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34" r:id="rId11"/>
    <p:sldId id="336" r:id="rId12"/>
    <p:sldId id="337" r:id="rId13"/>
    <p:sldId id="324" r:id="rId14"/>
    <p:sldId id="325" r:id="rId15"/>
    <p:sldId id="326" r:id="rId16"/>
    <p:sldId id="340" r:id="rId17"/>
    <p:sldId id="344" r:id="rId18"/>
    <p:sldId id="339" r:id="rId19"/>
    <p:sldId id="341" r:id="rId20"/>
    <p:sldId id="342" r:id="rId21"/>
    <p:sldId id="343" r:id="rId22"/>
    <p:sldId id="338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4305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328146"/>
            <a:ext cx="5715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DAWSON, R.SECRETS OF POWER NEGOTIATING</a:t>
            </a:r>
            <a:r>
              <a:rPr lang="en-US" dirty="0" smtClean="0"/>
              <a:t>,,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1999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</a:t>
            </a:r>
            <a:r>
              <a:rPr lang="en-US" sz="4000" b="1" dirty="0" err="1" smtClean="0">
                <a:solidFill>
                  <a:srgbClr val="FF0000"/>
                </a:solidFill>
              </a:rPr>
              <a:t>Desain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CD	Creating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dirty="0" smtClean="0"/>
              <a:t> CS	Technical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Computer Programmer, Engineer (Project, </a:t>
            </a:r>
            <a:r>
              <a:rPr lang="en-US" dirty="0" err="1" smtClean="0"/>
              <a:t>Draugthsman</a:t>
            </a:r>
            <a:r>
              <a:rPr lang="en-US" dirty="0" smtClean="0"/>
              <a:t>, Designer), Planning and Accounting, Medical Specialist, Quality Control, Researcher (Technician, Chemist, Quality Control), Surgeon.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GOAL</a:t>
            </a:r>
          </a:p>
          <a:p>
            <a:pPr marL="0" indent="0" algn="ctr">
              <a:buNone/>
            </a:pPr>
            <a:r>
              <a:rPr lang="en-US" sz="6600" dirty="0" smtClean="0"/>
              <a:t>WIN-WIN SOLUTION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AWAL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i="1" dirty="0" smtClean="0"/>
              <a:t>flinch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proposal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yang </a:t>
            </a:r>
            <a:r>
              <a:rPr lang="en-US" dirty="0" err="1" smtClean="0"/>
              <a:t>konfrontatif</a:t>
            </a:r>
            <a:endParaRPr lang="en-US" dirty="0" smtClean="0"/>
          </a:p>
          <a:p>
            <a:r>
              <a:rPr lang="en-US" i="1" dirty="0" smtClean="0"/>
              <a:t>Reluctant seller, reluctant buyer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vise technique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47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tengah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i="1" dirty="0" smtClean="0"/>
              <a:t>Splitting the Difference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i="1" dirty="0" smtClean="0"/>
              <a:t>Impasse</a:t>
            </a:r>
          </a:p>
          <a:p>
            <a:r>
              <a:rPr lang="en-US" dirty="0" err="1" smtClean="0"/>
              <a:t>Menangani</a:t>
            </a:r>
            <a:r>
              <a:rPr lang="en-US" i="1" dirty="0" smtClean="0"/>
              <a:t> Stalemate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Deadlock</a:t>
            </a:r>
          </a:p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i="1" dirty="0" smtClean="0"/>
              <a:t>Trade-off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Good Guy Bad Guy</a:t>
            </a:r>
          </a:p>
          <a:p>
            <a:r>
              <a:rPr lang="en-US" sz="3600" i="1" dirty="0" smtClean="0"/>
              <a:t>Nibbling</a:t>
            </a:r>
          </a:p>
          <a:p>
            <a:r>
              <a:rPr lang="en-US" sz="3600" dirty="0" err="1" smtClean="0"/>
              <a:t>Meruncingkan</a:t>
            </a:r>
            <a:r>
              <a:rPr lang="en-US" sz="3600" dirty="0" smtClean="0"/>
              <a:t> </a:t>
            </a:r>
            <a:r>
              <a:rPr lang="en-US" sz="3600" dirty="0" err="1" smtClean="0"/>
              <a:t>konsesi</a:t>
            </a:r>
            <a:endParaRPr lang="en-US" sz="3600" dirty="0" smtClean="0"/>
          </a:p>
          <a:p>
            <a:r>
              <a:rPr lang="en-US" sz="3600" dirty="0" err="1" smtClean="0"/>
              <a:t>Menarik</a:t>
            </a:r>
            <a:r>
              <a:rPr lang="en-US" sz="3600" dirty="0" smtClean="0"/>
              <a:t> </a:t>
            </a:r>
            <a:r>
              <a:rPr lang="en-US" sz="3600" dirty="0" err="1" smtClean="0"/>
              <a:t>kembali</a:t>
            </a:r>
            <a:r>
              <a:rPr lang="en-US" sz="3600" dirty="0" smtClean="0"/>
              <a:t> </a:t>
            </a:r>
            <a:r>
              <a:rPr lang="en-US" sz="3600" dirty="0" err="1" smtClean="0"/>
              <a:t>penawaran</a:t>
            </a:r>
            <a:endParaRPr lang="en-US" sz="3600" dirty="0" smtClean="0"/>
          </a:p>
          <a:p>
            <a:r>
              <a:rPr lang="en-US" sz="3600" i="1" dirty="0" smtClean="0"/>
              <a:t>Positioning for easy acceptance</a:t>
            </a:r>
          </a:p>
        </p:txBody>
      </p:sp>
    </p:spTree>
    <p:extLst>
      <p:ext uri="{BB962C8B-B14F-4D97-AF65-F5344CB8AC3E}">
        <p14:creationId xmlns:p14="http://schemas.microsoft.com/office/powerpoint/2010/main" xmlns="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1436</TotalTime>
  <Words>353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Characteristics of effective project teams</vt:lpstr>
      <vt:lpstr>Reasons why teams fail</vt:lpstr>
      <vt:lpstr>Stages in group development</vt:lpstr>
      <vt:lpstr>Slide 7</vt:lpstr>
      <vt:lpstr>Building team with disc model</vt:lpstr>
      <vt:lpstr>Career guidelines with disc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Slide 17</vt:lpstr>
      <vt:lpstr>Slide 18</vt:lpstr>
      <vt:lpstr>TEKNIK NEGOSIASI AWAL  (Roger dawson)</vt:lpstr>
      <vt:lpstr>TEKNIK NEGOSIASI tengah (Roger dawson)</vt:lpstr>
      <vt:lpstr>TEKNIK NEGOSIASI Akhir  (Roger dawson)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152</cp:revision>
  <dcterms:created xsi:type="dcterms:W3CDTF">2011-02-11T03:03:21Z</dcterms:created>
  <dcterms:modified xsi:type="dcterms:W3CDTF">2016-03-24T03:34:31Z</dcterms:modified>
</cp:coreProperties>
</file>