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37225-8D61-45D3-BCE4-868FA0EC89B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BE582107-A661-4456-8137-039A6C00F224}">
      <dgm:prSet phldrT="[Text]"/>
      <dgm:spPr/>
      <dgm:t>
        <a:bodyPr/>
        <a:lstStyle/>
        <a:p>
          <a:r>
            <a:rPr lang="en-US" dirty="0" err="1" smtClean="0"/>
            <a:t>Bangsa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Negara</a:t>
          </a:r>
          <a:endParaRPr lang="en-US" dirty="0"/>
        </a:p>
      </dgm:t>
    </dgm:pt>
    <dgm:pt modelId="{20CB4CBE-B02D-4EBF-AEFD-833EDB44E2A2}" type="parTrans" cxnId="{EDE291F5-81B5-4F99-A209-86C26B586695}">
      <dgm:prSet/>
      <dgm:spPr/>
      <dgm:t>
        <a:bodyPr/>
        <a:lstStyle/>
        <a:p>
          <a:endParaRPr lang="en-US"/>
        </a:p>
      </dgm:t>
    </dgm:pt>
    <dgm:pt modelId="{561E5200-295A-48C2-A4A6-D78E3E70B8D5}" type="sibTrans" cxnId="{EDE291F5-81B5-4F99-A209-86C26B586695}">
      <dgm:prSet/>
      <dgm:spPr/>
      <dgm:t>
        <a:bodyPr/>
        <a:lstStyle/>
        <a:p>
          <a:endParaRPr lang="en-US"/>
        </a:p>
      </dgm:t>
    </dgm:pt>
    <dgm:pt modelId="{2D75757F-F049-4283-A0B0-6CEAEE822771}">
      <dgm:prSet phldrT="[Text]"/>
      <dgm:spPr/>
      <dgm:t>
        <a:bodyPr/>
        <a:lstStyle/>
        <a:p>
          <a:r>
            <a:rPr lang="en-US" dirty="0" smtClean="0"/>
            <a:t>Daerah</a:t>
          </a:r>
          <a:endParaRPr lang="en-US" dirty="0"/>
        </a:p>
      </dgm:t>
    </dgm:pt>
    <dgm:pt modelId="{99A6A606-447F-4C1C-9075-C3DD5D0EDF39}" type="parTrans" cxnId="{8E163A6C-3E7A-4A05-9796-6582630478D1}">
      <dgm:prSet/>
      <dgm:spPr/>
      <dgm:t>
        <a:bodyPr/>
        <a:lstStyle/>
        <a:p>
          <a:endParaRPr lang="en-US"/>
        </a:p>
      </dgm:t>
    </dgm:pt>
    <dgm:pt modelId="{54859CB0-6396-4475-B5E0-8DCC2A0B2D32}" type="sibTrans" cxnId="{8E163A6C-3E7A-4A05-9796-6582630478D1}">
      <dgm:prSet/>
      <dgm:spPr/>
      <dgm:t>
        <a:bodyPr/>
        <a:lstStyle/>
        <a:p>
          <a:endParaRPr lang="en-US"/>
        </a:p>
      </dgm:t>
    </dgm:pt>
    <dgm:pt modelId="{B5938877-1BD6-4ECB-B187-AD0C4EADDC47}">
      <dgm:prSet phldrT="[Text]"/>
      <dgm:spPr/>
      <dgm:t>
        <a:bodyPr/>
        <a:lstStyle/>
        <a:p>
          <a:r>
            <a:rPr lang="en-US" dirty="0" err="1" smtClean="0"/>
            <a:t>Ilmu</a:t>
          </a:r>
          <a:r>
            <a:rPr lang="en-US" dirty="0" smtClean="0"/>
            <a:t> </a:t>
          </a:r>
          <a:r>
            <a:rPr lang="en-US" dirty="0" err="1" smtClean="0"/>
            <a:t>Pemerintahan</a:t>
          </a:r>
          <a:r>
            <a:rPr lang="en-US" dirty="0" smtClean="0"/>
            <a:t> </a:t>
          </a:r>
          <a:r>
            <a:rPr lang="en-US" dirty="0" err="1" smtClean="0"/>
            <a:t>itu</a:t>
          </a:r>
          <a:r>
            <a:rPr lang="en-US" dirty="0" smtClean="0"/>
            <a:t> </a:t>
          </a:r>
          <a:r>
            <a:rPr lang="en-US" dirty="0" err="1" smtClean="0"/>
            <a:t>sendiri</a:t>
          </a:r>
          <a:endParaRPr lang="en-US" dirty="0"/>
        </a:p>
      </dgm:t>
    </dgm:pt>
    <dgm:pt modelId="{17CE9A03-8E4C-4E1C-B35A-0BE921B52E01}" type="parTrans" cxnId="{516813EF-A614-4CE7-B23E-3FA109E1B62B}">
      <dgm:prSet/>
      <dgm:spPr/>
      <dgm:t>
        <a:bodyPr/>
        <a:lstStyle/>
        <a:p>
          <a:endParaRPr lang="en-US"/>
        </a:p>
      </dgm:t>
    </dgm:pt>
    <dgm:pt modelId="{34BFF9AA-1EFC-4D08-AA6D-35865903B5D2}" type="sibTrans" cxnId="{516813EF-A614-4CE7-B23E-3FA109E1B62B}">
      <dgm:prSet/>
      <dgm:spPr/>
      <dgm:t>
        <a:bodyPr/>
        <a:lstStyle/>
        <a:p>
          <a:endParaRPr lang="en-US"/>
        </a:p>
      </dgm:t>
    </dgm:pt>
    <dgm:pt modelId="{E46FBC24-200B-4D77-8936-21DC60C2BC74}">
      <dgm:prSet phldrT="[Text]"/>
      <dgm:spPr/>
      <dgm:t>
        <a:bodyPr/>
        <a:lstStyle/>
        <a:p>
          <a:r>
            <a:rPr lang="en-US" dirty="0" err="1" smtClean="0"/>
            <a:t>Hubungan</a:t>
          </a:r>
          <a:r>
            <a:rPr lang="en-US" dirty="0" smtClean="0"/>
            <a:t> </a:t>
          </a:r>
          <a:r>
            <a:rPr lang="en-US" dirty="0" err="1" smtClean="0"/>
            <a:t>Kerakyatan</a:t>
          </a:r>
          <a:endParaRPr lang="en-US" dirty="0"/>
        </a:p>
      </dgm:t>
    </dgm:pt>
    <dgm:pt modelId="{93AF573C-9195-44E6-999C-0D442F0EA142}" type="parTrans" cxnId="{8A373793-C9D0-4C15-BAAD-3DB97D4F6BB0}">
      <dgm:prSet/>
      <dgm:spPr/>
      <dgm:t>
        <a:bodyPr/>
        <a:lstStyle/>
        <a:p>
          <a:endParaRPr lang="en-US"/>
        </a:p>
      </dgm:t>
    </dgm:pt>
    <dgm:pt modelId="{98F274DD-1B68-42DA-9E55-0B0706E37627}" type="sibTrans" cxnId="{8A373793-C9D0-4C15-BAAD-3DB97D4F6BB0}">
      <dgm:prSet/>
      <dgm:spPr/>
      <dgm:t>
        <a:bodyPr/>
        <a:lstStyle/>
        <a:p>
          <a:endParaRPr lang="en-US"/>
        </a:p>
      </dgm:t>
    </dgm:pt>
    <dgm:pt modelId="{CF2DAD44-3862-4DBC-A26F-96C42F7D4A5C}">
      <dgm:prSet phldrT="[Text]"/>
      <dgm:spPr/>
      <dgm:t>
        <a:bodyPr/>
        <a:lstStyle/>
        <a:p>
          <a:r>
            <a:rPr lang="en-US" dirty="0" smtClean="0"/>
            <a:t>Rakyat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Pemerintah</a:t>
          </a:r>
          <a:endParaRPr lang="en-US" dirty="0"/>
        </a:p>
      </dgm:t>
    </dgm:pt>
    <dgm:pt modelId="{A3B8090A-7A46-488C-8B6B-D243701526F8}" type="parTrans" cxnId="{F84FA5C3-8F9C-453C-B4B2-DB25E1D3E5EA}">
      <dgm:prSet/>
      <dgm:spPr/>
      <dgm:t>
        <a:bodyPr/>
        <a:lstStyle/>
        <a:p>
          <a:endParaRPr lang="en-US"/>
        </a:p>
      </dgm:t>
    </dgm:pt>
    <dgm:pt modelId="{36B90A33-5F43-4203-8F10-C20D0B7249D2}" type="sibTrans" cxnId="{F84FA5C3-8F9C-453C-B4B2-DB25E1D3E5EA}">
      <dgm:prSet/>
      <dgm:spPr/>
      <dgm:t>
        <a:bodyPr/>
        <a:lstStyle/>
        <a:p>
          <a:endParaRPr lang="en-US"/>
        </a:p>
      </dgm:t>
    </dgm:pt>
    <dgm:pt modelId="{D75A3F82-1AC8-4EFC-A152-5C32F6A09BE4}" type="pres">
      <dgm:prSet presAssocID="{9F937225-8D61-45D3-BCE4-868FA0EC89BA}" presName="linearFlow" presStyleCnt="0">
        <dgm:presLayoutVars>
          <dgm:dir/>
          <dgm:resizeHandles val="exact"/>
        </dgm:presLayoutVars>
      </dgm:prSet>
      <dgm:spPr/>
    </dgm:pt>
    <dgm:pt modelId="{9D40A096-BA40-4568-B496-C65F4B34727B}" type="pres">
      <dgm:prSet presAssocID="{BE582107-A661-4456-8137-039A6C00F224}" presName="composite" presStyleCnt="0"/>
      <dgm:spPr/>
    </dgm:pt>
    <dgm:pt modelId="{A49C886A-C187-4FC0-B6AB-5B62D737D871}" type="pres">
      <dgm:prSet presAssocID="{BE582107-A661-4456-8137-039A6C00F224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7E7AE0C-B03A-4309-A682-8B4B50F22050}" type="pres">
      <dgm:prSet presAssocID="{BE582107-A661-4456-8137-039A6C00F224}" presName="txShp" presStyleLbl="node1" presStyleIdx="0" presStyleCnt="5">
        <dgm:presLayoutVars>
          <dgm:bulletEnabled val="1"/>
        </dgm:presLayoutVars>
      </dgm:prSet>
      <dgm:spPr/>
    </dgm:pt>
    <dgm:pt modelId="{EC77E141-F7E9-4E73-B615-89A149E6228E}" type="pres">
      <dgm:prSet presAssocID="{561E5200-295A-48C2-A4A6-D78E3E70B8D5}" presName="spacing" presStyleCnt="0"/>
      <dgm:spPr/>
    </dgm:pt>
    <dgm:pt modelId="{4BC25B8F-1110-4410-B85A-DC5037398032}" type="pres">
      <dgm:prSet presAssocID="{CF2DAD44-3862-4DBC-A26F-96C42F7D4A5C}" presName="composite" presStyleCnt="0"/>
      <dgm:spPr/>
    </dgm:pt>
    <dgm:pt modelId="{F6D1D916-152F-4BD4-BE69-6ABBA1CE0C0A}" type="pres">
      <dgm:prSet presAssocID="{CF2DAD44-3862-4DBC-A26F-96C42F7D4A5C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6EE9539-AB1F-49EC-B21A-750F4CD6EF6A}" type="pres">
      <dgm:prSet presAssocID="{CF2DAD44-3862-4DBC-A26F-96C42F7D4A5C}" presName="txShp" presStyleLbl="node1" presStyleIdx="1" presStyleCnt="5">
        <dgm:presLayoutVars>
          <dgm:bulletEnabled val="1"/>
        </dgm:presLayoutVars>
      </dgm:prSet>
      <dgm:spPr/>
    </dgm:pt>
    <dgm:pt modelId="{8D251FE4-2F7D-4BF7-AC45-CFBC4393A598}" type="pres">
      <dgm:prSet presAssocID="{36B90A33-5F43-4203-8F10-C20D0B7249D2}" presName="spacing" presStyleCnt="0"/>
      <dgm:spPr/>
    </dgm:pt>
    <dgm:pt modelId="{5CE4B250-4A94-4A84-8FD6-0F101984E8ED}" type="pres">
      <dgm:prSet presAssocID="{E46FBC24-200B-4D77-8936-21DC60C2BC74}" presName="composite" presStyleCnt="0"/>
      <dgm:spPr/>
    </dgm:pt>
    <dgm:pt modelId="{7FA07196-23BC-474A-96AF-1B1EEA0D5196}" type="pres">
      <dgm:prSet presAssocID="{E46FBC24-200B-4D77-8936-21DC60C2BC74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1C72C46-0B83-4EB8-A9B0-384FB5CEFE84}" type="pres">
      <dgm:prSet presAssocID="{E46FBC24-200B-4D77-8936-21DC60C2BC74}" presName="txShp" presStyleLbl="node1" presStyleIdx="2" presStyleCnt="5">
        <dgm:presLayoutVars>
          <dgm:bulletEnabled val="1"/>
        </dgm:presLayoutVars>
      </dgm:prSet>
      <dgm:spPr/>
    </dgm:pt>
    <dgm:pt modelId="{31042A61-F113-420F-834E-C6B84799FB85}" type="pres">
      <dgm:prSet presAssocID="{98F274DD-1B68-42DA-9E55-0B0706E37627}" presName="spacing" presStyleCnt="0"/>
      <dgm:spPr/>
    </dgm:pt>
    <dgm:pt modelId="{0C469E23-77BF-4F18-B374-F1CCB01313AC}" type="pres">
      <dgm:prSet presAssocID="{2D75757F-F049-4283-A0B0-6CEAEE822771}" presName="composite" presStyleCnt="0"/>
      <dgm:spPr/>
    </dgm:pt>
    <dgm:pt modelId="{2850DF6F-4752-4997-A4A5-5A153BF1F484}" type="pres">
      <dgm:prSet presAssocID="{2D75757F-F049-4283-A0B0-6CEAEE822771}" presName="imgShp" presStyleLbl="fgImgPlac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2668454-028F-406E-8D77-30D197C638CB}" type="pres">
      <dgm:prSet presAssocID="{2D75757F-F049-4283-A0B0-6CEAEE822771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2FE35-1066-4CF7-974C-12AB7AF26399}" type="pres">
      <dgm:prSet presAssocID="{54859CB0-6396-4475-B5E0-8DCC2A0B2D32}" presName="spacing" presStyleCnt="0"/>
      <dgm:spPr/>
    </dgm:pt>
    <dgm:pt modelId="{8A3BBE49-D076-4363-8A74-E2719C4BD293}" type="pres">
      <dgm:prSet presAssocID="{B5938877-1BD6-4ECB-B187-AD0C4EADDC47}" presName="composite" presStyleCnt="0"/>
      <dgm:spPr/>
    </dgm:pt>
    <dgm:pt modelId="{A9490E16-30A9-4D6C-BF7A-9B08191CEF07}" type="pres">
      <dgm:prSet presAssocID="{B5938877-1BD6-4ECB-B187-AD0C4EADDC47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5D88206-3167-471C-A29D-9F02E5C6D1B7}" type="pres">
      <dgm:prSet presAssocID="{B5938877-1BD6-4ECB-B187-AD0C4EADDC47}" presName="txShp" presStyleLbl="node1" presStyleIdx="4" presStyleCnt="5">
        <dgm:presLayoutVars>
          <dgm:bulletEnabled val="1"/>
        </dgm:presLayoutVars>
      </dgm:prSet>
      <dgm:spPr/>
    </dgm:pt>
  </dgm:ptLst>
  <dgm:cxnLst>
    <dgm:cxn modelId="{F84FA5C3-8F9C-453C-B4B2-DB25E1D3E5EA}" srcId="{9F937225-8D61-45D3-BCE4-868FA0EC89BA}" destId="{CF2DAD44-3862-4DBC-A26F-96C42F7D4A5C}" srcOrd="1" destOrd="0" parTransId="{A3B8090A-7A46-488C-8B6B-D243701526F8}" sibTransId="{36B90A33-5F43-4203-8F10-C20D0B7249D2}"/>
    <dgm:cxn modelId="{6273291E-990D-435D-A935-48C2C64C268F}" type="presOf" srcId="{E46FBC24-200B-4D77-8936-21DC60C2BC74}" destId="{B1C72C46-0B83-4EB8-A9B0-384FB5CEFE84}" srcOrd="0" destOrd="0" presId="urn:microsoft.com/office/officeart/2005/8/layout/vList3"/>
    <dgm:cxn modelId="{18CDB6B2-B35B-4DBF-9BD7-06CE5370A9B4}" type="presOf" srcId="{CF2DAD44-3862-4DBC-A26F-96C42F7D4A5C}" destId="{C6EE9539-AB1F-49EC-B21A-750F4CD6EF6A}" srcOrd="0" destOrd="0" presId="urn:microsoft.com/office/officeart/2005/8/layout/vList3"/>
    <dgm:cxn modelId="{516813EF-A614-4CE7-B23E-3FA109E1B62B}" srcId="{9F937225-8D61-45D3-BCE4-868FA0EC89BA}" destId="{B5938877-1BD6-4ECB-B187-AD0C4EADDC47}" srcOrd="4" destOrd="0" parTransId="{17CE9A03-8E4C-4E1C-B35A-0BE921B52E01}" sibTransId="{34BFF9AA-1EFC-4D08-AA6D-35865903B5D2}"/>
    <dgm:cxn modelId="{8A373793-C9D0-4C15-BAAD-3DB97D4F6BB0}" srcId="{9F937225-8D61-45D3-BCE4-868FA0EC89BA}" destId="{E46FBC24-200B-4D77-8936-21DC60C2BC74}" srcOrd="2" destOrd="0" parTransId="{93AF573C-9195-44E6-999C-0D442F0EA142}" sibTransId="{98F274DD-1B68-42DA-9E55-0B0706E37627}"/>
    <dgm:cxn modelId="{8E163A6C-3E7A-4A05-9796-6582630478D1}" srcId="{9F937225-8D61-45D3-BCE4-868FA0EC89BA}" destId="{2D75757F-F049-4283-A0B0-6CEAEE822771}" srcOrd="3" destOrd="0" parTransId="{99A6A606-447F-4C1C-9075-C3DD5D0EDF39}" sibTransId="{54859CB0-6396-4475-B5E0-8DCC2A0B2D32}"/>
    <dgm:cxn modelId="{8A59BBCE-E6B0-4B7C-BAD0-2586A7E1343F}" type="presOf" srcId="{B5938877-1BD6-4ECB-B187-AD0C4EADDC47}" destId="{05D88206-3167-471C-A29D-9F02E5C6D1B7}" srcOrd="0" destOrd="0" presId="urn:microsoft.com/office/officeart/2005/8/layout/vList3"/>
    <dgm:cxn modelId="{6C8D6B4A-1E74-4383-A54B-E5428B48B0D2}" type="presOf" srcId="{BE582107-A661-4456-8137-039A6C00F224}" destId="{B7E7AE0C-B03A-4309-A682-8B4B50F22050}" srcOrd="0" destOrd="0" presId="urn:microsoft.com/office/officeart/2005/8/layout/vList3"/>
    <dgm:cxn modelId="{77A77B85-C87E-4403-BF3E-06341042C0EB}" type="presOf" srcId="{2D75757F-F049-4283-A0B0-6CEAEE822771}" destId="{B2668454-028F-406E-8D77-30D197C638CB}" srcOrd="0" destOrd="0" presId="urn:microsoft.com/office/officeart/2005/8/layout/vList3"/>
    <dgm:cxn modelId="{EDE291F5-81B5-4F99-A209-86C26B586695}" srcId="{9F937225-8D61-45D3-BCE4-868FA0EC89BA}" destId="{BE582107-A661-4456-8137-039A6C00F224}" srcOrd="0" destOrd="0" parTransId="{20CB4CBE-B02D-4EBF-AEFD-833EDB44E2A2}" sibTransId="{561E5200-295A-48C2-A4A6-D78E3E70B8D5}"/>
    <dgm:cxn modelId="{B2C9836B-560C-4A68-B40F-EBB51B4B884A}" type="presOf" srcId="{9F937225-8D61-45D3-BCE4-868FA0EC89BA}" destId="{D75A3F82-1AC8-4EFC-A152-5C32F6A09BE4}" srcOrd="0" destOrd="0" presId="urn:microsoft.com/office/officeart/2005/8/layout/vList3"/>
    <dgm:cxn modelId="{C878CDA1-0202-4DD8-8BA5-072567ECDCFA}" type="presParOf" srcId="{D75A3F82-1AC8-4EFC-A152-5C32F6A09BE4}" destId="{9D40A096-BA40-4568-B496-C65F4B34727B}" srcOrd="0" destOrd="0" presId="urn:microsoft.com/office/officeart/2005/8/layout/vList3"/>
    <dgm:cxn modelId="{C2C32B19-4FC9-483A-A552-484F8AD67779}" type="presParOf" srcId="{9D40A096-BA40-4568-B496-C65F4B34727B}" destId="{A49C886A-C187-4FC0-B6AB-5B62D737D871}" srcOrd="0" destOrd="0" presId="urn:microsoft.com/office/officeart/2005/8/layout/vList3"/>
    <dgm:cxn modelId="{489E0EA5-E548-4942-A7F3-B8D4EA9D0BD1}" type="presParOf" srcId="{9D40A096-BA40-4568-B496-C65F4B34727B}" destId="{B7E7AE0C-B03A-4309-A682-8B4B50F22050}" srcOrd="1" destOrd="0" presId="urn:microsoft.com/office/officeart/2005/8/layout/vList3"/>
    <dgm:cxn modelId="{B38E57D9-748B-4B14-B464-EA2FD765A5EE}" type="presParOf" srcId="{D75A3F82-1AC8-4EFC-A152-5C32F6A09BE4}" destId="{EC77E141-F7E9-4E73-B615-89A149E6228E}" srcOrd="1" destOrd="0" presId="urn:microsoft.com/office/officeart/2005/8/layout/vList3"/>
    <dgm:cxn modelId="{277A185A-9EB8-4CA0-BB92-D5C15892BA09}" type="presParOf" srcId="{D75A3F82-1AC8-4EFC-A152-5C32F6A09BE4}" destId="{4BC25B8F-1110-4410-B85A-DC5037398032}" srcOrd="2" destOrd="0" presId="urn:microsoft.com/office/officeart/2005/8/layout/vList3"/>
    <dgm:cxn modelId="{95FEB03E-07BD-47C5-80A0-671CD78A24E6}" type="presParOf" srcId="{4BC25B8F-1110-4410-B85A-DC5037398032}" destId="{F6D1D916-152F-4BD4-BE69-6ABBA1CE0C0A}" srcOrd="0" destOrd="0" presId="urn:microsoft.com/office/officeart/2005/8/layout/vList3"/>
    <dgm:cxn modelId="{7696BC6B-2B68-4B20-AD32-BCED1C07FB38}" type="presParOf" srcId="{4BC25B8F-1110-4410-B85A-DC5037398032}" destId="{C6EE9539-AB1F-49EC-B21A-750F4CD6EF6A}" srcOrd="1" destOrd="0" presId="urn:microsoft.com/office/officeart/2005/8/layout/vList3"/>
    <dgm:cxn modelId="{64717668-810B-4FE0-8554-FE6FBBCCE5F1}" type="presParOf" srcId="{D75A3F82-1AC8-4EFC-A152-5C32F6A09BE4}" destId="{8D251FE4-2F7D-4BF7-AC45-CFBC4393A598}" srcOrd="3" destOrd="0" presId="urn:microsoft.com/office/officeart/2005/8/layout/vList3"/>
    <dgm:cxn modelId="{FA91AB56-AD1E-4BC2-9411-652262973254}" type="presParOf" srcId="{D75A3F82-1AC8-4EFC-A152-5C32F6A09BE4}" destId="{5CE4B250-4A94-4A84-8FD6-0F101984E8ED}" srcOrd="4" destOrd="0" presId="urn:microsoft.com/office/officeart/2005/8/layout/vList3"/>
    <dgm:cxn modelId="{A7417876-743E-421F-A32C-3B8CD5A1C669}" type="presParOf" srcId="{5CE4B250-4A94-4A84-8FD6-0F101984E8ED}" destId="{7FA07196-23BC-474A-96AF-1B1EEA0D5196}" srcOrd="0" destOrd="0" presId="urn:microsoft.com/office/officeart/2005/8/layout/vList3"/>
    <dgm:cxn modelId="{04AF87A8-83F1-4470-AAFC-94615760E828}" type="presParOf" srcId="{5CE4B250-4A94-4A84-8FD6-0F101984E8ED}" destId="{B1C72C46-0B83-4EB8-A9B0-384FB5CEFE84}" srcOrd="1" destOrd="0" presId="urn:microsoft.com/office/officeart/2005/8/layout/vList3"/>
    <dgm:cxn modelId="{769B6FBC-A77F-4447-9BD2-43D95D3C52E3}" type="presParOf" srcId="{D75A3F82-1AC8-4EFC-A152-5C32F6A09BE4}" destId="{31042A61-F113-420F-834E-C6B84799FB85}" srcOrd="5" destOrd="0" presId="urn:microsoft.com/office/officeart/2005/8/layout/vList3"/>
    <dgm:cxn modelId="{E20CFB98-0803-494D-B063-DCAE628F460D}" type="presParOf" srcId="{D75A3F82-1AC8-4EFC-A152-5C32F6A09BE4}" destId="{0C469E23-77BF-4F18-B374-F1CCB01313AC}" srcOrd="6" destOrd="0" presId="urn:microsoft.com/office/officeart/2005/8/layout/vList3"/>
    <dgm:cxn modelId="{F8ABEE19-1163-4774-991F-404FA9F80063}" type="presParOf" srcId="{0C469E23-77BF-4F18-B374-F1CCB01313AC}" destId="{2850DF6F-4752-4997-A4A5-5A153BF1F484}" srcOrd="0" destOrd="0" presId="urn:microsoft.com/office/officeart/2005/8/layout/vList3"/>
    <dgm:cxn modelId="{3E6D5725-69B9-4DFA-BACE-CBC1FB5B499D}" type="presParOf" srcId="{0C469E23-77BF-4F18-B374-F1CCB01313AC}" destId="{B2668454-028F-406E-8D77-30D197C638CB}" srcOrd="1" destOrd="0" presId="urn:microsoft.com/office/officeart/2005/8/layout/vList3"/>
    <dgm:cxn modelId="{5C91F9DA-41E4-4D84-9A52-8275EB0339D6}" type="presParOf" srcId="{D75A3F82-1AC8-4EFC-A152-5C32F6A09BE4}" destId="{77F2FE35-1066-4CF7-974C-12AB7AF26399}" srcOrd="7" destOrd="0" presId="urn:microsoft.com/office/officeart/2005/8/layout/vList3"/>
    <dgm:cxn modelId="{68438DC2-504E-4C24-B347-8BF93272F2B6}" type="presParOf" srcId="{D75A3F82-1AC8-4EFC-A152-5C32F6A09BE4}" destId="{8A3BBE49-D076-4363-8A74-E2719C4BD293}" srcOrd="8" destOrd="0" presId="urn:microsoft.com/office/officeart/2005/8/layout/vList3"/>
    <dgm:cxn modelId="{FC405398-A645-4157-8123-D2A133EAC2DA}" type="presParOf" srcId="{8A3BBE49-D076-4363-8A74-E2719C4BD293}" destId="{A9490E16-30A9-4D6C-BF7A-9B08191CEF07}" srcOrd="0" destOrd="0" presId="urn:microsoft.com/office/officeart/2005/8/layout/vList3"/>
    <dgm:cxn modelId="{F26AB9B8-F0BE-4DB5-9BF9-0FC2878AA66F}" type="presParOf" srcId="{8A3BBE49-D076-4363-8A74-E2719C4BD293}" destId="{05D88206-3167-471C-A29D-9F02E5C6D1B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BB4E24-CC83-421F-98D6-C62ABB0C372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14653-58F0-4E33-998D-3C3CFB115028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FF0000"/>
              </a:solidFill>
            </a:rPr>
            <a:t>Tahap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Pertama</a:t>
          </a:r>
          <a:endParaRPr lang="en-US" sz="1600" dirty="0">
            <a:solidFill>
              <a:srgbClr val="FF0000"/>
            </a:solidFill>
          </a:endParaRPr>
        </a:p>
      </dgm:t>
    </dgm:pt>
    <dgm:pt modelId="{ADD42B23-86FD-4FD9-AD20-BB1A3F6CC83B}" type="parTrans" cxnId="{F44D7BD4-CDBE-406D-8A0F-CB69EBE43560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6D098327-4CBC-4E09-9B36-13D10FFEAECB}" type="sibTrans" cxnId="{F44D7BD4-CDBE-406D-8A0F-CB69EBE43560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4D224A37-9065-48B0-AEC9-1540736C767E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gejala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dikaji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melalui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sudut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pandang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cara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menurut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ada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pada</a:t>
          </a:r>
          <a:r>
            <a:rPr lang="en-US" sz="1600" dirty="0" smtClean="0">
              <a:solidFill>
                <a:srgbClr val="002060"/>
              </a:solidFill>
            </a:rPr>
            <a:t> masa </a:t>
          </a:r>
          <a:r>
            <a:rPr lang="en-US" sz="1600" dirty="0" err="1" smtClean="0">
              <a:solidFill>
                <a:srgbClr val="002060"/>
              </a:solidFill>
            </a:rPr>
            <a:t>itu</a:t>
          </a:r>
          <a:r>
            <a:rPr lang="en-US" sz="1600" dirty="0" smtClean="0">
              <a:solidFill>
                <a:srgbClr val="002060"/>
              </a:solidFill>
            </a:rPr>
            <a:t>, </a:t>
          </a:r>
          <a:r>
            <a:rPr lang="en-US" sz="1600" dirty="0" err="1" smtClean="0">
              <a:solidFill>
                <a:srgbClr val="002060"/>
              </a:solidFill>
            </a:rPr>
            <a:t>sehingga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pada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tahap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ini</a:t>
          </a:r>
          <a:r>
            <a:rPr lang="en-US" sz="1600" dirty="0" smtClean="0">
              <a:solidFill>
                <a:srgbClr val="002060"/>
              </a:solidFill>
            </a:rPr>
            <a:t>, </a:t>
          </a:r>
          <a:r>
            <a:rPr lang="en-US" sz="1600" dirty="0" err="1" smtClean="0">
              <a:solidFill>
                <a:srgbClr val="002060"/>
              </a:solidFill>
            </a:rPr>
            <a:t>gejala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dipelajari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sebagai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bagian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disiplin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bersangkutan</a:t>
          </a:r>
          <a:r>
            <a:rPr lang="en-US" sz="1600" dirty="0" smtClean="0">
              <a:solidFill>
                <a:srgbClr val="002060"/>
              </a:solidFill>
            </a:rPr>
            <a:t>.</a:t>
          </a:r>
          <a:endParaRPr lang="en-US" sz="1600" dirty="0">
            <a:solidFill>
              <a:srgbClr val="002060"/>
            </a:solidFill>
          </a:endParaRPr>
        </a:p>
      </dgm:t>
    </dgm:pt>
    <dgm:pt modelId="{FC6E41F4-629E-4BD6-AB98-A0B538B73A01}" type="parTrans" cxnId="{DF101470-DF48-4944-BD3F-6BD5C9CC9B3F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687615CE-3512-4FC4-9E91-8F68E5FCFBCB}" type="sibTrans" cxnId="{DF101470-DF48-4944-BD3F-6BD5C9CC9B3F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A846A335-2731-4E8B-BD6D-4675321D8F13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FF0000"/>
              </a:solidFill>
            </a:rPr>
            <a:t>Tahap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Kedua</a:t>
          </a:r>
          <a:endParaRPr lang="en-US" sz="1600" dirty="0">
            <a:solidFill>
              <a:srgbClr val="FF0000"/>
            </a:solidFill>
          </a:endParaRPr>
        </a:p>
      </dgm:t>
    </dgm:pt>
    <dgm:pt modelId="{F26DCA65-6BEA-4C40-B5DA-7AA4DBDE275C}" type="parTrans" cxnId="{B9759ECE-DF62-41A6-B205-AB062B0F74E8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F6ECEAB2-3C8C-4B5C-88A3-D783CEFAF832}" type="sibTrans" cxnId="{B9759ECE-DF62-41A6-B205-AB062B0F74E8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2AF0C7A5-7235-41B9-B1B9-1902D53333B0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gejala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dipelajari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oleh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disiplin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pengetahuan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ada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sehingga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terbentuklah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spesialisasi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disiplin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bersangkutan</a:t>
          </a:r>
          <a:r>
            <a:rPr lang="en-US" sz="1600" dirty="0" smtClean="0">
              <a:solidFill>
                <a:srgbClr val="002060"/>
              </a:solidFill>
            </a:rPr>
            <a:t>.</a:t>
          </a:r>
          <a:endParaRPr lang="en-US" sz="1600" dirty="0">
            <a:solidFill>
              <a:srgbClr val="002060"/>
            </a:solidFill>
          </a:endParaRPr>
        </a:p>
      </dgm:t>
    </dgm:pt>
    <dgm:pt modelId="{B06C96AF-09BB-47F2-A440-0A0FC5F73C6A}" type="parTrans" cxnId="{CB31BF70-1408-4939-B718-9BAD12C29464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ABCA957D-2FC4-4E2B-9C9C-DCED4823D46A}" type="sibTrans" cxnId="{CB31BF70-1408-4939-B718-9BAD12C29464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DD39D8BC-AC56-443C-8E2E-AE6A2248B6D5}">
      <dgm:prSet phldrT="[Text]" custT="1"/>
      <dgm:spPr/>
      <dgm:t>
        <a:bodyPr/>
        <a:lstStyle/>
        <a:p>
          <a:r>
            <a:rPr lang="en-US" sz="1600" err="1" smtClean="0">
              <a:solidFill>
                <a:srgbClr val="FF0000"/>
              </a:solidFill>
            </a:rPr>
            <a:t>Tahap</a:t>
          </a:r>
          <a:r>
            <a:rPr lang="en-US" sz="1600" smtClean="0">
              <a:solidFill>
                <a:srgbClr val="FF0000"/>
              </a:solidFill>
            </a:rPr>
            <a:t> Ketiga</a:t>
          </a:r>
          <a:endParaRPr lang="en-US" sz="1600" dirty="0">
            <a:solidFill>
              <a:srgbClr val="FF0000"/>
            </a:solidFill>
          </a:endParaRPr>
        </a:p>
      </dgm:t>
    </dgm:pt>
    <dgm:pt modelId="{E1EBC4DD-22EB-4EBF-AF2C-6A6CF6182061}" type="parTrans" cxnId="{A3026108-BB87-4224-93D6-35D3040684C6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37904B48-02E7-43F5-81DE-E99735968E04}" type="sibTrans" cxnId="{A3026108-BB87-4224-93D6-35D3040684C6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ACC4F346-7615-4F09-A87C-B6B76898EACD}">
      <dgm:prSet phldrT="[Text]" custT="1"/>
      <dgm:spPr/>
      <dgm:t>
        <a:bodyPr/>
        <a:lstStyle/>
        <a:p>
          <a:pPr algn="ctr"/>
          <a:r>
            <a:rPr lang="en-US" sz="1600" dirty="0" err="1" smtClean="0">
              <a:solidFill>
                <a:srgbClr val="FF0000"/>
              </a:solidFill>
            </a:rPr>
            <a:t>Tahap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Keempat</a:t>
          </a:r>
          <a:endParaRPr lang="en-US" sz="1600" dirty="0" smtClean="0">
            <a:solidFill>
              <a:srgbClr val="FF0000"/>
            </a:solidFill>
          </a:endParaRPr>
        </a:p>
        <a:p>
          <a:pPr algn="l"/>
          <a:r>
            <a:rPr lang="en-US" sz="1600" dirty="0" err="1" smtClean="0">
              <a:solidFill>
                <a:srgbClr val="002060"/>
              </a:solidFill>
            </a:rPr>
            <a:t>lahirlah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mandiri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didukung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oleh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metodologi</a:t>
          </a:r>
          <a:r>
            <a:rPr lang="en-US" sz="1600" dirty="0" smtClean="0">
              <a:solidFill>
                <a:srgbClr val="002060"/>
              </a:solidFill>
            </a:rPr>
            <a:t>, </a:t>
          </a:r>
          <a:r>
            <a:rPr lang="en-US" sz="1600" dirty="0" err="1" smtClean="0">
              <a:solidFill>
                <a:srgbClr val="002060"/>
              </a:solidFill>
            </a:rPr>
            <a:t>atau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disebut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juga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Generasi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kedua</a:t>
          </a:r>
          <a:r>
            <a:rPr lang="en-US" sz="1600" dirty="0" smtClean="0">
              <a:solidFill>
                <a:srgbClr val="002060"/>
              </a:solidFill>
            </a:rPr>
            <a:t>.</a:t>
          </a:r>
          <a:endParaRPr lang="en-US" sz="1600" dirty="0">
            <a:solidFill>
              <a:srgbClr val="002060"/>
            </a:solidFill>
          </a:endParaRPr>
        </a:p>
      </dgm:t>
    </dgm:pt>
    <dgm:pt modelId="{43A0CF8B-9804-4669-984A-2650810A9454}" type="parTrans" cxnId="{83C3D736-0442-45F7-B52B-6F8803DA3DF1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B0466B40-1117-49DF-B343-86664384E5A9}" type="sibTrans" cxnId="{83C3D736-0442-45F7-B52B-6F8803DA3DF1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B54589AF-D514-4DD6-B189-F9FE219F4DA0}">
      <dgm:prSet phldrT="[Text]" custT="1"/>
      <dgm:spPr/>
      <dgm:t>
        <a:bodyPr/>
        <a:lstStyle/>
        <a:p>
          <a:pPr algn="ctr"/>
          <a:r>
            <a:rPr lang="en-US" sz="1600" dirty="0" err="1" smtClean="0">
              <a:solidFill>
                <a:srgbClr val="FF0000"/>
              </a:solidFill>
            </a:rPr>
            <a:t>Tahap</a:t>
          </a:r>
          <a:r>
            <a:rPr lang="en-US" sz="1600" dirty="0" smtClean="0">
              <a:solidFill>
                <a:srgbClr val="FF0000"/>
              </a:solidFill>
            </a:rPr>
            <a:t> </a:t>
          </a:r>
          <a:r>
            <a:rPr lang="en-US" sz="1600" dirty="0" err="1" smtClean="0">
              <a:solidFill>
                <a:srgbClr val="FF0000"/>
              </a:solidFill>
            </a:rPr>
            <a:t>Kelima</a:t>
          </a:r>
          <a:endParaRPr lang="en-US" sz="1600" dirty="0" smtClean="0">
            <a:solidFill>
              <a:srgbClr val="FF0000"/>
            </a:solidFill>
          </a:endParaRPr>
        </a:p>
        <a:p>
          <a:pPr algn="l"/>
          <a:r>
            <a:rPr lang="en-US" sz="1600" dirty="0" err="1" smtClean="0">
              <a:solidFill>
                <a:srgbClr val="002060"/>
              </a:solidFill>
            </a:rPr>
            <a:t>kemandirian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suatu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disiplin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selain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ditandai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oleh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terbentuknya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metodologi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bersangkutan</a:t>
          </a:r>
          <a:r>
            <a:rPr lang="en-US" sz="1600" dirty="0" smtClean="0">
              <a:solidFill>
                <a:srgbClr val="002060"/>
              </a:solidFill>
            </a:rPr>
            <a:t>, </a:t>
          </a:r>
          <a:r>
            <a:rPr lang="en-US" sz="1600" dirty="0" err="1" smtClean="0">
              <a:solidFill>
                <a:srgbClr val="002060"/>
              </a:solidFill>
            </a:rPr>
            <a:t>juga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ditandai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dengan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kemampuan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denominatifnya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atau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disebut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juga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generasi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ketiga</a:t>
          </a:r>
          <a:r>
            <a:rPr lang="en-US" sz="1600" dirty="0" smtClean="0">
              <a:solidFill>
                <a:srgbClr val="002060"/>
              </a:solidFill>
            </a:rPr>
            <a:t>.</a:t>
          </a:r>
          <a:endParaRPr lang="en-US" sz="1600" dirty="0">
            <a:solidFill>
              <a:srgbClr val="002060"/>
            </a:solidFill>
          </a:endParaRPr>
        </a:p>
      </dgm:t>
    </dgm:pt>
    <dgm:pt modelId="{6A2FC406-18A0-41A5-9194-E2B3E630E1D6}" type="parTrans" cxnId="{2F0FDD6B-557B-4298-AE4B-3DC9A028F6A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5280BE51-48B1-4C3A-A98A-9A3A14AFDA20}" type="sibTrans" cxnId="{2F0FDD6B-557B-4298-AE4B-3DC9A028F6A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7D7C2981-F06A-42BA-888D-18B6E9F8CCE0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lahirlah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disiplin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eliktrik</a:t>
          </a:r>
          <a:r>
            <a:rPr lang="en-US" sz="1600" dirty="0" smtClean="0">
              <a:solidFill>
                <a:srgbClr val="002060"/>
              </a:solidFill>
            </a:rPr>
            <a:t> yang </a:t>
          </a:r>
          <a:r>
            <a:rPr lang="en-US" sz="1600" dirty="0" err="1" smtClean="0">
              <a:solidFill>
                <a:srgbClr val="002060"/>
              </a:solidFill>
            </a:rPr>
            <a:t>disebut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juga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ilmu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Pemerintahan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generasi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pertama</a:t>
          </a:r>
          <a:r>
            <a:rPr lang="en-US" sz="1600" dirty="0" smtClean="0">
              <a:solidFill>
                <a:srgbClr val="002060"/>
              </a:solidFill>
            </a:rPr>
            <a:t>.</a:t>
          </a:r>
          <a:endParaRPr lang="en-US" sz="1600" dirty="0">
            <a:solidFill>
              <a:srgbClr val="002060"/>
            </a:solidFill>
          </a:endParaRPr>
        </a:p>
      </dgm:t>
    </dgm:pt>
    <dgm:pt modelId="{0E33590F-0043-49B9-8074-52A1C1862C58}" type="sibTrans" cxnId="{3B94C140-514F-4D0D-8EB3-C4323AAFD5D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E3C28D42-09E7-4AAE-949F-F20C651DAE76}" type="parTrans" cxnId="{3B94C140-514F-4D0D-8EB3-C4323AAFD5D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57897DDF-284C-4BAB-AC8C-DC01F1DF92FD}" type="pres">
      <dgm:prSet presAssocID="{20BB4E24-CC83-421F-98D6-C62ABB0C3726}" presName="Name0" presStyleCnt="0">
        <dgm:presLayoutVars>
          <dgm:dir/>
          <dgm:resizeHandles val="exact"/>
        </dgm:presLayoutVars>
      </dgm:prSet>
      <dgm:spPr/>
    </dgm:pt>
    <dgm:pt modelId="{C73491C6-4D07-440D-BCD9-96A750076816}" type="pres">
      <dgm:prSet presAssocID="{1FA14653-58F0-4E33-998D-3C3CFB11502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39692-7DFF-4ABB-B6C8-3DAA88AA41A6}" type="pres">
      <dgm:prSet presAssocID="{6D098327-4CBC-4E09-9B36-13D10FFEAECB}" presName="sibTrans" presStyleCnt="0"/>
      <dgm:spPr/>
    </dgm:pt>
    <dgm:pt modelId="{F6EA6130-BE0C-4754-8BCA-F5113D2543B1}" type="pres">
      <dgm:prSet presAssocID="{A846A335-2731-4E8B-BD6D-4675321D8F1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1676A-46CE-44EC-9070-05B51448A696}" type="pres">
      <dgm:prSet presAssocID="{F6ECEAB2-3C8C-4B5C-88A3-D783CEFAF832}" presName="sibTrans" presStyleCnt="0"/>
      <dgm:spPr/>
    </dgm:pt>
    <dgm:pt modelId="{CB8A58F4-900E-45E9-BD5E-CED01822E4AF}" type="pres">
      <dgm:prSet presAssocID="{DD39D8BC-AC56-443C-8E2E-AE6A2248B6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E33D6-8E18-4A4B-99B4-DEC8E0C0B0F9}" type="pres">
      <dgm:prSet presAssocID="{37904B48-02E7-43F5-81DE-E99735968E04}" presName="sibTrans" presStyleCnt="0"/>
      <dgm:spPr/>
    </dgm:pt>
    <dgm:pt modelId="{30BF989A-6B6C-4FC5-AFCB-D3A0BC711582}" type="pres">
      <dgm:prSet presAssocID="{ACC4F346-7615-4F09-A87C-B6B76898EACD}" presName="node" presStyleLbl="node1" presStyleIdx="3" presStyleCnt="5" custLinFactNeighborX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2F91BA-FA55-42F8-8C91-5324082F5A0F}" type="pres">
      <dgm:prSet presAssocID="{B0466B40-1117-49DF-B343-86664384E5A9}" presName="sibTrans" presStyleCnt="0"/>
      <dgm:spPr/>
    </dgm:pt>
    <dgm:pt modelId="{ED50C10D-271C-4DFF-9638-8866934C058B}" type="pres">
      <dgm:prSet presAssocID="{B54589AF-D514-4DD6-B189-F9FE219F4D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D80F2F-AD91-49E5-A3BF-4119B6AFAF48}" type="presOf" srcId="{A846A335-2731-4E8B-BD6D-4675321D8F13}" destId="{F6EA6130-BE0C-4754-8BCA-F5113D2543B1}" srcOrd="0" destOrd="0" presId="urn:microsoft.com/office/officeart/2005/8/layout/hList6"/>
    <dgm:cxn modelId="{83C3D736-0442-45F7-B52B-6F8803DA3DF1}" srcId="{20BB4E24-CC83-421F-98D6-C62ABB0C3726}" destId="{ACC4F346-7615-4F09-A87C-B6B76898EACD}" srcOrd="3" destOrd="0" parTransId="{43A0CF8B-9804-4669-984A-2650810A9454}" sibTransId="{B0466B40-1117-49DF-B343-86664384E5A9}"/>
    <dgm:cxn modelId="{73284E3A-93B4-4A9A-8C80-0577A5260EC1}" type="presOf" srcId="{4D224A37-9065-48B0-AEC9-1540736C767E}" destId="{C73491C6-4D07-440D-BCD9-96A750076816}" srcOrd="0" destOrd="1" presId="urn:microsoft.com/office/officeart/2005/8/layout/hList6"/>
    <dgm:cxn modelId="{93D9023A-8FEA-48BD-9D7A-4274E5734BD7}" type="presOf" srcId="{1FA14653-58F0-4E33-998D-3C3CFB115028}" destId="{C73491C6-4D07-440D-BCD9-96A750076816}" srcOrd="0" destOrd="0" presId="urn:microsoft.com/office/officeart/2005/8/layout/hList6"/>
    <dgm:cxn modelId="{3B94C140-514F-4D0D-8EB3-C4323AAFD5D2}" srcId="{DD39D8BC-AC56-443C-8E2E-AE6A2248B6D5}" destId="{7D7C2981-F06A-42BA-888D-18B6E9F8CCE0}" srcOrd="0" destOrd="0" parTransId="{E3C28D42-09E7-4AAE-949F-F20C651DAE76}" sibTransId="{0E33590F-0043-49B9-8074-52A1C1862C58}"/>
    <dgm:cxn modelId="{4A3F8D4C-E2B7-46B7-8718-D2968A8EFC2D}" type="presOf" srcId="{7D7C2981-F06A-42BA-888D-18B6E9F8CCE0}" destId="{CB8A58F4-900E-45E9-BD5E-CED01822E4AF}" srcOrd="0" destOrd="1" presId="urn:microsoft.com/office/officeart/2005/8/layout/hList6"/>
    <dgm:cxn modelId="{CB31BF70-1408-4939-B718-9BAD12C29464}" srcId="{A846A335-2731-4E8B-BD6D-4675321D8F13}" destId="{2AF0C7A5-7235-41B9-B1B9-1902D53333B0}" srcOrd="0" destOrd="0" parTransId="{B06C96AF-09BB-47F2-A440-0A0FC5F73C6A}" sibTransId="{ABCA957D-2FC4-4E2B-9C9C-DCED4823D46A}"/>
    <dgm:cxn modelId="{A3026108-BB87-4224-93D6-35D3040684C6}" srcId="{20BB4E24-CC83-421F-98D6-C62ABB0C3726}" destId="{DD39D8BC-AC56-443C-8E2E-AE6A2248B6D5}" srcOrd="2" destOrd="0" parTransId="{E1EBC4DD-22EB-4EBF-AF2C-6A6CF6182061}" sibTransId="{37904B48-02E7-43F5-81DE-E99735968E04}"/>
    <dgm:cxn modelId="{7A2C463C-403B-485F-ADC5-E755DC7FD652}" type="presOf" srcId="{20BB4E24-CC83-421F-98D6-C62ABB0C3726}" destId="{57897DDF-284C-4BAB-AC8C-DC01F1DF92FD}" srcOrd="0" destOrd="0" presId="urn:microsoft.com/office/officeart/2005/8/layout/hList6"/>
    <dgm:cxn modelId="{B0E2BA2A-C4AF-4C40-B92D-FB5B19FCD152}" type="presOf" srcId="{2AF0C7A5-7235-41B9-B1B9-1902D53333B0}" destId="{F6EA6130-BE0C-4754-8BCA-F5113D2543B1}" srcOrd="0" destOrd="1" presId="urn:microsoft.com/office/officeart/2005/8/layout/hList6"/>
    <dgm:cxn modelId="{DF101470-DF48-4944-BD3F-6BD5C9CC9B3F}" srcId="{1FA14653-58F0-4E33-998D-3C3CFB115028}" destId="{4D224A37-9065-48B0-AEC9-1540736C767E}" srcOrd="0" destOrd="0" parTransId="{FC6E41F4-629E-4BD6-AB98-A0B538B73A01}" sibTransId="{687615CE-3512-4FC4-9E91-8F68E5FCFBCB}"/>
    <dgm:cxn modelId="{AE81CB9A-684C-44BE-879C-D205EAE4F765}" type="presOf" srcId="{B54589AF-D514-4DD6-B189-F9FE219F4DA0}" destId="{ED50C10D-271C-4DFF-9638-8866934C058B}" srcOrd="0" destOrd="0" presId="urn:microsoft.com/office/officeart/2005/8/layout/hList6"/>
    <dgm:cxn modelId="{FBCAF608-5B06-4D55-AB30-DA622BE09937}" type="presOf" srcId="{DD39D8BC-AC56-443C-8E2E-AE6A2248B6D5}" destId="{CB8A58F4-900E-45E9-BD5E-CED01822E4AF}" srcOrd="0" destOrd="0" presId="urn:microsoft.com/office/officeart/2005/8/layout/hList6"/>
    <dgm:cxn modelId="{2F0FDD6B-557B-4298-AE4B-3DC9A028F6AC}" srcId="{20BB4E24-CC83-421F-98D6-C62ABB0C3726}" destId="{B54589AF-D514-4DD6-B189-F9FE219F4DA0}" srcOrd="4" destOrd="0" parTransId="{6A2FC406-18A0-41A5-9194-E2B3E630E1D6}" sibTransId="{5280BE51-48B1-4C3A-A98A-9A3A14AFDA20}"/>
    <dgm:cxn modelId="{553F1044-4B8B-46C2-8999-373705D0990E}" type="presOf" srcId="{ACC4F346-7615-4F09-A87C-B6B76898EACD}" destId="{30BF989A-6B6C-4FC5-AFCB-D3A0BC711582}" srcOrd="0" destOrd="0" presId="urn:microsoft.com/office/officeart/2005/8/layout/hList6"/>
    <dgm:cxn modelId="{B9759ECE-DF62-41A6-B205-AB062B0F74E8}" srcId="{20BB4E24-CC83-421F-98D6-C62ABB0C3726}" destId="{A846A335-2731-4E8B-BD6D-4675321D8F13}" srcOrd="1" destOrd="0" parTransId="{F26DCA65-6BEA-4C40-B5DA-7AA4DBDE275C}" sibTransId="{F6ECEAB2-3C8C-4B5C-88A3-D783CEFAF832}"/>
    <dgm:cxn modelId="{F44D7BD4-CDBE-406D-8A0F-CB69EBE43560}" srcId="{20BB4E24-CC83-421F-98D6-C62ABB0C3726}" destId="{1FA14653-58F0-4E33-998D-3C3CFB115028}" srcOrd="0" destOrd="0" parTransId="{ADD42B23-86FD-4FD9-AD20-BB1A3F6CC83B}" sibTransId="{6D098327-4CBC-4E09-9B36-13D10FFEAECB}"/>
    <dgm:cxn modelId="{27EDD967-9D1F-4C52-AE61-FE1C4397FF5B}" type="presParOf" srcId="{57897DDF-284C-4BAB-AC8C-DC01F1DF92FD}" destId="{C73491C6-4D07-440D-BCD9-96A750076816}" srcOrd="0" destOrd="0" presId="urn:microsoft.com/office/officeart/2005/8/layout/hList6"/>
    <dgm:cxn modelId="{8239CE83-1EBB-4EE0-ADEB-B8C071C14BB3}" type="presParOf" srcId="{57897DDF-284C-4BAB-AC8C-DC01F1DF92FD}" destId="{B1239692-7DFF-4ABB-B6C8-3DAA88AA41A6}" srcOrd="1" destOrd="0" presId="urn:microsoft.com/office/officeart/2005/8/layout/hList6"/>
    <dgm:cxn modelId="{9929B13F-8F29-4283-A14F-8B52337020B1}" type="presParOf" srcId="{57897DDF-284C-4BAB-AC8C-DC01F1DF92FD}" destId="{F6EA6130-BE0C-4754-8BCA-F5113D2543B1}" srcOrd="2" destOrd="0" presId="urn:microsoft.com/office/officeart/2005/8/layout/hList6"/>
    <dgm:cxn modelId="{4F506197-EC04-4C5B-A835-B484F9E562D3}" type="presParOf" srcId="{57897DDF-284C-4BAB-AC8C-DC01F1DF92FD}" destId="{C5C1676A-46CE-44EC-9070-05B51448A696}" srcOrd="3" destOrd="0" presId="urn:microsoft.com/office/officeart/2005/8/layout/hList6"/>
    <dgm:cxn modelId="{22BBB98D-A0A1-4FD7-A107-CBE81C1AF9C3}" type="presParOf" srcId="{57897DDF-284C-4BAB-AC8C-DC01F1DF92FD}" destId="{CB8A58F4-900E-45E9-BD5E-CED01822E4AF}" srcOrd="4" destOrd="0" presId="urn:microsoft.com/office/officeart/2005/8/layout/hList6"/>
    <dgm:cxn modelId="{F5AE65DA-E482-4A79-81FC-01D9571CFBB3}" type="presParOf" srcId="{57897DDF-284C-4BAB-AC8C-DC01F1DF92FD}" destId="{1C8E33D6-8E18-4A4B-99B4-DEC8E0C0B0F9}" srcOrd="5" destOrd="0" presId="urn:microsoft.com/office/officeart/2005/8/layout/hList6"/>
    <dgm:cxn modelId="{0CB79D6C-2956-4D7D-B2B7-633882E8ADF3}" type="presParOf" srcId="{57897DDF-284C-4BAB-AC8C-DC01F1DF92FD}" destId="{30BF989A-6B6C-4FC5-AFCB-D3A0BC711582}" srcOrd="6" destOrd="0" presId="urn:microsoft.com/office/officeart/2005/8/layout/hList6"/>
    <dgm:cxn modelId="{42AF7817-B31B-4364-967B-E2427CB02CCC}" type="presParOf" srcId="{57897DDF-284C-4BAB-AC8C-DC01F1DF92FD}" destId="{D92F91BA-FA55-42F8-8C91-5324082F5A0F}" srcOrd="7" destOrd="0" presId="urn:microsoft.com/office/officeart/2005/8/layout/hList6"/>
    <dgm:cxn modelId="{AB9B4813-B562-485A-A546-827AEFAA439C}" type="presParOf" srcId="{57897DDF-284C-4BAB-AC8C-DC01F1DF92FD}" destId="{ED50C10D-271C-4DFF-9638-8866934C058B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FEB314-14C2-4548-A8CB-7430159D185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1CD6CE-0FE1-4923-A52E-F909ABA873D0}">
      <dgm:prSet phldrT="[Text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Menurunnya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tingkat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kepercayaan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rakyat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terhadap</a:t>
          </a:r>
          <a:r>
            <a:rPr lang="en-US" sz="3200" dirty="0" smtClean="0">
              <a:solidFill>
                <a:srgbClr val="FF0000"/>
              </a:solidFill>
            </a:rPr>
            <a:t> </a:t>
          </a:r>
          <a:r>
            <a:rPr lang="en-US" sz="3200" dirty="0" err="1" smtClean="0">
              <a:solidFill>
                <a:srgbClr val="FF0000"/>
              </a:solidFill>
            </a:rPr>
            <a:t>pemerintah</a:t>
          </a:r>
          <a:endParaRPr lang="en-US" sz="3200" dirty="0">
            <a:solidFill>
              <a:srgbClr val="FF0000"/>
            </a:solidFill>
          </a:endParaRPr>
        </a:p>
      </dgm:t>
    </dgm:pt>
    <dgm:pt modelId="{02EC101C-DD2A-47EC-BB97-5A9AD1E9860A}" type="parTrans" cxnId="{980154A9-A02D-40EA-A981-E978C767515A}">
      <dgm:prSet/>
      <dgm:spPr/>
      <dgm:t>
        <a:bodyPr/>
        <a:lstStyle/>
        <a:p>
          <a:endParaRPr lang="en-US" sz="3200">
            <a:solidFill>
              <a:srgbClr val="FF0000"/>
            </a:solidFill>
          </a:endParaRPr>
        </a:p>
      </dgm:t>
    </dgm:pt>
    <dgm:pt modelId="{0A240F23-7B12-4CBF-A2B4-7FC39ECBFFD3}" type="sibTrans" cxnId="{980154A9-A02D-40EA-A981-E978C767515A}">
      <dgm:prSet/>
      <dgm:spPr/>
      <dgm:t>
        <a:bodyPr/>
        <a:lstStyle/>
        <a:p>
          <a:endParaRPr lang="en-US" sz="3200">
            <a:solidFill>
              <a:srgbClr val="FF0000"/>
            </a:solidFill>
          </a:endParaRPr>
        </a:p>
      </dgm:t>
    </dgm:pt>
    <dgm:pt modelId="{FDF28FFB-0675-4863-A9BB-4D025E01A102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Tuntutan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masyarakat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akan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reformasi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politik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pemerintahan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yang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baik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bersih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dan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berwibawa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sangat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mendesak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mengingat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pemerintah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merupakan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aktor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utama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reformasi</a:t>
          </a:r>
          <a:r>
            <a:rPr lang="en-US" sz="3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dirty="0" err="1" smtClean="0">
              <a:solidFill>
                <a:schemeClr val="tx1">
                  <a:lumMod val="75000"/>
                </a:schemeClr>
              </a:solidFill>
            </a:rPr>
            <a:t>ekonomi</a:t>
          </a:r>
          <a:endParaRPr lang="en-US" sz="3200" dirty="0">
            <a:solidFill>
              <a:schemeClr val="tx1">
                <a:lumMod val="75000"/>
              </a:schemeClr>
            </a:solidFill>
          </a:endParaRPr>
        </a:p>
      </dgm:t>
    </dgm:pt>
    <dgm:pt modelId="{B72AEEEA-0768-43A1-83B0-BE824C4407D1}" type="parTrans" cxnId="{182D2B9F-1FCA-438B-9C9E-A760E2CDD6AD}">
      <dgm:prSet/>
      <dgm:spPr/>
      <dgm:t>
        <a:bodyPr/>
        <a:lstStyle/>
        <a:p>
          <a:endParaRPr lang="en-US" sz="3200">
            <a:solidFill>
              <a:srgbClr val="FF0000"/>
            </a:solidFill>
          </a:endParaRPr>
        </a:p>
      </dgm:t>
    </dgm:pt>
    <dgm:pt modelId="{A533B160-AA40-4D2C-BD39-5E5BBA3C2EFC}" type="sibTrans" cxnId="{182D2B9F-1FCA-438B-9C9E-A760E2CDD6AD}">
      <dgm:prSet/>
      <dgm:spPr/>
      <dgm:t>
        <a:bodyPr/>
        <a:lstStyle/>
        <a:p>
          <a:endParaRPr lang="en-US" sz="3200">
            <a:solidFill>
              <a:srgbClr val="FF0000"/>
            </a:solidFill>
          </a:endParaRPr>
        </a:p>
      </dgm:t>
    </dgm:pt>
    <dgm:pt modelId="{93D244F8-3A9C-47B4-A220-C4E77FCDC398}" type="pres">
      <dgm:prSet presAssocID="{A1FEB314-14C2-4548-A8CB-7430159D1859}" presName="linear" presStyleCnt="0">
        <dgm:presLayoutVars>
          <dgm:dir/>
          <dgm:animLvl val="lvl"/>
          <dgm:resizeHandles val="exact"/>
        </dgm:presLayoutVars>
      </dgm:prSet>
      <dgm:spPr/>
    </dgm:pt>
    <dgm:pt modelId="{23283F35-9804-4891-BEDE-ABC2A1547F96}" type="pres">
      <dgm:prSet presAssocID="{DC1CD6CE-0FE1-4923-A52E-F909ABA873D0}" presName="parentLin" presStyleCnt="0"/>
      <dgm:spPr/>
    </dgm:pt>
    <dgm:pt modelId="{5B7816B0-9C3C-4183-98D5-2237B20CC9F2}" type="pres">
      <dgm:prSet presAssocID="{DC1CD6CE-0FE1-4923-A52E-F909ABA873D0}" presName="parentLeftMargin" presStyleLbl="node1" presStyleIdx="0" presStyleCnt="2"/>
      <dgm:spPr/>
    </dgm:pt>
    <dgm:pt modelId="{ECB4D660-946A-4F2F-AB16-2DB2E4573345}" type="pres">
      <dgm:prSet presAssocID="{DC1CD6CE-0FE1-4923-A52E-F909ABA873D0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6CB1D-453A-45E3-98F7-E6EC800977BA}" type="pres">
      <dgm:prSet presAssocID="{DC1CD6CE-0FE1-4923-A52E-F909ABA873D0}" presName="negativeSpace" presStyleCnt="0"/>
      <dgm:spPr/>
    </dgm:pt>
    <dgm:pt modelId="{79EA4247-0E6F-481A-A5C6-4AA067BC2ADE}" type="pres">
      <dgm:prSet presAssocID="{DC1CD6CE-0FE1-4923-A52E-F909ABA873D0}" presName="childText" presStyleLbl="conFgAcc1" presStyleIdx="0" presStyleCnt="2">
        <dgm:presLayoutVars>
          <dgm:bulletEnabled val="1"/>
        </dgm:presLayoutVars>
      </dgm:prSet>
      <dgm:spPr/>
    </dgm:pt>
    <dgm:pt modelId="{7EF55310-21C1-4904-A9D1-6DBF3A944E3D}" type="pres">
      <dgm:prSet presAssocID="{0A240F23-7B12-4CBF-A2B4-7FC39ECBFFD3}" presName="spaceBetweenRectangles" presStyleCnt="0"/>
      <dgm:spPr/>
    </dgm:pt>
    <dgm:pt modelId="{B10298B2-AC47-4B29-A36D-B05EB1354372}" type="pres">
      <dgm:prSet presAssocID="{FDF28FFB-0675-4863-A9BB-4D025E01A102}" presName="parentLin" presStyleCnt="0"/>
      <dgm:spPr/>
    </dgm:pt>
    <dgm:pt modelId="{5362863A-9BBE-4104-9F05-46A7F91DE1D1}" type="pres">
      <dgm:prSet presAssocID="{FDF28FFB-0675-4863-A9BB-4D025E01A102}" presName="parentLeftMargin" presStyleLbl="node1" presStyleIdx="0" presStyleCnt="2"/>
      <dgm:spPr/>
    </dgm:pt>
    <dgm:pt modelId="{9DE11621-AD4B-49AC-91F2-EF721E3C7A76}" type="pres">
      <dgm:prSet presAssocID="{FDF28FFB-0675-4863-A9BB-4D025E01A102}" presName="parentText" presStyleLbl="node1" presStyleIdx="1" presStyleCnt="2" custScaleX="142857" custScaleY="243114" custLinFactNeighborX="5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A4442-8AE9-4099-9C42-1BB45233112D}" type="pres">
      <dgm:prSet presAssocID="{FDF28FFB-0675-4863-A9BB-4D025E01A102}" presName="negativeSpace" presStyleCnt="0"/>
      <dgm:spPr/>
    </dgm:pt>
    <dgm:pt modelId="{BECEB9AB-D745-4AA6-AA8F-C24D25679000}" type="pres">
      <dgm:prSet presAssocID="{FDF28FFB-0675-4863-A9BB-4D025E01A10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80154A9-A02D-40EA-A981-E978C767515A}" srcId="{A1FEB314-14C2-4548-A8CB-7430159D1859}" destId="{DC1CD6CE-0FE1-4923-A52E-F909ABA873D0}" srcOrd="0" destOrd="0" parTransId="{02EC101C-DD2A-47EC-BB97-5A9AD1E9860A}" sibTransId="{0A240F23-7B12-4CBF-A2B4-7FC39ECBFFD3}"/>
    <dgm:cxn modelId="{E7161525-2184-4EAD-AF6B-3829806D091A}" type="presOf" srcId="{DC1CD6CE-0FE1-4923-A52E-F909ABA873D0}" destId="{ECB4D660-946A-4F2F-AB16-2DB2E4573345}" srcOrd="1" destOrd="0" presId="urn:microsoft.com/office/officeart/2005/8/layout/list1"/>
    <dgm:cxn modelId="{DDD52BF8-CB98-4142-BEAB-608A5F8A40B4}" type="presOf" srcId="{FDF28FFB-0675-4863-A9BB-4D025E01A102}" destId="{9DE11621-AD4B-49AC-91F2-EF721E3C7A76}" srcOrd="1" destOrd="0" presId="urn:microsoft.com/office/officeart/2005/8/layout/list1"/>
    <dgm:cxn modelId="{182D2B9F-1FCA-438B-9C9E-A760E2CDD6AD}" srcId="{A1FEB314-14C2-4548-A8CB-7430159D1859}" destId="{FDF28FFB-0675-4863-A9BB-4D025E01A102}" srcOrd="1" destOrd="0" parTransId="{B72AEEEA-0768-43A1-83B0-BE824C4407D1}" sibTransId="{A533B160-AA40-4D2C-BD39-5E5BBA3C2EFC}"/>
    <dgm:cxn modelId="{6AD9F1C7-BAED-4621-8FE8-D155EC39E4C3}" type="presOf" srcId="{DC1CD6CE-0FE1-4923-A52E-F909ABA873D0}" destId="{5B7816B0-9C3C-4183-98D5-2237B20CC9F2}" srcOrd="0" destOrd="0" presId="urn:microsoft.com/office/officeart/2005/8/layout/list1"/>
    <dgm:cxn modelId="{5F121254-EA63-45A7-B039-BBC4C420C8D2}" type="presOf" srcId="{FDF28FFB-0675-4863-A9BB-4D025E01A102}" destId="{5362863A-9BBE-4104-9F05-46A7F91DE1D1}" srcOrd="0" destOrd="0" presId="urn:microsoft.com/office/officeart/2005/8/layout/list1"/>
    <dgm:cxn modelId="{E064D1BE-B7EC-4C7A-9DDF-12D635D160C1}" type="presOf" srcId="{A1FEB314-14C2-4548-A8CB-7430159D1859}" destId="{93D244F8-3A9C-47B4-A220-C4E77FCDC398}" srcOrd="0" destOrd="0" presId="urn:microsoft.com/office/officeart/2005/8/layout/list1"/>
    <dgm:cxn modelId="{E7BABDD3-9BF5-49BE-AC41-87914B397936}" type="presParOf" srcId="{93D244F8-3A9C-47B4-A220-C4E77FCDC398}" destId="{23283F35-9804-4891-BEDE-ABC2A1547F96}" srcOrd="0" destOrd="0" presId="urn:microsoft.com/office/officeart/2005/8/layout/list1"/>
    <dgm:cxn modelId="{BB3E8185-14C9-4FEC-9A1D-6010C8C3BF47}" type="presParOf" srcId="{23283F35-9804-4891-BEDE-ABC2A1547F96}" destId="{5B7816B0-9C3C-4183-98D5-2237B20CC9F2}" srcOrd="0" destOrd="0" presId="urn:microsoft.com/office/officeart/2005/8/layout/list1"/>
    <dgm:cxn modelId="{4CD2A613-6BA9-4736-AF1D-E59D6782F98D}" type="presParOf" srcId="{23283F35-9804-4891-BEDE-ABC2A1547F96}" destId="{ECB4D660-946A-4F2F-AB16-2DB2E4573345}" srcOrd="1" destOrd="0" presId="urn:microsoft.com/office/officeart/2005/8/layout/list1"/>
    <dgm:cxn modelId="{ECCFD85F-DDC3-4F33-8303-8285825DF12E}" type="presParOf" srcId="{93D244F8-3A9C-47B4-A220-C4E77FCDC398}" destId="{B0F6CB1D-453A-45E3-98F7-E6EC800977BA}" srcOrd="1" destOrd="0" presId="urn:microsoft.com/office/officeart/2005/8/layout/list1"/>
    <dgm:cxn modelId="{C642D702-BC92-49AC-9676-462AD7882882}" type="presParOf" srcId="{93D244F8-3A9C-47B4-A220-C4E77FCDC398}" destId="{79EA4247-0E6F-481A-A5C6-4AA067BC2ADE}" srcOrd="2" destOrd="0" presId="urn:microsoft.com/office/officeart/2005/8/layout/list1"/>
    <dgm:cxn modelId="{67461C30-E78E-47BB-B255-46EB1AA4EEB0}" type="presParOf" srcId="{93D244F8-3A9C-47B4-A220-C4E77FCDC398}" destId="{7EF55310-21C1-4904-A9D1-6DBF3A944E3D}" srcOrd="3" destOrd="0" presId="urn:microsoft.com/office/officeart/2005/8/layout/list1"/>
    <dgm:cxn modelId="{A6833B9E-B656-4625-A801-6B9FA2BE2A59}" type="presParOf" srcId="{93D244F8-3A9C-47B4-A220-C4E77FCDC398}" destId="{B10298B2-AC47-4B29-A36D-B05EB1354372}" srcOrd="4" destOrd="0" presId="urn:microsoft.com/office/officeart/2005/8/layout/list1"/>
    <dgm:cxn modelId="{4B761B97-1251-4BF7-BA87-2301DB380E1F}" type="presParOf" srcId="{B10298B2-AC47-4B29-A36D-B05EB1354372}" destId="{5362863A-9BBE-4104-9F05-46A7F91DE1D1}" srcOrd="0" destOrd="0" presId="urn:microsoft.com/office/officeart/2005/8/layout/list1"/>
    <dgm:cxn modelId="{AA59A086-3FDA-4A82-B9BC-66BCF9766806}" type="presParOf" srcId="{B10298B2-AC47-4B29-A36D-B05EB1354372}" destId="{9DE11621-AD4B-49AC-91F2-EF721E3C7A76}" srcOrd="1" destOrd="0" presId="urn:microsoft.com/office/officeart/2005/8/layout/list1"/>
    <dgm:cxn modelId="{B95057F6-D292-49AF-88FF-25D81D2B48E6}" type="presParOf" srcId="{93D244F8-3A9C-47B4-A220-C4E77FCDC398}" destId="{3E0A4442-8AE9-4099-9C42-1BB45233112D}" srcOrd="5" destOrd="0" presId="urn:microsoft.com/office/officeart/2005/8/layout/list1"/>
    <dgm:cxn modelId="{CDAA22EA-9ED3-47B8-9F42-4EE846517101}" type="presParOf" srcId="{93D244F8-3A9C-47B4-A220-C4E77FCDC398}" destId="{BECEB9AB-D745-4AA6-AA8F-C24D2567900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978E92-57EB-47E4-9DC6-885792849C58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59016D-AE44-4754-A281-8F25C8748694}">
      <dgm:prSet phldrT="[Text]" custT="1"/>
      <dgm:spPr/>
      <dgm:t>
        <a:bodyPr/>
        <a:lstStyle/>
        <a:p>
          <a:r>
            <a:rPr lang="en-US" sz="2400" dirty="0" err="1" smtClean="0"/>
            <a:t>apakah</a:t>
          </a:r>
          <a:r>
            <a:rPr lang="en-US" sz="2400" dirty="0" smtClean="0"/>
            <a:t> </a:t>
          </a:r>
          <a:r>
            <a:rPr lang="en-US" sz="2400" dirty="0" err="1" smtClean="0"/>
            <a:t>tanggung</a:t>
          </a:r>
          <a:r>
            <a:rPr lang="en-US" sz="2400" dirty="0" smtClean="0"/>
            <a:t> </a:t>
          </a:r>
          <a:r>
            <a:rPr lang="en-US" sz="2400" dirty="0" err="1" smtClean="0"/>
            <a:t>jawab</a:t>
          </a:r>
          <a:endParaRPr lang="en-US" sz="2400" dirty="0"/>
        </a:p>
      </dgm:t>
    </dgm:pt>
    <dgm:pt modelId="{6A365252-E934-42EA-B6C7-F3B0B747D859}" type="parTrans" cxnId="{C1C48399-D866-4C76-BD90-FE8923787FED}">
      <dgm:prSet/>
      <dgm:spPr/>
      <dgm:t>
        <a:bodyPr/>
        <a:lstStyle/>
        <a:p>
          <a:endParaRPr lang="en-US" sz="2400"/>
        </a:p>
      </dgm:t>
    </dgm:pt>
    <dgm:pt modelId="{A487A997-5198-4546-A271-86C7D9A6ACAA}" type="sibTrans" cxnId="{C1C48399-D866-4C76-BD90-FE8923787FED}">
      <dgm:prSet/>
      <dgm:spPr/>
      <dgm:t>
        <a:bodyPr/>
        <a:lstStyle/>
        <a:p>
          <a:endParaRPr lang="en-US" sz="2400"/>
        </a:p>
      </dgm:t>
    </dgm:pt>
    <dgm:pt modelId="{56DBE26E-ABC8-4866-B027-DB170999E800}">
      <dgm:prSet phldrT="[Text]" custT="1"/>
      <dgm:spPr/>
      <dgm:t>
        <a:bodyPr/>
        <a:lstStyle/>
        <a:p>
          <a:r>
            <a:rPr lang="en-US" sz="2200" dirty="0" err="1" smtClean="0"/>
            <a:t>bagaimana</a:t>
          </a:r>
          <a:r>
            <a:rPr lang="en-US" sz="2200" dirty="0" smtClean="0"/>
            <a:t> </a:t>
          </a:r>
          <a:r>
            <a:rPr lang="en-US" sz="2200" dirty="0" err="1" smtClean="0"/>
            <a:t>pemerintahan</a:t>
          </a:r>
          <a:r>
            <a:rPr lang="en-US" sz="2200" dirty="0" smtClean="0"/>
            <a:t> </a:t>
          </a:r>
          <a:r>
            <a:rPr lang="en-US" sz="2200" dirty="0" err="1" smtClean="0"/>
            <a:t>dipertanggungjawabkan</a:t>
          </a:r>
          <a:endParaRPr lang="en-US" sz="2200" dirty="0"/>
        </a:p>
      </dgm:t>
    </dgm:pt>
    <dgm:pt modelId="{01D45BAE-5E42-42AC-98B9-66769700B44A}" type="parTrans" cxnId="{CF1B3AC7-7CAB-4AFA-A546-F822C27E37BF}">
      <dgm:prSet/>
      <dgm:spPr/>
      <dgm:t>
        <a:bodyPr/>
        <a:lstStyle/>
        <a:p>
          <a:endParaRPr lang="en-US" sz="2400"/>
        </a:p>
      </dgm:t>
    </dgm:pt>
    <dgm:pt modelId="{D52049C8-C9A4-439F-9E5B-F4FF6C9B2F8B}" type="sibTrans" cxnId="{CF1B3AC7-7CAB-4AFA-A546-F822C27E37BF}">
      <dgm:prSet/>
      <dgm:spPr/>
      <dgm:t>
        <a:bodyPr/>
        <a:lstStyle/>
        <a:p>
          <a:endParaRPr lang="en-US" sz="2400"/>
        </a:p>
      </dgm:t>
    </dgm:pt>
    <dgm:pt modelId="{C349788F-49F1-4C82-8E47-E64F4B5F07C9}">
      <dgm:prSet phldrT="[Text]" custT="1"/>
      <dgm:spPr/>
      <dgm:t>
        <a:bodyPr/>
        <a:lstStyle/>
        <a:p>
          <a:r>
            <a:rPr lang="en-US" sz="2400" dirty="0" err="1" smtClean="0"/>
            <a:t>pada</a:t>
          </a:r>
          <a:r>
            <a:rPr lang="en-US" sz="2400" dirty="0" smtClean="0"/>
            <a:t> level </a:t>
          </a:r>
          <a:r>
            <a:rPr lang="en-US" sz="2400" dirty="0" err="1" smtClean="0"/>
            <a:t>mana</a:t>
          </a:r>
          <a:r>
            <a:rPr lang="en-US" sz="2400" dirty="0" smtClean="0"/>
            <a:t>/</a:t>
          </a:r>
          <a:r>
            <a:rPr lang="en-US" sz="2400" dirty="0" err="1" smtClean="0"/>
            <a:t>kapan</a:t>
          </a:r>
          <a:r>
            <a:rPr lang="en-US" sz="2400" dirty="0" smtClean="0"/>
            <a:t> </a:t>
          </a:r>
          <a:r>
            <a:rPr lang="en-US" sz="2400" dirty="0" err="1" smtClean="0"/>
            <a:t>sebaiknya</a:t>
          </a:r>
          <a:r>
            <a:rPr lang="en-US" sz="2400" dirty="0" smtClean="0"/>
            <a:t> </a:t>
          </a:r>
          <a:r>
            <a:rPr lang="en-US" sz="2400" dirty="0" err="1" smtClean="0"/>
            <a:t>Pertanggungjawaban</a:t>
          </a:r>
          <a:r>
            <a:rPr lang="en-US" sz="2400" dirty="0" smtClean="0"/>
            <a:t> </a:t>
          </a:r>
          <a:r>
            <a:rPr lang="en-US" sz="2400" dirty="0" err="1" smtClean="0"/>
            <a:t>itu</a:t>
          </a:r>
          <a:r>
            <a:rPr lang="en-US" sz="2400" dirty="0" smtClean="0"/>
            <a:t> </a:t>
          </a:r>
          <a:r>
            <a:rPr lang="en-US" sz="2400" dirty="0" err="1" smtClean="0"/>
            <a:t>berlangsung</a:t>
          </a:r>
          <a:endParaRPr lang="en-US" sz="2400" dirty="0"/>
        </a:p>
      </dgm:t>
    </dgm:pt>
    <dgm:pt modelId="{C66A3B56-89F5-46C4-BACB-4C58B9221A04}" type="parTrans" cxnId="{ED8F57CB-E972-49EC-8772-43E85D0774E1}">
      <dgm:prSet/>
      <dgm:spPr/>
      <dgm:t>
        <a:bodyPr/>
        <a:lstStyle/>
        <a:p>
          <a:endParaRPr lang="en-US" sz="2400"/>
        </a:p>
      </dgm:t>
    </dgm:pt>
    <dgm:pt modelId="{30EEF723-4519-4E5C-B29D-88620DA420D2}" type="sibTrans" cxnId="{ED8F57CB-E972-49EC-8772-43E85D0774E1}">
      <dgm:prSet/>
      <dgm:spPr/>
      <dgm:t>
        <a:bodyPr/>
        <a:lstStyle/>
        <a:p>
          <a:endParaRPr lang="en-US" sz="2400"/>
        </a:p>
      </dgm:t>
    </dgm:pt>
    <dgm:pt modelId="{E3A5397E-BF42-4862-B154-F15356082C14}">
      <dgm:prSet phldrT="[Text]" custT="1"/>
      <dgm:spPr/>
      <dgm:t>
        <a:bodyPr/>
        <a:lstStyle/>
        <a:p>
          <a:r>
            <a:rPr lang="en-US" sz="2200" dirty="0" err="1" smtClean="0"/>
            <a:t>hal</a:t>
          </a:r>
          <a:r>
            <a:rPr lang="en-US" sz="2200" dirty="0" smtClean="0"/>
            <a:t> </a:t>
          </a:r>
          <a:r>
            <a:rPr lang="en-US" sz="2200" dirty="0" err="1" smtClean="0"/>
            <a:t>apa</a:t>
          </a:r>
          <a:r>
            <a:rPr lang="en-US" sz="2200" dirty="0" smtClean="0"/>
            <a:t> yang </a:t>
          </a:r>
          <a:r>
            <a:rPr lang="en-US" sz="2200" dirty="0" err="1" smtClean="0"/>
            <a:t>seharusnya</a:t>
          </a:r>
          <a:r>
            <a:rPr lang="en-US" sz="2200" dirty="0" smtClean="0"/>
            <a:t> </a:t>
          </a:r>
          <a:r>
            <a:rPr lang="en-US" sz="2200" dirty="0" err="1" smtClean="0"/>
            <a:t>dipertanggungjawabkan</a:t>
          </a:r>
          <a:r>
            <a:rPr lang="en-US" sz="2200" dirty="0" smtClean="0"/>
            <a:t> </a:t>
          </a:r>
          <a:endParaRPr lang="en-US" sz="2200" dirty="0"/>
        </a:p>
      </dgm:t>
    </dgm:pt>
    <dgm:pt modelId="{3CD4CE7D-FC0D-455B-82C0-FE391C2E84A0}" type="parTrans" cxnId="{F41DB429-5812-431D-A5D0-2F5E39C17BBC}">
      <dgm:prSet/>
      <dgm:spPr/>
      <dgm:t>
        <a:bodyPr/>
        <a:lstStyle/>
        <a:p>
          <a:endParaRPr lang="en-US" sz="2400"/>
        </a:p>
      </dgm:t>
    </dgm:pt>
    <dgm:pt modelId="{2020FE1A-8FE9-448A-B889-41F44B1CC81A}" type="sibTrans" cxnId="{F41DB429-5812-431D-A5D0-2F5E39C17BBC}">
      <dgm:prSet/>
      <dgm:spPr/>
      <dgm:t>
        <a:bodyPr/>
        <a:lstStyle/>
        <a:p>
          <a:endParaRPr lang="en-US" sz="2400"/>
        </a:p>
      </dgm:t>
    </dgm:pt>
    <dgm:pt modelId="{1E79F01E-AC2E-4F4F-8D19-70423CA8BCA6}">
      <dgm:prSet phldrT="[Text]" custT="1"/>
      <dgm:spPr/>
      <dgm:t>
        <a:bodyPr/>
        <a:lstStyle/>
        <a:p>
          <a:r>
            <a:rPr lang="en-US" sz="2400" dirty="0" err="1" smtClean="0"/>
            <a:t>siapa</a:t>
          </a:r>
          <a:r>
            <a:rPr lang="en-US" sz="2400" dirty="0" smtClean="0"/>
            <a:t> </a:t>
          </a:r>
          <a:r>
            <a:rPr lang="en-US" sz="2400" dirty="0" err="1" smtClean="0"/>
            <a:t>bertanggung</a:t>
          </a:r>
          <a:r>
            <a:rPr lang="en-US" sz="2400" dirty="0" smtClean="0"/>
            <a:t> </a:t>
          </a:r>
          <a:r>
            <a:rPr lang="en-US" sz="2400" dirty="0" err="1" smtClean="0"/>
            <a:t>jawab</a:t>
          </a:r>
          <a:endParaRPr lang="en-US" sz="2400" dirty="0"/>
        </a:p>
      </dgm:t>
    </dgm:pt>
    <dgm:pt modelId="{8CFC1E57-38EE-4166-B8D9-E090C19FBC0B}" type="parTrans" cxnId="{2EE83AE8-CD70-4542-A76C-8D3533DCF2B3}">
      <dgm:prSet/>
      <dgm:spPr/>
      <dgm:t>
        <a:bodyPr/>
        <a:lstStyle/>
        <a:p>
          <a:endParaRPr lang="en-US" sz="2400"/>
        </a:p>
      </dgm:t>
    </dgm:pt>
    <dgm:pt modelId="{D77A0E39-6F9B-4498-8A3C-A509A693FD18}" type="sibTrans" cxnId="{2EE83AE8-CD70-4542-A76C-8D3533DCF2B3}">
      <dgm:prSet/>
      <dgm:spPr/>
      <dgm:t>
        <a:bodyPr/>
        <a:lstStyle/>
        <a:p>
          <a:endParaRPr lang="en-US" sz="2400"/>
        </a:p>
      </dgm:t>
    </dgm:pt>
    <dgm:pt modelId="{C0B66B1B-BF68-48A6-8F14-E2B8B789EE37}">
      <dgm:prSet phldrT="[Text]" custT="1"/>
      <dgm:spPr/>
      <dgm:t>
        <a:bodyPr/>
        <a:lstStyle/>
        <a:p>
          <a:r>
            <a:rPr lang="en-US" sz="2400" dirty="0" err="1" smtClean="0"/>
            <a:t>mengapa</a:t>
          </a:r>
          <a:r>
            <a:rPr lang="en-US" sz="2400" dirty="0" smtClean="0"/>
            <a:t> </a:t>
          </a:r>
          <a:r>
            <a:rPr lang="en-US" sz="2400" dirty="0" err="1" smtClean="0"/>
            <a:t>pemerintah</a:t>
          </a:r>
          <a:r>
            <a:rPr lang="en-US" sz="2400" dirty="0" smtClean="0"/>
            <a:t> </a:t>
          </a:r>
          <a:r>
            <a:rPr lang="en-US" sz="2400" dirty="0" err="1" smtClean="0"/>
            <a:t>dianggap</a:t>
          </a:r>
          <a:r>
            <a:rPr lang="en-US" sz="2400" dirty="0" smtClean="0"/>
            <a:t> </a:t>
          </a:r>
          <a:r>
            <a:rPr lang="en-US" sz="2400" dirty="0" err="1" smtClean="0"/>
            <a:t>bertanggung</a:t>
          </a:r>
          <a:r>
            <a:rPr lang="en-US" sz="2400" dirty="0" smtClean="0"/>
            <a:t> </a:t>
          </a:r>
          <a:r>
            <a:rPr lang="en-US" sz="2400" dirty="0" err="1" smtClean="0"/>
            <a:t>jawab</a:t>
          </a:r>
          <a:endParaRPr lang="en-US" sz="2400" dirty="0"/>
        </a:p>
      </dgm:t>
    </dgm:pt>
    <dgm:pt modelId="{82BA75E2-F5CF-4C3E-97AF-66170D337BF9}" type="parTrans" cxnId="{6FFAA04C-2350-4099-8CF5-70616EDCFA8A}">
      <dgm:prSet/>
      <dgm:spPr/>
      <dgm:t>
        <a:bodyPr/>
        <a:lstStyle/>
        <a:p>
          <a:endParaRPr lang="en-US" sz="2400"/>
        </a:p>
      </dgm:t>
    </dgm:pt>
    <dgm:pt modelId="{C67D2B93-D4AD-422F-BFE3-9AFB4F1E004D}" type="sibTrans" cxnId="{6FFAA04C-2350-4099-8CF5-70616EDCFA8A}">
      <dgm:prSet/>
      <dgm:spPr/>
      <dgm:t>
        <a:bodyPr/>
        <a:lstStyle/>
        <a:p>
          <a:endParaRPr lang="en-US" sz="2400"/>
        </a:p>
      </dgm:t>
    </dgm:pt>
    <dgm:pt modelId="{63A7BB04-C913-4D48-BC13-30BD7496973F}">
      <dgm:prSet phldrT="[Text]" custT="1"/>
      <dgm:spPr/>
      <dgm:t>
        <a:bodyPr/>
        <a:lstStyle/>
        <a:p>
          <a:r>
            <a:rPr lang="en-US" sz="2400" dirty="0" err="1" smtClean="0"/>
            <a:t>kepada</a:t>
          </a:r>
          <a:r>
            <a:rPr lang="en-US" sz="2400" dirty="0" smtClean="0"/>
            <a:t> </a:t>
          </a:r>
          <a:r>
            <a:rPr lang="en-US" sz="2400" dirty="0" err="1" smtClean="0"/>
            <a:t>siapa</a:t>
          </a:r>
          <a:r>
            <a:rPr lang="en-US" sz="2400" dirty="0" smtClean="0"/>
            <a:t> </a:t>
          </a:r>
          <a:r>
            <a:rPr lang="en-US" sz="2400" dirty="0" err="1" smtClean="0"/>
            <a:t>pemerintah</a:t>
          </a:r>
          <a:r>
            <a:rPr lang="en-US" sz="2400" dirty="0" smtClean="0"/>
            <a:t> </a:t>
          </a:r>
          <a:r>
            <a:rPr lang="en-US" sz="2400" dirty="0" err="1" smtClean="0"/>
            <a:t>bertanggung</a:t>
          </a:r>
          <a:r>
            <a:rPr lang="en-US" sz="2400" dirty="0" smtClean="0"/>
            <a:t> </a:t>
          </a:r>
          <a:r>
            <a:rPr lang="en-US" sz="2400" dirty="0" err="1" smtClean="0"/>
            <a:t>jawab</a:t>
          </a:r>
          <a:endParaRPr lang="en-US" sz="2400" dirty="0"/>
        </a:p>
      </dgm:t>
    </dgm:pt>
    <dgm:pt modelId="{3A37FB77-F725-484C-88A8-FD338079E0B0}" type="parTrans" cxnId="{2791F32E-3B13-47BF-B3F0-5E24FAF93226}">
      <dgm:prSet/>
      <dgm:spPr/>
      <dgm:t>
        <a:bodyPr/>
        <a:lstStyle/>
        <a:p>
          <a:endParaRPr lang="en-US" sz="2400"/>
        </a:p>
      </dgm:t>
    </dgm:pt>
    <dgm:pt modelId="{F4D32639-DFF9-4A09-9EE5-6A1C3EB2A81A}" type="sibTrans" cxnId="{2791F32E-3B13-47BF-B3F0-5E24FAF93226}">
      <dgm:prSet/>
      <dgm:spPr/>
      <dgm:t>
        <a:bodyPr/>
        <a:lstStyle/>
        <a:p>
          <a:endParaRPr lang="en-US" sz="2400"/>
        </a:p>
      </dgm:t>
    </dgm:pt>
    <dgm:pt modelId="{DCC90CBB-FDF0-4226-B249-217D84C50FBB}" type="pres">
      <dgm:prSet presAssocID="{E7978E92-57EB-47E4-9DC6-885792849C58}" presName="Name0" presStyleCnt="0">
        <dgm:presLayoutVars>
          <dgm:dir/>
          <dgm:resizeHandles val="exact"/>
        </dgm:presLayoutVars>
      </dgm:prSet>
      <dgm:spPr/>
    </dgm:pt>
    <dgm:pt modelId="{E9AB7859-1F99-4EC0-AD41-098BA72B6EE5}" type="pres">
      <dgm:prSet presAssocID="{4959016D-AE44-4754-A281-8F25C8748694}" presName="composite" presStyleCnt="0"/>
      <dgm:spPr/>
    </dgm:pt>
    <dgm:pt modelId="{AC134738-301B-4235-8A02-9CF18E42723C}" type="pres">
      <dgm:prSet presAssocID="{4959016D-AE44-4754-A281-8F25C8748694}" presName="rect1" presStyleLbl="tr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6B0AD-3080-4210-9C6A-9E22A27D7CB5}" type="pres">
      <dgm:prSet presAssocID="{4959016D-AE44-4754-A281-8F25C8748694}" presName="rect2" presStyleLbl="fgImgPlace1" presStyleIdx="0" presStyleCnt="7"/>
      <dgm:spPr/>
    </dgm:pt>
    <dgm:pt modelId="{468E47A3-D8D3-4771-B420-826AE0047BB9}" type="pres">
      <dgm:prSet presAssocID="{A487A997-5198-4546-A271-86C7D9A6ACAA}" presName="sibTrans" presStyleCnt="0"/>
      <dgm:spPr/>
    </dgm:pt>
    <dgm:pt modelId="{857D0D02-326B-4F6A-B554-E5A279178097}" type="pres">
      <dgm:prSet presAssocID="{1E79F01E-AC2E-4F4F-8D19-70423CA8BCA6}" presName="composite" presStyleCnt="0"/>
      <dgm:spPr/>
    </dgm:pt>
    <dgm:pt modelId="{69EC4606-A64A-4E10-B642-26C2FF61207A}" type="pres">
      <dgm:prSet presAssocID="{1E79F01E-AC2E-4F4F-8D19-70423CA8BCA6}" presName="rect1" presStyleLbl="tr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43DAF4-8FC9-4B3A-A23B-5A3A24E5829F}" type="pres">
      <dgm:prSet presAssocID="{1E79F01E-AC2E-4F4F-8D19-70423CA8BCA6}" presName="rect2" presStyleLbl="fgImgPlace1" presStyleIdx="1" presStyleCnt="7"/>
      <dgm:spPr/>
    </dgm:pt>
    <dgm:pt modelId="{5E1D75A4-B6D9-478A-B6BB-DC3298BB3931}" type="pres">
      <dgm:prSet presAssocID="{D77A0E39-6F9B-4498-8A3C-A509A693FD18}" presName="sibTrans" presStyleCnt="0"/>
      <dgm:spPr/>
    </dgm:pt>
    <dgm:pt modelId="{EF54CE8F-E087-46C5-9B8D-731D9F90D8E6}" type="pres">
      <dgm:prSet presAssocID="{C0B66B1B-BF68-48A6-8F14-E2B8B789EE37}" presName="composite" presStyleCnt="0"/>
      <dgm:spPr/>
    </dgm:pt>
    <dgm:pt modelId="{C719449B-E3A6-422F-A5D8-998F1973975E}" type="pres">
      <dgm:prSet presAssocID="{C0B66B1B-BF68-48A6-8F14-E2B8B789EE37}" presName="rect1" presStyleLbl="tr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FC0C5-14F1-459B-B26E-D1153994B990}" type="pres">
      <dgm:prSet presAssocID="{C0B66B1B-BF68-48A6-8F14-E2B8B789EE37}" presName="rect2" presStyleLbl="fgImgPlace1" presStyleIdx="2" presStyleCnt="7"/>
      <dgm:spPr/>
    </dgm:pt>
    <dgm:pt modelId="{233F32D0-4563-48C3-B3BE-A3A045DE1A85}" type="pres">
      <dgm:prSet presAssocID="{C67D2B93-D4AD-422F-BFE3-9AFB4F1E004D}" presName="sibTrans" presStyleCnt="0"/>
      <dgm:spPr/>
    </dgm:pt>
    <dgm:pt modelId="{C5922EC3-DEBC-45CF-8B75-4659274CD4F7}" type="pres">
      <dgm:prSet presAssocID="{63A7BB04-C913-4D48-BC13-30BD7496973F}" presName="composite" presStyleCnt="0"/>
      <dgm:spPr/>
    </dgm:pt>
    <dgm:pt modelId="{56C57C23-29C0-4F17-BD8C-AB925D1152B8}" type="pres">
      <dgm:prSet presAssocID="{63A7BB04-C913-4D48-BC13-30BD7496973F}" presName="rect1" presStyleLbl="tr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3EA70-27B4-4809-9737-481A6A1F2AF7}" type="pres">
      <dgm:prSet presAssocID="{63A7BB04-C913-4D48-BC13-30BD7496973F}" presName="rect2" presStyleLbl="fgImgPlace1" presStyleIdx="3" presStyleCnt="7"/>
      <dgm:spPr/>
    </dgm:pt>
    <dgm:pt modelId="{B6A8D725-CF33-4A78-8986-38E7FFF3E18A}" type="pres">
      <dgm:prSet presAssocID="{F4D32639-DFF9-4A09-9EE5-6A1C3EB2A81A}" presName="sibTrans" presStyleCnt="0"/>
      <dgm:spPr/>
    </dgm:pt>
    <dgm:pt modelId="{84504189-0219-4294-9600-EF3674516EBF}" type="pres">
      <dgm:prSet presAssocID="{E3A5397E-BF42-4862-B154-F15356082C14}" presName="composite" presStyleCnt="0"/>
      <dgm:spPr/>
    </dgm:pt>
    <dgm:pt modelId="{91D62425-75E6-4044-8B91-1093B2E10BE1}" type="pres">
      <dgm:prSet presAssocID="{E3A5397E-BF42-4862-B154-F15356082C14}" presName="rect1" presStyleLbl="tr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885076-63FD-472A-BD53-80972E8BE1DB}" type="pres">
      <dgm:prSet presAssocID="{E3A5397E-BF42-4862-B154-F15356082C14}" presName="rect2" presStyleLbl="fgImgPlace1" presStyleIdx="4" presStyleCnt="7"/>
      <dgm:spPr/>
    </dgm:pt>
    <dgm:pt modelId="{48113EF9-1320-4C33-BE5B-3D5BA43AED47}" type="pres">
      <dgm:prSet presAssocID="{2020FE1A-8FE9-448A-B889-41F44B1CC81A}" presName="sibTrans" presStyleCnt="0"/>
      <dgm:spPr/>
    </dgm:pt>
    <dgm:pt modelId="{6624D9CE-A884-4FC5-AB0B-44BDD9FED86F}" type="pres">
      <dgm:prSet presAssocID="{56DBE26E-ABC8-4866-B027-DB170999E800}" presName="composite" presStyleCnt="0"/>
      <dgm:spPr/>
    </dgm:pt>
    <dgm:pt modelId="{CE5B28B1-A5B9-4BEA-8198-D21E31CB8EE5}" type="pres">
      <dgm:prSet presAssocID="{56DBE26E-ABC8-4866-B027-DB170999E800}" presName="rect1" presStyleLbl="tr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47DC1-975A-4532-B241-2D4581FAB69F}" type="pres">
      <dgm:prSet presAssocID="{56DBE26E-ABC8-4866-B027-DB170999E800}" presName="rect2" presStyleLbl="fgImgPlace1" presStyleIdx="5" presStyleCnt="7"/>
      <dgm:spPr/>
    </dgm:pt>
    <dgm:pt modelId="{5186CA01-CE24-42FA-97A9-216D5348F865}" type="pres">
      <dgm:prSet presAssocID="{D52049C8-C9A4-439F-9E5B-F4FF6C9B2F8B}" presName="sibTrans" presStyleCnt="0"/>
      <dgm:spPr/>
    </dgm:pt>
    <dgm:pt modelId="{ED49B572-B2E5-46BA-9516-3467DFBA9F4F}" type="pres">
      <dgm:prSet presAssocID="{C349788F-49F1-4C82-8E47-E64F4B5F07C9}" presName="composite" presStyleCnt="0"/>
      <dgm:spPr/>
    </dgm:pt>
    <dgm:pt modelId="{7281298F-5B9E-471C-814B-96165E4B3886}" type="pres">
      <dgm:prSet presAssocID="{C349788F-49F1-4C82-8E47-E64F4B5F07C9}" presName="rect1" presStyleLbl="trAlignAcc1" presStyleIdx="6" presStyleCnt="7" custScaleX="14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0DBE9-96C6-4A82-A074-E327D7967A0B}" type="pres">
      <dgm:prSet presAssocID="{C349788F-49F1-4C82-8E47-E64F4B5F07C9}" presName="rect2" presStyleLbl="fgImgPlace1" presStyleIdx="6" presStyleCnt="7" custLinFactX="-10035" custLinFactNeighborX="-100000" custLinFactNeighborY="3599"/>
      <dgm:spPr/>
    </dgm:pt>
  </dgm:ptLst>
  <dgm:cxnLst>
    <dgm:cxn modelId="{F41DB429-5812-431D-A5D0-2F5E39C17BBC}" srcId="{E7978E92-57EB-47E4-9DC6-885792849C58}" destId="{E3A5397E-BF42-4862-B154-F15356082C14}" srcOrd="4" destOrd="0" parTransId="{3CD4CE7D-FC0D-455B-82C0-FE391C2E84A0}" sibTransId="{2020FE1A-8FE9-448A-B889-41F44B1CC81A}"/>
    <dgm:cxn modelId="{FD3F41C3-51FF-49F4-BAD6-FAA8C83613E0}" type="presOf" srcId="{C349788F-49F1-4C82-8E47-E64F4B5F07C9}" destId="{7281298F-5B9E-471C-814B-96165E4B3886}" srcOrd="0" destOrd="0" presId="urn:microsoft.com/office/officeart/2008/layout/PictureStrips"/>
    <dgm:cxn modelId="{CF1B3AC7-7CAB-4AFA-A546-F822C27E37BF}" srcId="{E7978E92-57EB-47E4-9DC6-885792849C58}" destId="{56DBE26E-ABC8-4866-B027-DB170999E800}" srcOrd="5" destOrd="0" parTransId="{01D45BAE-5E42-42AC-98B9-66769700B44A}" sibTransId="{D52049C8-C9A4-439F-9E5B-F4FF6C9B2F8B}"/>
    <dgm:cxn modelId="{6FFAA04C-2350-4099-8CF5-70616EDCFA8A}" srcId="{E7978E92-57EB-47E4-9DC6-885792849C58}" destId="{C0B66B1B-BF68-48A6-8F14-E2B8B789EE37}" srcOrd="2" destOrd="0" parTransId="{82BA75E2-F5CF-4C3E-97AF-66170D337BF9}" sibTransId="{C67D2B93-D4AD-422F-BFE3-9AFB4F1E004D}"/>
    <dgm:cxn modelId="{36695DCD-2BB6-43D8-A1E4-274967C7E301}" type="presOf" srcId="{1E79F01E-AC2E-4F4F-8D19-70423CA8BCA6}" destId="{69EC4606-A64A-4E10-B642-26C2FF61207A}" srcOrd="0" destOrd="0" presId="urn:microsoft.com/office/officeart/2008/layout/PictureStrips"/>
    <dgm:cxn modelId="{E6360A46-41DA-44F1-9D82-4D9BAE62F564}" type="presOf" srcId="{E7978E92-57EB-47E4-9DC6-885792849C58}" destId="{DCC90CBB-FDF0-4226-B249-217D84C50FBB}" srcOrd="0" destOrd="0" presId="urn:microsoft.com/office/officeart/2008/layout/PictureStrips"/>
    <dgm:cxn modelId="{B820CCDC-4648-4E7C-9F5E-8FA791A551A5}" type="presOf" srcId="{4959016D-AE44-4754-A281-8F25C8748694}" destId="{AC134738-301B-4235-8A02-9CF18E42723C}" srcOrd="0" destOrd="0" presId="urn:microsoft.com/office/officeart/2008/layout/PictureStrips"/>
    <dgm:cxn modelId="{032B6DB7-905D-4C09-BCC6-F53C1AB23FF0}" type="presOf" srcId="{63A7BB04-C913-4D48-BC13-30BD7496973F}" destId="{56C57C23-29C0-4F17-BD8C-AB925D1152B8}" srcOrd="0" destOrd="0" presId="urn:microsoft.com/office/officeart/2008/layout/PictureStrips"/>
    <dgm:cxn modelId="{C154E5E7-13FA-4A28-BF0F-67788474982E}" type="presOf" srcId="{56DBE26E-ABC8-4866-B027-DB170999E800}" destId="{CE5B28B1-A5B9-4BEA-8198-D21E31CB8EE5}" srcOrd="0" destOrd="0" presId="urn:microsoft.com/office/officeart/2008/layout/PictureStrips"/>
    <dgm:cxn modelId="{2791F32E-3B13-47BF-B3F0-5E24FAF93226}" srcId="{E7978E92-57EB-47E4-9DC6-885792849C58}" destId="{63A7BB04-C913-4D48-BC13-30BD7496973F}" srcOrd="3" destOrd="0" parTransId="{3A37FB77-F725-484C-88A8-FD338079E0B0}" sibTransId="{F4D32639-DFF9-4A09-9EE5-6A1C3EB2A81A}"/>
    <dgm:cxn modelId="{49FD5C7C-A85A-4FCC-A418-63F332CF1658}" type="presOf" srcId="{E3A5397E-BF42-4862-B154-F15356082C14}" destId="{91D62425-75E6-4044-8B91-1093B2E10BE1}" srcOrd="0" destOrd="0" presId="urn:microsoft.com/office/officeart/2008/layout/PictureStrips"/>
    <dgm:cxn modelId="{2EE83AE8-CD70-4542-A76C-8D3533DCF2B3}" srcId="{E7978E92-57EB-47E4-9DC6-885792849C58}" destId="{1E79F01E-AC2E-4F4F-8D19-70423CA8BCA6}" srcOrd="1" destOrd="0" parTransId="{8CFC1E57-38EE-4166-B8D9-E090C19FBC0B}" sibTransId="{D77A0E39-6F9B-4498-8A3C-A509A693FD18}"/>
    <dgm:cxn modelId="{C1C48399-D866-4C76-BD90-FE8923787FED}" srcId="{E7978E92-57EB-47E4-9DC6-885792849C58}" destId="{4959016D-AE44-4754-A281-8F25C8748694}" srcOrd="0" destOrd="0" parTransId="{6A365252-E934-42EA-B6C7-F3B0B747D859}" sibTransId="{A487A997-5198-4546-A271-86C7D9A6ACAA}"/>
    <dgm:cxn modelId="{AD8E7CE3-652D-431B-8DBB-BAE9E1FD2DB1}" type="presOf" srcId="{C0B66B1B-BF68-48A6-8F14-E2B8B789EE37}" destId="{C719449B-E3A6-422F-A5D8-998F1973975E}" srcOrd="0" destOrd="0" presId="urn:microsoft.com/office/officeart/2008/layout/PictureStrips"/>
    <dgm:cxn modelId="{ED8F57CB-E972-49EC-8772-43E85D0774E1}" srcId="{E7978E92-57EB-47E4-9DC6-885792849C58}" destId="{C349788F-49F1-4C82-8E47-E64F4B5F07C9}" srcOrd="6" destOrd="0" parTransId="{C66A3B56-89F5-46C4-BACB-4C58B9221A04}" sibTransId="{30EEF723-4519-4E5C-B29D-88620DA420D2}"/>
    <dgm:cxn modelId="{3B1DE9A0-91C0-472A-B44E-57488294BB39}" type="presParOf" srcId="{DCC90CBB-FDF0-4226-B249-217D84C50FBB}" destId="{E9AB7859-1F99-4EC0-AD41-098BA72B6EE5}" srcOrd="0" destOrd="0" presId="urn:microsoft.com/office/officeart/2008/layout/PictureStrips"/>
    <dgm:cxn modelId="{DD228BB6-60DF-4E4E-B572-592855D72763}" type="presParOf" srcId="{E9AB7859-1F99-4EC0-AD41-098BA72B6EE5}" destId="{AC134738-301B-4235-8A02-9CF18E42723C}" srcOrd="0" destOrd="0" presId="urn:microsoft.com/office/officeart/2008/layout/PictureStrips"/>
    <dgm:cxn modelId="{496DB4BD-FC19-4D5A-A159-E00E80B0F1F2}" type="presParOf" srcId="{E9AB7859-1F99-4EC0-AD41-098BA72B6EE5}" destId="{C8A6B0AD-3080-4210-9C6A-9E22A27D7CB5}" srcOrd="1" destOrd="0" presId="urn:microsoft.com/office/officeart/2008/layout/PictureStrips"/>
    <dgm:cxn modelId="{DDAD3A68-A939-4D00-845F-7DCA49164F5F}" type="presParOf" srcId="{DCC90CBB-FDF0-4226-B249-217D84C50FBB}" destId="{468E47A3-D8D3-4771-B420-826AE0047BB9}" srcOrd="1" destOrd="0" presId="urn:microsoft.com/office/officeart/2008/layout/PictureStrips"/>
    <dgm:cxn modelId="{9FB39AC0-2825-4995-BC31-678CCA9E6404}" type="presParOf" srcId="{DCC90CBB-FDF0-4226-B249-217D84C50FBB}" destId="{857D0D02-326B-4F6A-B554-E5A279178097}" srcOrd="2" destOrd="0" presId="urn:microsoft.com/office/officeart/2008/layout/PictureStrips"/>
    <dgm:cxn modelId="{BD4216CE-F101-46BD-8E4D-A385AEFFF57D}" type="presParOf" srcId="{857D0D02-326B-4F6A-B554-E5A279178097}" destId="{69EC4606-A64A-4E10-B642-26C2FF61207A}" srcOrd="0" destOrd="0" presId="urn:microsoft.com/office/officeart/2008/layout/PictureStrips"/>
    <dgm:cxn modelId="{9AB628FA-A67C-4A52-97C0-77A5F021807C}" type="presParOf" srcId="{857D0D02-326B-4F6A-B554-E5A279178097}" destId="{0043DAF4-8FC9-4B3A-A23B-5A3A24E5829F}" srcOrd="1" destOrd="0" presId="urn:microsoft.com/office/officeart/2008/layout/PictureStrips"/>
    <dgm:cxn modelId="{8E1CE2C4-3227-446A-8E17-BF4D8798AC59}" type="presParOf" srcId="{DCC90CBB-FDF0-4226-B249-217D84C50FBB}" destId="{5E1D75A4-B6D9-478A-B6BB-DC3298BB3931}" srcOrd="3" destOrd="0" presId="urn:microsoft.com/office/officeart/2008/layout/PictureStrips"/>
    <dgm:cxn modelId="{62374914-30CE-49FC-9C69-E1A9949F822B}" type="presParOf" srcId="{DCC90CBB-FDF0-4226-B249-217D84C50FBB}" destId="{EF54CE8F-E087-46C5-9B8D-731D9F90D8E6}" srcOrd="4" destOrd="0" presId="urn:microsoft.com/office/officeart/2008/layout/PictureStrips"/>
    <dgm:cxn modelId="{F04682DC-4567-4B02-A902-A8E5B8169DFB}" type="presParOf" srcId="{EF54CE8F-E087-46C5-9B8D-731D9F90D8E6}" destId="{C719449B-E3A6-422F-A5D8-998F1973975E}" srcOrd="0" destOrd="0" presId="urn:microsoft.com/office/officeart/2008/layout/PictureStrips"/>
    <dgm:cxn modelId="{55F3F5BE-D527-4430-8449-76D567393B24}" type="presParOf" srcId="{EF54CE8F-E087-46C5-9B8D-731D9F90D8E6}" destId="{5E3FC0C5-14F1-459B-B26E-D1153994B990}" srcOrd="1" destOrd="0" presId="urn:microsoft.com/office/officeart/2008/layout/PictureStrips"/>
    <dgm:cxn modelId="{9830FFCB-7F71-49C3-B44F-33328C16C81D}" type="presParOf" srcId="{DCC90CBB-FDF0-4226-B249-217D84C50FBB}" destId="{233F32D0-4563-48C3-B3BE-A3A045DE1A85}" srcOrd="5" destOrd="0" presId="urn:microsoft.com/office/officeart/2008/layout/PictureStrips"/>
    <dgm:cxn modelId="{62CBF95A-C3F4-4A46-959A-27289516EF2D}" type="presParOf" srcId="{DCC90CBB-FDF0-4226-B249-217D84C50FBB}" destId="{C5922EC3-DEBC-45CF-8B75-4659274CD4F7}" srcOrd="6" destOrd="0" presId="urn:microsoft.com/office/officeart/2008/layout/PictureStrips"/>
    <dgm:cxn modelId="{8848C7E9-941D-4F31-A5ED-A5C273332194}" type="presParOf" srcId="{C5922EC3-DEBC-45CF-8B75-4659274CD4F7}" destId="{56C57C23-29C0-4F17-BD8C-AB925D1152B8}" srcOrd="0" destOrd="0" presId="urn:microsoft.com/office/officeart/2008/layout/PictureStrips"/>
    <dgm:cxn modelId="{AB7EE86E-B9BD-4898-9262-08929989987E}" type="presParOf" srcId="{C5922EC3-DEBC-45CF-8B75-4659274CD4F7}" destId="{A603EA70-27B4-4809-9737-481A6A1F2AF7}" srcOrd="1" destOrd="0" presId="urn:microsoft.com/office/officeart/2008/layout/PictureStrips"/>
    <dgm:cxn modelId="{C86D640F-1893-4534-8A41-05FBA7987A52}" type="presParOf" srcId="{DCC90CBB-FDF0-4226-B249-217D84C50FBB}" destId="{B6A8D725-CF33-4A78-8986-38E7FFF3E18A}" srcOrd="7" destOrd="0" presId="urn:microsoft.com/office/officeart/2008/layout/PictureStrips"/>
    <dgm:cxn modelId="{DDC7BDEE-FA60-4AE3-BBD0-58B7391BC6E7}" type="presParOf" srcId="{DCC90CBB-FDF0-4226-B249-217D84C50FBB}" destId="{84504189-0219-4294-9600-EF3674516EBF}" srcOrd="8" destOrd="0" presId="urn:microsoft.com/office/officeart/2008/layout/PictureStrips"/>
    <dgm:cxn modelId="{85A38D1F-678E-45F5-9A1C-A2EF6F984126}" type="presParOf" srcId="{84504189-0219-4294-9600-EF3674516EBF}" destId="{91D62425-75E6-4044-8B91-1093B2E10BE1}" srcOrd="0" destOrd="0" presId="urn:microsoft.com/office/officeart/2008/layout/PictureStrips"/>
    <dgm:cxn modelId="{F68F2E91-7E76-4A9A-A29B-94E4FF6C135F}" type="presParOf" srcId="{84504189-0219-4294-9600-EF3674516EBF}" destId="{23885076-63FD-472A-BD53-80972E8BE1DB}" srcOrd="1" destOrd="0" presId="urn:microsoft.com/office/officeart/2008/layout/PictureStrips"/>
    <dgm:cxn modelId="{C9FC0AC5-BE0C-4BDF-A6E5-AE63A7A18EC7}" type="presParOf" srcId="{DCC90CBB-FDF0-4226-B249-217D84C50FBB}" destId="{48113EF9-1320-4C33-BE5B-3D5BA43AED47}" srcOrd="9" destOrd="0" presId="urn:microsoft.com/office/officeart/2008/layout/PictureStrips"/>
    <dgm:cxn modelId="{5AB073DB-D980-479D-8A42-A76534E3E4F8}" type="presParOf" srcId="{DCC90CBB-FDF0-4226-B249-217D84C50FBB}" destId="{6624D9CE-A884-4FC5-AB0B-44BDD9FED86F}" srcOrd="10" destOrd="0" presId="urn:microsoft.com/office/officeart/2008/layout/PictureStrips"/>
    <dgm:cxn modelId="{B1328ED8-5AE2-48E4-A27F-848D046C2A94}" type="presParOf" srcId="{6624D9CE-A884-4FC5-AB0B-44BDD9FED86F}" destId="{CE5B28B1-A5B9-4BEA-8198-D21E31CB8EE5}" srcOrd="0" destOrd="0" presId="urn:microsoft.com/office/officeart/2008/layout/PictureStrips"/>
    <dgm:cxn modelId="{2DED5782-65B9-4283-8413-C09986BC251C}" type="presParOf" srcId="{6624D9CE-A884-4FC5-AB0B-44BDD9FED86F}" destId="{03C47DC1-975A-4532-B241-2D4581FAB69F}" srcOrd="1" destOrd="0" presId="urn:microsoft.com/office/officeart/2008/layout/PictureStrips"/>
    <dgm:cxn modelId="{EE49EF25-41F8-46B2-84F2-E502A932E426}" type="presParOf" srcId="{DCC90CBB-FDF0-4226-B249-217D84C50FBB}" destId="{5186CA01-CE24-42FA-97A9-216D5348F865}" srcOrd="11" destOrd="0" presId="urn:microsoft.com/office/officeart/2008/layout/PictureStrips"/>
    <dgm:cxn modelId="{620AD48D-D7CB-422C-A37E-0FA83752A308}" type="presParOf" srcId="{DCC90CBB-FDF0-4226-B249-217D84C50FBB}" destId="{ED49B572-B2E5-46BA-9516-3467DFBA9F4F}" srcOrd="12" destOrd="0" presId="urn:microsoft.com/office/officeart/2008/layout/PictureStrips"/>
    <dgm:cxn modelId="{D764F01B-E12D-42E2-95D7-E47E4DC8EB60}" type="presParOf" srcId="{ED49B572-B2E5-46BA-9516-3467DFBA9F4F}" destId="{7281298F-5B9E-471C-814B-96165E4B3886}" srcOrd="0" destOrd="0" presId="urn:microsoft.com/office/officeart/2008/layout/PictureStrips"/>
    <dgm:cxn modelId="{78260801-920A-49F2-B19A-8BE4540E36F3}" type="presParOf" srcId="{ED49B572-B2E5-46BA-9516-3467DFBA9F4F}" destId="{98E0DBE9-96C6-4A82-A074-E327D7967A0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7AE0C-B03A-4309-A682-8B4B50F22050}">
      <dsp:nvSpPr>
        <dsp:cNvPr id="0" name=""/>
        <dsp:cNvSpPr/>
      </dsp:nvSpPr>
      <dsp:spPr>
        <a:xfrm rot="10800000">
          <a:off x="1572749" y="2774"/>
          <a:ext cx="5422011" cy="8282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222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Bangsa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dan</a:t>
          </a:r>
          <a:r>
            <a:rPr lang="en-US" sz="3000" kern="1200" dirty="0" smtClean="0"/>
            <a:t> Negara</a:t>
          </a:r>
          <a:endParaRPr lang="en-US" sz="3000" kern="1200" dirty="0"/>
        </a:p>
      </dsp:txBody>
      <dsp:txXfrm rot="10800000">
        <a:off x="1779804" y="2774"/>
        <a:ext cx="5214956" cy="828219"/>
      </dsp:txXfrm>
    </dsp:sp>
    <dsp:sp modelId="{A49C886A-C187-4FC0-B6AB-5B62D737D871}">
      <dsp:nvSpPr>
        <dsp:cNvPr id="0" name=""/>
        <dsp:cNvSpPr/>
      </dsp:nvSpPr>
      <dsp:spPr>
        <a:xfrm>
          <a:off x="1158639" y="2774"/>
          <a:ext cx="828219" cy="82821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E9539-AB1F-49EC-B21A-750F4CD6EF6A}">
      <dsp:nvSpPr>
        <dsp:cNvPr id="0" name=""/>
        <dsp:cNvSpPr/>
      </dsp:nvSpPr>
      <dsp:spPr>
        <a:xfrm rot="10800000">
          <a:off x="1572749" y="1078223"/>
          <a:ext cx="5422011" cy="8282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222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Rakyat </a:t>
          </a:r>
          <a:r>
            <a:rPr lang="en-US" sz="3000" kern="1200" dirty="0" err="1" smtClean="0"/>
            <a:t>dan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Pemerintah</a:t>
          </a:r>
          <a:endParaRPr lang="en-US" sz="3000" kern="1200" dirty="0"/>
        </a:p>
      </dsp:txBody>
      <dsp:txXfrm rot="10800000">
        <a:off x="1779804" y="1078223"/>
        <a:ext cx="5214956" cy="828219"/>
      </dsp:txXfrm>
    </dsp:sp>
    <dsp:sp modelId="{F6D1D916-152F-4BD4-BE69-6ABBA1CE0C0A}">
      <dsp:nvSpPr>
        <dsp:cNvPr id="0" name=""/>
        <dsp:cNvSpPr/>
      </dsp:nvSpPr>
      <dsp:spPr>
        <a:xfrm>
          <a:off x="1158639" y="1078223"/>
          <a:ext cx="828219" cy="82821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72C46-0B83-4EB8-A9B0-384FB5CEFE84}">
      <dsp:nvSpPr>
        <dsp:cNvPr id="0" name=""/>
        <dsp:cNvSpPr/>
      </dsp:nvSpPr>
      <dsp:spPr>
        <a:xfrm rot="10800000">
          <a:off x="1572749" y="2153671"/>
          <a:ext cx="5422011" cy="8282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222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Hubungan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Kerakyatan</a:t>
          </a:r>
          <a:endParaRPr lang="en-US" sz="3000" kern="1200" dirty="0"/>
        </a:p>
      </dsp:txBody>
      <dsp:txXfrm rot="10800000">
        <a:off x="1779804" y="2153671"/>
        <a:ext cx="5214956" cy="828219"/>
      </dsp:txXfrm>
    </dsp:sp>
    <dsp:sp modelId="{7FA07196-23BC-474A-96AF-1B1EEA0D5196}">
      <dsp:nvSpPr>
        <dsp:cNvPr id="0" name=""/>
        <dsp:cNvSpPr/>
      </dsp:nvSpPr>
      <dsp:spPr>
        <a:xfrm>
          <a:off x="1158639" y="2153671"/>
          <a:ext cx="828219" cy="82821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68454-028F-406E-8D77-30D197C638CB}">
      <dsp:nvSpPr>
        <dsp:cNvPr id="0" name=""/>
        <dsp:cNvSpPr/>
      </dsp:nvSpPr>
      <dsp:spPr>
        <a:xfrm rot="10800000">
          <a:off x="1572749" y="3229120"/>
          <a:ext cx="5422011" cy="8282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222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Daerah</a:t>
          </a:r>
          <a:endParaRPr lang="en-US" sz="3000" kern="1200" dirty="0"/>
        </a:p>
      </dsp:txBody>
      <dsp:txXfrm rot="10800000">
        <a:off x="1779804" y="3229120"/>
        <a:ext cx="5214956" cy="828219"/>
      </dsp:txXfrm>
    </dsp:sp>
    <dsp:sp modelId="{2850DF6F-4752-4997-A4A5-5A153BF1F484}">
      <dsp:nvSpPr>
        <dsp:cNvPr id="0" name=""/>
        <dsp:cNvSpPr/>
      </dsp:nvSpPr>
      <dsp:spPr>
        <a:xfrm>
          <a:off x="1158639" y="3229120"/>
          <a:ext cx="828219" cy="82821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88206-3167-471C-A29D-9F02E5C6D1B7}">
      <dsp:nvSpPr>
        <dsp:cNvPr id="0" name=""/>
        <dsp:cNvSpPr/>
      </dsp:nvSpPr>
      <dsp:spPr>
        <a:xfrm rot="10800000">
          <a:off x="1572749" y="4304569"/>
          <a:ext cx="5422011" cy="82821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222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Ilmu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Pemerintahan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itu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sendiri</a:t>
          </a:r>
          <a:endParaRPr lang="en-US" sz="3000" kern="1200" dirty="0"/>
        </a:p>
      </dsp:txBody>
      <dsp:txXfrm rot="10800000">
        <a:off x="1779804" y="4304569"/>
        <a:ext cx="5214956" cy="828219"/>
      </dsp:txXfrm>
    </dsp:sp>
    <dsp:sp modelId="{A9490E16-30A9-4D6C-BF7A-9B08191CEF07}">
      <dsp:nvSpPr>
        <dsp:cNvPr id="0" name=""/>
        <dsp:cNvSpPr/>
      </dsp:nvSpPr>
      <dsp:spPr>
        <a:xfrm>
          <a:off x="1158639" y="4304569"/>
          <a:ext cx="828219" cy="82821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491C6-4D07-440D-BCD9-96A750076816}">
      <dsp:nvSpPr>
        <dsp:cNvPr id="0" name=""/>
        <dsp:cNvSpPr/>
      </dsp:nvSpPr>
      <dsp:spPr>
        <a:xfrm rot="16200000">
          <a:off x="-2179383" y="2184089"/>
          <a:ext cx="6019800" cy="16516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FF0000"/>
              </a:solidFill>
            </a:rPr>
            <a:t>Tahap</a:t>
          </a:r>
          <a:r>
            <a:rPr lang="en-US" sz="1600" kern="1200" dirty="0" smtClean="0">
              <a:solidFill>
                <a:srgbClr val="FF0000"/>
              </a:solidFill>
            </a:rPr>
            <a:t> </a:t>
          </a:r>
          <a:r>
            <a:rPr lang="en-US" sz="1600" kern="1200" dirty="0" err="1" smtClean="0">
              <a:solidFill>
                <a:srgbClr val="FF0000"/>
              </a:solidFill>
            </a:rPr>
            <a:t>Pertama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rgbClr val="002060"/>
              </a:solidFill>
            </a:rPr>
            <a:t>gejala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dikaji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melalui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sudut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pandang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cara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menurut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ada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pada</a:t>
          </a:r>
          <a:r>
            <a:rPr lang="en-US" sz="1600" kern="1200" dirty="0" smtClean="0">
              <a:solidFill>
                <a:srgbClr val="002060"/>
              </a:solidFill>
            </a:rPr>
            <a:t> masa </a:t>
          </a:r>
          <a:r>
            <a:rPr lang="en-US" sz="1600" kern="1200" dirty="0" err="1" smtClean="0">
              <a:solidFill>
                <a:srgbClr val="002060"/>
              </a:solidFill>
            </a:rPr>
            <a:t>itu</a:t>
          </a:r>
          <a:r>
            <a:rPr lang="en-US" sz="1600" kern="1200" dirty="0" smtClean="0">
              <a:solidFill>
                <a:srgbClr val="002060"/>
              </a:solidFill>
            </a:rPr>
            <a:t>, </a:t>
          </a:r>
          <a:r>
            <a:rPr lang="en-US" sz="1600" kern="1200" dirty="0" err="1" smtClean="0">
              <a:solidFill>
                <a:srgbClr val="002060"/>
              </a:solidFill>
            </a:rPr>
            <a:t>sehingga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pada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tahap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ini</a:t>
          </a:r>
          <a:r>
            <a:rPr lang="en-US" sz="1600" kern="1200" dirty="0" smtClean="0">
              <a:solidFill>
                <a:srgbClr val="002060"/>
              </a:solidFill>
            </a:rPr>
            <a:t>, </a:t>
          </a:r>
          <a:r>
            <a:rPr lang="en-US" sz="1600" kern="1200" dirty="0" err="1" smtClean="0">
              <a:solidFill>
                <a:srgbClr val="002060"/>
              </a:solidFill>
            </a:rPr>
            <a:t>gejala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dipelajari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sebagai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bagian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disiplin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bersangkutan</a:t>
          </a:r>
          <a:r>
            <a:rPr lang="en-US" sz="1600" kern="1200" dirty="0" smtClean="0">
              <a:solidFill>
                <a:srgbClr val="002060"/>
              </a:solidFill>
            </a:rPr>
            <a:t>.</a:t>
          </a:r>
          <a:endParaRPr lang="en-US" sz="1600" kern="1200" dirty="0">
            <a:solidFill>
              <a:srgbClr val="002060"/>
            </a:solidFill>
          </a:endParaRPr>
        </a:p>
      </dsp:txBody>
      <dsp:txXfrm rot="5400000">
        <a:off x="4707" y="1203959"/>
        <a:ext cx="1651620" cy="3611880"/>
      </dsp:txXfrm>
    </dsp:sp>
    <dsp:sp modelId="{F6EA6130-BE0C-4754-8BCA-F5113D2543B1}">
      <dsp:nvSpPr>
        <dsp:cNvPr id="0" name=""/>
        <dsp:cNvSpPr/>
      </dsp:nvSpPr>
      <dsp:spPr>
        <a:xfrm rot="16200000">
          <a:off x="-403891" y="2184089"/>
          <a:ext cx="6019800" cy="16516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FF0000"/>
              </a:solidFill>
            </a:rPr>
            <a:t>Tahap</a:t>
          </a:r>
          <a:r>
            <a:rPr lang="en-US" sz="1600" kern="1200" dirty="0" smtClean="0">
              <a:solidFill>
                <a:srgbClr val="FF0000"/>
              </a:solidFill>
            </a:rPr>
            <a:t> </a:t>
          </a:r>
          <a:r>
            <a:rPr lang="en-US" sz="1600" kern="1200" dirty="0" err="1" smtClean="0">
              <a:solidFill>
                <a:srgbClr val="FF0000"/>
              </a:solidFill>
            </a:rPr>
            <a:t>Kedua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rgbClr val="002060"/>
              </a:solidFill>
            </a:rPr>
            <a:t>gejala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dipelajari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oleh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disiplin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pengetahuan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ada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sehingga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terbentuklah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spesialisasi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disiplin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bersangkutan</a:t>
          </a:r>
          <a:r>
            <a:rPr lang="en-US" sz="1600" kern="1200" dirty="0" smtClean="0">
              <a:solidFill>
                <a:srgbClr val="002060"/>
              </a:solidFill>
            </a:rPr>
            <a:t>.</a:t>
          </a:r>
          <a:endParaRPr lang="en-US" sz="1600" kern="1200" dirty="0">
            <a:solidFill>
              <a:srgbClr val="002060"/>
            </a:solidFill>
          </a:endParaRPr>
        </a:p>
      </dsp:txBody>
      <dsp:txXfrm rot="5400000">
        <a:off x="1780199" y="1203959"/>
        <a:ext cx="1651620" cy="3611880"/>
      </dsp:txXfrm>
    </dsp:sp>
    <dsp:sp modelId="{CB8A58F4-900E-45E9-BD5E-CED01822E4AF}">
      <dsp:nvSpPr>
        <dsp:cNvPr id="0" name=""/>
        <dsp:cNvSpPr/>
      </dsp:nvSpPr>
      <dsp:spPr>
        <a:xfrm rot="16200000">
          <a:off x="1371599" y="2184089"/>
          <a:ext cx="6019800" cy="16516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err="1" smtClean="0">
              <a:solidFill>
                <a:srgbClr val="FF0000"/>
              </a:solidFill>
            </a:rPr>
            <a:t>Tahap</a:t>
          </a:r>
          <a:r>
            <a:rPr lang="en-US" sz="1600" kern="1200" smtClean="0">
              <a:solidFill>
                <a:srgbClr val="FF0000"/>
              </a:solidFill>
            </a:rPr>
            <a:t> Ketiga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rgbClr val="002060"/>
              </a:solidFill>
            </a:rPr>
            <a:t>lahirlah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disiplin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eliktrik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disebut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juga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generasi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pertama</a:t>
          </a:r>
          <a:r>
            <a:rPr lang="en-US" sz="1600" kern="1200" dirty="0" smtClean="0">
              <a:solidFill>
                <a:srgbClr val="002060"/>
              </a:solidFill>
            </a:rPr>
            <a:t>.</a:t>
          </a:r>
          <a:endParaRPr lang="en-US" sz="1600" kern="1200" dirty="0">
            <a:solidFill>
              <a:srgbClr val="002060"/>
            </a:solidFill>
          </a:endParaRPr>
        </a:p>
      </dsp:txBody>
      <dsp:txXfrm rot="5400000">
        <a:off x="3555689" y="1203959"/>
        <a:ext cx="1651620" cy="3611880"/>
      </dsp:txXfrm>
    </dsp:sp>
    <dsp:sp modelId="{30BF989A-6B6C-4FC5-AFCB-D3A0BC711582}">
      <dsp:nvSpPr>
        <dsp:cNvPr id="0" name=""/>
        <dsp:cNvSpPr/>
      </dsp:nvSpPr>
      <dsp:spPr>
        <a:xfrm rot="16200000">
          <a:off x="3147092" y="2184089"/>
          <a:ext cx="6019800" cy="16516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FF0000"/>
              </a:solidFill>
            </a:rPr>
            <a:t>Tahap</a:t>
          </a:r>
          <a:r>
            <a:rPr lang="en-US" sz="1600" kern="1200" dirty="0" smtClean="0">
              <a:solidFill>
                <a:srgbClr val="FF0000"/>
              </a:solidFill>
            </a:rPr>
            <a:t> </a:t>
          </a:r>
          <a:r>
            <a:rPr lang="en-US" sz="1600" kern="1200" dirty="0" err="1" smtClean="0">
              <a:solidFill>
                <a:srgbClr val="FF0000"/>
              </a:solidFill>
            </a:rPr>
            <a:t>Keempat</a:t>
          </a:r>
          <a:endParaRPr lang="en-US" sz="1600" kern="1200" dirty="0" smtClean="0">
            <a:solidFill>
              <a:srgbClr val="FF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002060"/>
              </a:solidFill>
            </a:rPr>
            <a:t>lahirlah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mandiri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didukung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oleh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metodologi</a:t>
          </a:r>
          <a:r>
            <a:rPr lang="en-US" sz="1600" kern="1200" dirty="0" smtClean="0">
              <a:solidFill>
                <a:srgbClr val="002060"/>
              </a:solidFill>
            </a:rPr>
            <a:t>, </a:t>
          </a:r>
          <a:r>
            <a:rPr lang="en-US" sz="1600" kern="1200" dirty="0" err="1" smtClean="0">
              <a:solidFill>
                <a:srgbClr val="002060"/>
              </a:solidFill>
            </a:rPr>
            <a:t>atau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disebut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juga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Generasi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kedua</a:t>
          </a:r>
          <a:r>
            <a:rPr lang="en-US" sz="1600" kern="1200" dirty="0" smtClean="0">
              <a:solidFill>
                <a:srgbClr val="002060"/>
              </a:solidFill>
            </a:rPr>
            <a:t>.</a:t>
          </a:r>
          <a:endParaRPr lang="en-US" sz="1600" kern="1200" dirty="0">
            <a:solidFill>
              <a:srgbClr val="002060"/>
            </a:solidFill>
          </a:endParaRPr>
        </a:p>
      </dsp:txBody>
      <dsp:txXfrm rot="5400000">
        <a:off x="5331182" y="1203959"/>
        <a:ext cx="1651620" cy="3611880"/>
      </dsp:txXfrm>
    </dsp:sp>
    <dsp:sp modelId="{ED50C10D-271C-4DFF-9638-8866934C058B}">
      <dsp:nvSpPr>
        <dsp:cNvPr id="0" name=""/>
        <dsp:cNvSpPr/>
      </dsp:nvSpPr>
      <dsp:spPr>
        <a:xfrm rot="16200000">
          <a:off x="4922583" y="2184089"/>
          <a:ext cx="6019800" cy="16516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FF0000"/>
              </a:solidFill>
            </a:rPr>
            <a:t>Tahap</a:t>
          </a:r>
          <a:r>
            <a:rPr lang="en-US" sz="1600" kern="1200" dirty="0" smtClean="0">
              <a:solidFill>
                <a:srgbClr val="FF0000"/>
              </a:solidFill>
            </a:rPr>
            <a:t> </a:t>
          </a:r>
          <a:r>
            <a:rPr lang="en-US" sz="1600" kern="1200" dirty="0" err="1" smtClean="0">
              <a:solidFill>
                <a:srgbClr val="FF0000"/>
              </a:solidFill>
            </a:rPr>
            <a:t>Kelima</a:t>
          </a:r>
          <a:endParaRPr lang="en-US" sz="1600" kern="1200" dirty="0" smtClean="0">
            <a:solidFill>
              <a:srgbClr val="FF0000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rgbClr val="002060"/>
              </a:solidFill>
            </a:rPr>
            <a:t>kemandirian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suatu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disiplin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selain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ditandai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oleh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terbentuknya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metodologi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yang </a:t>
          </a:r>
          <a:r>
            <a:rPr lang="en-US" sz="1600" kern="1200" dirty="0" err="1" smtClean="0">
              <a:solidFill>
                <a:srgbClr val="002060"/>
              </a:solidFill>
            </a:rPr>
            <a:t>bersangkutan</a:t>
          </a:r>
          <a:r>
            <a:rPr lang="en-US" sz="1600" kern="1200" dirty="0" smtClean="0">
              <a:solidFill>
                <a:srgbClr val="002060"/>
              </a:solidFill>
            </a:rPr>
            <a:t>, </a:t>
          </a:r>
          <a:r>
            <a:rPr lang="en-US" sz="1600" kern="1200" dirty="0" err="1" smtClean="0">
              <a:solidFill>
                <a:srgbClr val="002060"/>
              </a:solidFill>
            </a:rPr>
            <a:t>juga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ditandai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dengan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kemampuan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denominatifnya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atau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disebut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juga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ilmu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Pemerintahan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generasi</a:t>
          </a:r>
          <a:r>
            <a:rPr lang="en-US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err="1" smtClean="0">
              <a:solidFill>
                <a:srgbClr val="002060"/>
              </a:solidFill>
            </a:rPr>
            <a:t>ketiga</a:t>
          </a:r>
          <a:r>
            <a:rPr lang="en-US" sz="1600" kern="1200" dirty="0" smtClean="0">
              <a:solidFill>
                <a:srgbClr val="002060"/>
              </a:solidFill>
            </a:rPr>
            <a:t>.</a:t>
          </a:r>
          <a:endParaRPr lang="en-US" sz="1600" kern="1200" dirty="0">
            <a:solidFill>
              <a:srgbClr val="002060"/>
            </a:solidFill>
          </a:endParaRPr>
        </a:p>
      </dsp:txBody>
      <dsp:txXfrm rot="5400000">
        <a:off x="7106673" y="1203959"/>
        <a:ext cx="1651620" cy="3611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A4247-0E6F-481A-A5C6-4AA067BC2ADE}">
      <dsp:nvSpPr>
        <dsp:cNvPr id="0" name=""/>
        <dsp:cNvSpPr/>
      </dsp:nvSpPr>
      <dsp:spPr>
        <a:xfrm>
          <a:off x="0" y="536230"/>
          <a:ext cx="75438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4D660-946A-4F2F-AB16-2DB2E4573345}">
      <dsp:nvSpPr>
        <dsp:cNvPr id="0" name=""/>
        <dsp:cNvSpPr/>
      </dsp:nvSpPr>
      <dsp:spPr>
        <a:xfrm>
          <a:off x="359140" y="4870"/>
          <a:ext cx="718281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rgbClr val="FF0000"/>
              </a:solidFill>
            </a:rPr>
            <a:t>Menurunnya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tingkat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kepercayaan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rakyat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terhadap</a:t>
          </a:r>
          <a:r>
            <a:rPr lang="en-US" sz="3200" kern="1200" dirty="0" smtClean="0">
              <a:solidFill>
                <a:srgbClr val="FF0000"/>
              </a:solidFill>
            </a:rPr>
            <a:t> </a:t>
          </a:r>
          <a:r>
            <a:rPr lang="en-US" sz="3200" kern="1200" dirty="0" err="1" smtClean="0">
              <a:solidFill>
                <a:srgbClr val="FF0000"/>
              </a:solidFill>
            </a:rPr>
            <a:t>pemerintah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411018" y="56748"/>
        <a:ext cx="7079054" cy="958964"/>
      </dsp:txXfrm>
    </dsp:sp>
    <dsp:sp modelId="{BECEB9AB-D745-4AA6-AA8F-C24D25679000}">
      <dsp:nvSpPr>
        <dsp:cNvPr id="0" name=""/>
        <dsp:cNvSpPr/>
      </dsp:nvSpPr>
      <dsp:spPr>
        <a:xfrm>
          <a:off x="0" y="3690092"/>
          <a:ext cx="75438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11621-AD4B-49AC-91F2-EF721E3C7A76}">
      <dsp:nvSpPr>
        <dsp:cNvPr id="0" name=""/>
        <dsp:cNvSpPr/>
      </dsp:nvSpPr>
      <dsp:spPr>
        <a:xfrm>
          <a:off x="360989" y="1637830"/>
          <a:ext cx="7182810" cy="25836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Tuntutan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masyarakat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akan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reformasi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politik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pemerintahan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yang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baik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bersih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dan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berwibawa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sangat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mendesak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,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mengingat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pemerintah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merupakan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aktor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utama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reformasi</a:t>
          </a:r>
          <a:r>
            <a:rPr lang="en-US" sz="3200" kern="1200" dirty="0" smtClean="0">
              <a:solidFill>
                <a:schemeClr val="tx1">
                  <a:lumMod val="75000"/>
                </a:schemeClr>
              </a:solidFill>
            </a:rPr>
            <a:t> </a:t>
          </a:r>
          <a:r>
            <a:rPr lang="en-US" sz="3200" kern="1200" dirty="0" err="1" smtClean="0">
              <a:solidFill>
                <a:schemeClr val="tx1">
                  <a:lumMod val="75000"/>
                </a:schemeClr>
              </a:solidFill>
            </a:rPr>
            <a:t>ekonomi</a:t>
          </a:r>
          <a:endParaRPr lang="en-US" sz="32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487111" y="1763952"/>
        <a:ext cx="6930566" cy="23313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34738-301B-4235-8A02-9CF18E42723C}">
      <dsp:nvSpPr>
        <dsp:cNvPr id="0" name=""/>
        <dsp:cNvSpPr/>
      </dsp:nvSpPr>
      <dsp:spPr>
        <a:xfrm>
          <a:off x="1939385" y="248987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apakah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tanggung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jawab</a:t>
          </a:r>
          <a:endParaRPr lang="en-US" sz="2400" kern="1200" dirty="0"/>
        </a:p>
      </dsp:txBody>
      <dsp:txXfrm>
        <a:off x="1939385" y="248987"/>
        <a:ext cx="3530512" cy="1103285"/>
      </dsp:txXfrm>
    </dsp:sp>
    <dsp:sp modelId="{C8A6B0AD-3080-4210-9C6A-9E22A27D7CB5}">
      <dsp:nvSpPr>
        <dsp:cNvPr id="0" name=""/>
        <dsp:cNvSpPr/>
      </dsp:nvSpPr>
      <dsp:spPr>
        <a:xfrm>
          <a:off x="1792281" y="89624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EC4606-A64A-4E10-B642-26C2FF61207A}">
      <dsp:nvSpPr>
        <dsp:cNvPr id="0" name=""/>
        <dsp:cNvSpPr/>
      </dsp:nvSpPr>
      <dsp:spPr>
        <a:xfrm>
          <a:off x="5802406" y="248987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siapa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bertanggung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jawab</a:t>
          </a:r>
          <a:endParaRPr lang="en-US" sz="2400" kern="1200" dirty="0"/>
        </a:p>
      </dsp:txBody>
      <dsp:txXfrm>
        <a:off x="5802406" y="248987"/>
        <a:ext cx="3530512" cy="1103285"/>
      </dsp:txXfrm>
    </dsp:sp>
    <dsp:sp modelId="{0043DAF4-8FC9-4B3A-A23B-5A3A24E5829F}">
      <dsp:nvSpPr>
        <dsp:cNvPr id="0" name=""/>
        <dsp:cNvSpPr/>
      </dsp:nvSpPr>
      <dsp:spPr>
        <a:xfrm>
          <a:off x="5655301" y="89624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9449B-E3A6-422F-A5D8-998F1973975E}">
      <dsp:nvSpPr>
        <dsp:cNvPr id="0" name=""/>
        <dsp:cNvSpPr/>
      </dsp:nvSpPr>
      <dsp:spPr>
        <a:xfrm>
          <a:off x="1939385" y="1637901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mengapa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pemerintah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dianggap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bertanggung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jawab</a:t>
          </a:r>
          <a:endParaRPr lang="en-US" sz="2400" kern="1200" dirty="0"/>
        </a:p>
      </dsp:txBody>
      <dsp:txXfrm>
        <a:off x="1939385" y="1637901"/>
        <a:ext cx="3530512" cy="1103285"/>
      </dsp:txXfrm>
    </dsp:sp>
    <dsp:sp modelId="{5E3FC0C5-14F1-459B-B26E-D1153994B990}">
      <dsp:nvSpPr>
        <dsp:cNvPr id="0" name=""/>
        <dsp:cNvSpPr/>
      </dsp:nvSpPr>
      <dsp:spPr>
        <a:xfrm>
          <a:off x="1792281" y="1478537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57C23-29C0-4F17-BD8C-AB925D1152B8}">
      <dsp:nvSpPr>
        <dsp:cNvPr id="0" name=""/>
        <dsp:cNvSpPr/>
      </dsp:nvSpPr>
      <dsp:spPr>
        <a:xfrm>
          <a:off x="5802406" y="1637901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kepada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siapa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pemerintah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bertanggung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jawab</a:t>
          </a:r>
          <a:endParaRPr lang="en-US" sz="2400" kern="1200" dirty="0"/>
        </a:p>
      </dsp:txBody>
      <dsp:txXfrm>
        <a:off x="5802406" y="1637901"/>
        <a:ext cx="3530512" cy="1103285"/>
      </dsp:txXfrm>
    </dsp:sp>
    <dsp:sp modelId="{A603EA70-27B4-4809-9737-481A6A1F2AF7}">
      <dsp:nvSpPr>
        <dsp:cNvPr id="0" name=""/>
        <dsp:cNvSpPr/>
      </dsp:nvSpPr>
      <dsp:spPr>
        <a:xfrm>
          <a:off x="5655301" y="1478537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62425-75E6-4044-8B91-1093B2E10BE1}">
      <dsp:nvSpPr>
        <dsp:cNvPr id="0" name=""/>
        <dsp:cNvSpPr/>
      </dsp:nvSpPr>
      <dsp:spPr>
        <a:xfrm>
          <a:off x="1939385" y="3026814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hal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apa</a:t>
          </a:r>
          <a:r>
            <a:rPr lang="en-US" sz="2200" kern="1200" dirty="0" smtClean="0"/>
            <a:t> yang </a:t>
          </a:r>
          <a:r>
            <a:rPr lang="en-US" sz="2200" kern="1200" dirty="0" err="1" smtClean="0"/>
            <a:t>seharusnya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dipertanggungjawabkan</a:t>
          </a:r>
          <a:r>
            <a:rPr lang="en-US" sz="2200" kern="1200" dirty="0" smtClean="0"/>
            <a:t> </a:t>
          </a:r>
          <a:endParaRPr lang="en-US" sz="2200" kern="1200" dirty="0"/>
        </a:p>
      </dsp:txBody>
      <dsp:txXfrm>
        <a:off x="1939385" y="3026814"/>
        <a:ext cx="3530512" cy="1103285"/>
      </dsp:txXfrm>
    </dsp:sp>
    <dsp:sp modelId="{23885076-63FD-472A-BD53-80972E8BE1DB}">
      <dsp:nvSpPr>
        <dsp:cNvPr id="0" name=""/>
        <dsp:cNvSpPr/>
      </dsp:nvSpPr>
      <dsp:spPr>
        <a:xfrm>
          <a:off x="1792281" y="2867451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5B28B1-A5B9-4BEA-8198-D21E31CB8EE5}">
      <dsp:nvSpPr>
        <dsp:cNvPr id="0" name=""/>
        <dsp:cNvSpPr/>
      </dsp:nvSpPr>
      <dsp:spPr>
        <a:xfrm>
          <a:off x="5802406" y="3026814"/>
          <a:ext cx="353051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bagaimana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pemerintahan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dipertanggungjawabkan</a:t>
          </a:r>
          <a:endParaRPr lang="en-US" sz="2200" kern="1200" dirty="0"/>
        </a:p>
      </dsp:txBody>
      <dsp:txXfrm>
        <a:off x="5802406" y="3026814"/>
        <a:ext cx="3530512" cy="1103285"/>
      </dsp:txXfrm>
    </dsp:sp>
    <dsp:sp modelId="{03C47DC1-975A-4532-B241-2D4581FAB69F}">
      <dsp:nvSpPr>
        <dsp:cNvPr id="0" name=""/>
        <dsp:cNvSpPr/>
      </dsp:nvSpPr>
      <dsp:spPr>
        <a:xfrm>
          <a:off x="5655301" y="2867451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81298F-5B9E-471C-814B-96165E4B3886}">
      <dsp:nvSpPr>
        <dsp:cNvPr id="0" name=""/>
        <dsp:cNvSpPr/>
      </dsp:nvSpPr>
      <dsp:spPr>
        <a:xfrm>
          <a:off x="3016623" y="4415728"/>
          <a:ext cx="5091952" cy="110328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292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pada</a:t>
          </a:r>
          <a:r>
            <a:rPr lang="en-US" sz="2400" kern="1200" dirty="0" smtClean="0"/>
            <a:t> level </a:t>
          </a:r>
          <a:r>
            <a:rPr lang="en-US" sz="2400" kern="1200" dirty="0" err="1" smtClean="0"/>
            <a:t>mana</a:t>
          </a:r>
          <a:r>
            <a:rPr lang="en-US" sz="2400" kern="1200" dirty="0" smtClean="0"/>
            <a:t>/</a:t>
          </a:r>
          <a:r>
            <a:rPr lang="en-US" sz="2400" kern="1200" dirty="0" err="1" smtClean="0"/>
            <a:t>kapan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sebaiknya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Pertanggungjawaban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itu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berlangsung</a:t>
          </a:r>
          <a:endParaRPr lang="en-US" sz="2400" kern="1200" dirty="0"/>
        </a:p>
      </dsp:txBody>
      <dsp:txXfrm>
        <a:off x="3016623" y="4415728"/>
        <a:ext cx="5091952" cy="1103285"/>
      </dsp:txXfrm>
    </dsp:sp>
    <dsp:sp modelId="{98E0DBE9-96C6-4A82-A074-E327D7967A0B}">
      <dsp:nvSpPr>
        <dsp:cNvPr id="0" name=""/>
        <dsp:cNvSpPr/>
      </dsp:nvSpPr>
      <dsp:spPr>
        <a:xfrm>
          <a:off x="2800439" y="4298057"/>
          <a:ext cx="772299" cy="115844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3505200"/>
            <a:ext cx="6477000" cy="12954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724400"/>
            <a:ext cx="6477000" cy="685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A91E1AA-2329-4E8F-9BFB-1C9EB1AB76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" name="Picture 39" descr="original_metal_b"/>
          <p:cNvPicPr>
            <a:picLocks noChangeAspect="1" noChangeArrowheads="1" noCrop="1"/>
          </p:cNvPicPr>
          <p:nvPr userDrawn="1"/>
        </p:nvPicPr>
        <p:blipFill>
          <a:blip r:embed="rId3">
            <a:clrChange>
              <a:clrFrom>
                <a:srgbClr val="020202"/>
              </a:clrFrom>
              <a:clrTo>
                <a:srgbClr val="02020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048000"/>
            <a:ext cx="144780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17297-BA5D-4054-91ED-F6B7BD3E3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4638"/>
            <a:ext cx="19431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38"/>
            <a:ext cx="56769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39D5E-9592-42BA-9202-F2448AE03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10DAB-20F7-4434-AD22-7DD8DFAACBC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3B1E8-F57D-4F93-AB6B-D2D6F57CB30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524000"/>
            <a:ext cx="3276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524000"/>
            <a:ext cx="3276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3D7D-BBC5-4861-AC3C-1671385BA9D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16092-A23F-40EA-822A-918C74E6E7E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D2988-6F33-4824-A7AC-3D3AED000A4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7CAEB-38F0-4638-9892-AD22A783CB0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1AA91-9227-4F82-9E30-3911087087B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tmap_128.bmp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447800" y="1371600"/>
            <a:ext cx="6019800" cy="4495800"/>
          </a:xfrm>
          <a:prstGeom prst="rect">
            <a:avLst/>
          </a:prstGeom>
          <a:effectLst>
            <a:innerShdw blurRad="114300">
              <a:prstClr val="black"/>
            </a:innerShdw>
            <a:softEdge rad="3175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5715000" cy="10668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28800"/>
            <a:ext cx="5218112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824538"/>
            <a:ext cx="6705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7C6AA-A0D7-4A63-88EC-D318B2E4D45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524000"/>
            <a:ext cx="6705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79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4103F7A5-A277-4395-AE3B-5E8832CEFB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5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ekur010575@yahoo.com" TargetMode="Externa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5715000" cy="1295400"/>
          </a:xfrm>
        </p:spPr>
        <p:txBody>
          <a:bodyPr/>
          <a:lstStyle/>
          <a:p>
            <a:r>
              <a:rPr lang="en-US" b="1" dirty="0" smtClean="0"/>
              <a:t>MENGENAL  DUNIA PEMERINTAHAN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5486400"/>
            <a:ext cx="6477000" cy="6858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Dr. </a:t>
            </a:r>
            <a:r>
              <a:rPr lang="en-US" dirty="0" err="1" smtClean="0">
                <a:solidFill>
                  <a:srgbClr val="FFFF00"/>
                </a:solidFill>
              </a:rPr>
              <a:t>Dewi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Kurniasih</a:t>
            </a:r>
            <a:r>
              <a:rPr lang="en-US" dirty="0" smtClean="0">
                <a:solidFill>
                  <a:srgbClr val="FFFF00"/>
                </a:solidFill>
              </a:rPr>
              <a:t>, S.IP.,</a:t>
            </a:r>
            <a:r>
              <a:rPr lang="en-US" dirty="0" err="1" smtClean="0">
                <a:solidFill>
                  <a:srgbClr val="FFFF00"/>
                </a:solidFill>
              </a:rPr>
              <a:t>M.Si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109696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MEMBANGUN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NILAI-NILAI DEMOKRASI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6021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Salah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makhluk</a:t>
            </a:r>
            <a:r>
              <a:rPr lang="en-US" sz="2800" dirty="0"/>
              <a:t> social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tataran</a:t>
            </a:r>
            <a:r>
              <a:rPr lang="en-US" sz="2800" dirty="0"/>
              <a:t> </a:t>
            </a:r>
            <a:r>
              <a:rPr lang="en-US" sz="2800" dirty="0" err="1"/>
              <a:t>tertinggi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demokrasi</a:t>
            </a:r>
            <a:r>
              <a:rPr lang="en-US" sz="2800" dirty="0"/>
              <a:t>.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demokrasi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: </a:t>
            </a:r>
            <a:r>
              <a:rPr lang="en-US" sz="2800" dirty="0" err="1"/>
              <a:t>kepercayaan</a:t>
            </a:r>
            <a:r>
              <a:rPr lang="en-US" sz="2800" dirty="0"/>
              <a:t>, </a:t>
            </a:r>
            <a:r>
              <a:rPr lang="en-US" sz="2800" dirty="0" err="1"/>
              <a:t>pilihan</a:t>
            </a:r>
            <a:r>
              <a:rPr lang="en-US" sz="2800" dirty="0"/>
              <a:t>, </a:t>
            </a:r>
            <a:r>
              <a:rPr lang="en-US" sz="2800" dirty="0" err="1"/>
              <a:t>kontrol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tanggung</a:t>
            </a:r>
            <a:r>
              <a:rPr lang="en-US" sz="2800" dirty="0"/>
              <a:t> </a:t>
            </a:r>
            <a:r>
              <a:rPr lang="en-US" sz="2800" dirty="0" err="1"/>
              <a:t>jawab</a:t>
            </a:r>
            <a:r>
              <a:rPr lang="en-US" sz="28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(</a:t>
            </a:r>
            <a:r>
              <a:rPr lang="en-US" sz="2800" dirty="0" err="1"/>
              <a:t>pemerintah</a:t>
            </a:r>
            <a:r>
              <a:rPr lang="en-US" sz="2800" dirty="0"/>
              <a:t>)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kelurahan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toko</a:t>
            </a:r>
            <a:r>
              <a:rPr lang="en-US" sz="2800" dirty="0"/>
              <a:t>. </a:t>
            </a:r>
            <a:r>
              <a:rPr lang="en-US" sz="2800" dirty="0" err="1"/>
              <a:t>Toko</a:t>
            </a:r>
            <a:r>
              <a:rPr lang="en-US" sz="2800" dirty="0"/>
              <a:t> </a:t>
            </a:r>
            <a:r>
              <a:rPr lang="en-US" sz="2800" dirty="0" err="1"/>
              <a:t>berada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kelurahan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integral </a:t>
            </a:r>
            <a:r>
              <a:rPr lang="en-US" sz="2800" dirty="0" err="1"/>
              <a:t>negara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52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109696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MEMBANGUN 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KETAHANAN REFORMASI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43800" cy="4602163"/>
          </a:xfrm>
        </p:spPr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sz="2800" dirty="0" err="1"/>
              <a:t>Sebagai</a:t>
            </a:r>
            <a:r>
              <a:rPr lang="en-US" sz="2800" dirty="0"/>
              <a:t> proses, </a:t>
            </a:r>
            <a:r>
              <a:rPr lang="en-US" sz="2800" dirty="0" err="1"/>
              <a:t>reformasi</a:t>
            </a:r>
            <a:r>
              <a:rPr lang="en-US" sz="2800" dirty="0"/>
              <a:t> </a:t>
            </a:r>
            <a:r>
              <a:rPr lang="en-US" sz="2800" dirty="0" err="1"/>
              <a:t>bertujuan</a:t>
            </a:r>
            <a:r>
              <a:rPr lang="en-US" sz="2800" dirty="0"/>
              <a:t> </a:t>
            </a:r>
            <a:r>
              <a:rPr lang="en-US" sz="2800" dirty="0" err="1"/>
              <a:t>mengoreksi</a:t>
            </a:r>
            <a:r>
              <a:rPr lang="en-US" sz="2800" dirty="0"/>
              <a:t> </a:t>
            </a:r>
            <a:r>
              <a:rPr lang="en-US" sz="2800" dirty="0" err="1"/>
              <a:t>terus-menerus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pembangunan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yang </a:t>
            </a:r>
            <a:r>
              <a:rPr lang="en-US" sz="2800" dirty="0" err="1"/>
              <a:t>selama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jauh</a:t>
            </a:r>
            <a:r>
              <a:rPr lang="en-US" sz="2800" dirty="0"/>
              <a:t> </a:t>
            </a:r>
            <a:r>
              <a:rPr lang="en-US" sz="2800" dirty="0" err="1"/>
              <a:t>menyimpang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cita-cita</a:t>
            </a:r>
            <a:r>
              <a:rPr lang="en-US" sz="2800" dirty="0"/>
              <a:t> </a:t>
            </a:r>
            <a:r>
              <a:rPr lang="en-US" sz="2800" dirty="0" err="1"/>
              <a:t>proklamasi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Bhinneka</a:t>
            </a:r>
            <a:r>
              <a:rPr lang="en-US" sz="2800" dirty="0"/>
              <a:t> Tunggal </a:t>
            </a:r>
            <a:r>
              <a:rPr lang="en-US" sz="2800" dirty="0" err="1"/>
              <a:t>Ika</a:t>
            </a:r>
            <a:endParaRPr lang="en-US" sz="2800" dirty="0"/>
          </a:p>
          <a:p>
            <a:pPr marL="514350" lvl="0" indent="-514350">
              <a:buFont typeface="+mj-lt"/>
              <a:buAutoNum type="alphaLcPeriod"/>
            </a:pPr>
            <a:r>
              <a:rPr lang="en-US" sz="2800" dirty="0"/>
              <a:t>Di Indonesia </a:t>
            </a:r>
            <a:r>
              <a:rPr lang="en-US" sz="2800" dirty="0" err="1"/>
              <a:t>reformasi</a:t>
            </a:r>
            <a:r>
              <a:rPr lang="en-US" sz="2800" dirty="0"/>
              <a:t> </a:t>
            </a:r>
            <a:r>
              <a:rPr lang="en-US" sz="2800" dirty="0" err="1"/>
              <a:t>dipelopori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yang </a:t>
            </a:r>
            <a:r>
              <a:rPr lang="en-US" sz="2800" dirty="0" err="1"/>
              <a:t>didukung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almamaternya</a:t>
            </a:r>
            <a:r>
              <a:rPr lang="en-US" sz="2800" dirty="0"/>
              <a:t>.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agar </a:t>
            </a:r>
            <a:r>
              <a:rPr lang="en-US" sz="2800" dirty="0" err="1"/>
              <a:t>reformasi</a:t>
            </a:r>
            <a:r>
              <a:rPr lang="en-US" sz="2800" dirty="0"/>
              <a:t> </a:t>
            </a:r>
            <a:r>
              <a:rPr lang="en-US" sz="2800" dirty="0" err="1"/>
              <a:t>tetap</a:t>
            </a:r>
            <a:r>
              <a:rPr lang="en-US" sz="2800" dirty="0"/>
              <a:t> </a:t>
            </a:r>
            <a:r>
              <a:rPr lang="en-US" sz="2800" dirty="0" err="1"/>
              <a:t>bertahan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almamater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kuat</a:t>
            </a:r>
            <a:r>
              <a:rPr lang="en-US" sz="2800" dirty="0"/>
              <a:t>.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masa </a:t>
            </a:r>
            <a:r>
              <a:rPr lang="en-US" sz="2800" dirty="0" err="1"/>
              <a:t>reformasi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kontrol</a:t>
            </a:r>
            <a:r>
              <a:rPr lang="en-US" sz="2800" dirty="0"/>
              <a:t>.</a:t>
            </a:r>
          </a:p>
          <a:p>
            <a:pPr marL="514350" lvl="0" indent="-514350">
              <a:buFont typeface="+mj-lt"/>
              <a:buAutoNum type="alphaL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061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 ….</a:t>
            </a:r>
            <a:endParaRPr lang="en-US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4" b="7664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600200" y="5824538"/>
            <a:ext cx="5638800" cy="728662"/>
          </a:xfrm>
        </p:spPr>
        <p:txBody>
          <a:bodyPr/>
          <a:lstStyle/>
          <a:p>
            <a:r>
              <a:rPr lang="en-US" sz="1600" dirty="0" smtClean="0">
                <a:solidFill>
                  <a:srgbClr val="FFFF00"/>
                </a:solidFill>
                <a:hlinkClick r:id="rId3"/>
              </a:rPr>
              <a:t>dekur010575@yahoo.com</a:t>
            </a:r>
            <a:endParaRPr lang="en-US" sz="1600" dirty="0" smtClean="0">
              <a:solidFill>
                <a:srgbClr val="FFFF00"/>
              </a:solidFill>
            </a:endParaRPr>
          </a:p>
          <a:p>
            <a:r>
              <a:rPr lang="en-US" sz="1600" dirty="0" smtClean="0"/>
              <a:t>HP. 08122390598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096962"/>
          </a:xfrm>
        </p:spPr>
        <p:txBody>
          <a:bodyPr/>
          <a:lstStyle/>
          <a:p>
            <a:r>
              <a:rPr lang="en-US" b="1" dirty="0" smtClean="0"/>
              <a:t>PEMAHAMAN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7637"/>
            <a:ext cx="7620000" cy="4602163"/>
          </a:xfrm>
        </p:spPr>
        <p:txBody>
          <a:bodyPr/>
          <a:lstStyle/>
          <a:p>
            <a:r>
              <a:rPr lang="en-US" sz="2800" dirty="0" err="1"/>
              <a:t>Metodologi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pengkajian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pembentukan</a:t>
            </a:r>
            <a:r>
              <a:rPr lang="en-US" sz="2800" dirty="0"/>
              <a:t> </a:t>
            </a:r>
            <a:r>
              <a:rPr lang="en-US" sz="2800" dirty="0" err="1"/>
              <a:t>seperangkat</a:t>
            </a:r>
            <a:r>
              <a:rPr lang="en-US" sz="2800" dirty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metodologi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ketidakjelasan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Metodologi</a:t>
            </a:r>
            <a:r>
              <a:rPr lang="en-US" sz="2800" dirty="0" smtClean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formal </a:t>
            </a:r>
            <a:r>
              <a:rPr lang="en-US" sz="2800" dirty="0" err="1"/>
              <a:t>melekat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definisi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yang </a:t>
            </a:r>
            <a:r>
              <a:rPr lang="en-US" sz="2800" dirty="0" err="1"/>
              <a:t>bersangkutan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substantif</a:t>
            </a:r>
            <a:r>
              <a:rPr lang="en-US" sz="2800" dirty="0"/>
              <a:t> </a:t>
            </a:r>
            <a:r>
              <a:rPr lang="en-US" sz="2800" dirty="0" err="1"/>
              <a:t>ditunjukkan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aksioma</a:t>
            </a:r>
            <a:r>
              <a:rPr lang="en-US" sz="2800" dirty="0"/>
              <a:t>, </a:t>
            </a:r>
            <a:r>
              <a:rPr lang="en-US" sz="2800" dirty="0" err="1"/>
              <a:t>anggapan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, </a:t>
            </a:r>
            <a:r>
              <a:rPr lang="en-US" sz="2800" dirty="0" err="1"/>
              <a:t>pendekatan</a:t>
            </a:r>
            <a:r>
              <a:rPr lang="en-US" sz="2800" dirty="0"/>
              <a:t>, model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model </a:t>
            </a:r>
            <a:r>
              <a:rPr lang="en-US" sz="2800" dirty="0" err="1"/>
              <a:t>konstruk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096962"/>
          </a:xfrm>
        </p:spPr>
        <p:txBody>
          <a:bodyPr/>
          <a:lstStyle/>
          <a:p>
            <a:pPr algn="r"/>
            <a:r>
              <a:rPr lang="en-US" b="1" dirty="0" smtClean="0"/>
              <a:t>SASARAN  MIP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066699"/>
              </p:ext>
            </p:extLst>
          </p:nvPr>
        </p:nvGraphicFramePr>
        <p:xfrm>
          <a:off x="762000" y="1417637"/>
          <a:ext cx="81534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47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047" y="0"/>
            <a:ext cx="7924800" cy="838200"/>
          </a:xfrm>
        </p:spPr>
        <p:txBody>
          <a:bodyPr/>
          <a:lstStyle/>
          <a:p>
            <a:r>
              <a:rPr lang="en-US" sz="3200" b="1" dirty="0" smtClean="0"/>
              <a:t>PERKEMBANGAN  PARADIGMATIK  IP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71181"/>
              </p:ext>
            </p:extLst>
          </p:nvPr>
        </p:nvGraphicFramePr>
        <p:xfrm>
          <a:off x="152400" y="762000"/>
          <a:ext cx="8763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30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096962"/>
          </a:xfrm>
        </p:spPr>
        <p:txBody>
          <a:bodyPr/>
          <a:lstStyle/>
          <a:p>
            <a:r>
              <a:rPr lang="en-US" sz="4000" b="1" dirty="0" smtClean="0"/>
              <a:t>FUNGSI ILMU PEMERINTAHAN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91400" cy="518160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Fungsi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Ilmu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pemerintahan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, </a:t>
            </a:r>
            <a:r>
              <a:rPr lang="en-US" dirty="0" err="1"/>
              <a:t>mengoreksi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Ilmu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Pemerintahan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, </a:t>
            </a:r>
            <a:r>
              <a:rPr lang="en-US" dirty="0" err="1"/>
              <a:t>merekam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, </a:t>
            </a:r>
            <a:r>
              <a:rPr lang="en-US" dirty="0" err="1"/>
              <a:t>menerangkan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,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lain,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meramalkan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0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096962"/>
          </a:xfrm>
        </p:spPr>
        <p:txBody>
          <a:bodyPr/>
          <a:lstStyle/>
          <a:p>
            <a:r>
              <a:rPr lang="en-US" sz="3200" b="1" dirty="0" smtClean="0"/>
              <a:t>PERLUNYA REFORMASI PEMERINTAHAN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356492"/>
              </p:ext>
            </p:extLst>
          </p:nvPr>
        </p:nvGraphicFramePr>
        <p:xfrm>
          <a:off x="811306" y="1646237"/>
          <a:ext cx="7543800" cy="460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6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00" cy="1096962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7 SISI PEMERINTAHAN YANG BERTANGGUNG JAWAB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862293"/>
              </p:ext>
            </p:extLst>
          </p:nvPr>
        </p:nvGraphicFramePr>
        <p:xfrm>
          <a:off x="-609600" y="1143000"/>
          <a:ext cx="11125200" cy="5608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5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629400" cy="109696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MEMBANGUN PEMERINTAHAN YANG BERTANGGUNG JAWAB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6781800" cy="46021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tertutup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terbuka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birokratik</a:t>
            </a:r>
            <a:r>
              <a:rPr lang="en-US" sz="2800" dirty="0"/>
              <a:t> partisan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demokratik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hypersentralistik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desentralistik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vertikal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 (horizontal);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/>
              <a:t>paternalisme</a:t>
            </a:r>
            <a:r>
              <a:rPr lang="en-US" sz="2800" dirty="0"/>
              <a:t> </a:t>
            </a:r>
            <a:r>
              <a:rPr lang="en-US" sz="2800" dirty="0" err="1"/>
              <a:t>despotik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kontrol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anggaran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paternalisme</a:t>
            </a:r>
            <a:r>
              <a:rPr lang="en-US" sz="2800" dirty="0" smtClean="0"/>
              <a:t>;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90296"/>
            <a:ext cx="2339788" cy="102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7924800" cy="548640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suksesi</a:t>
            </a:r>
            <a:r>
              <a:rPr lang="en-US" sz="2800" dirty="0" smtClean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anugerah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recruitment;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lompatan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proyek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epimetheanistik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prometheanistik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saya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kelurahan</a:t>
            </a:r>
            <a:r>
              <a:rPr lang="en-US" sz="2800" dirty="0"/>
              <a:t>/</a:t>
            </a:r>
            <a:r>
              <a:rPr lang="en-US" sz="2800" dirty="0" err="1"/>
              <a:t>desa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depan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pemberdayaan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yang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jaman</a:t>
            </a:r>
            <a:r>
              <a:rPr lang="en-US" sz="2800" dirty="0"/>
              <a:t>;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/>
              <a:t>monolog </a:t>
            </a:r>
            <a:r>
              <a:rPr lang="en-US" sz="2800" dirty="0" err="1"/>
              <a:t>ke</a:t>
            </a:r>
            <a:r>
              <a:rPr lang="en-US" sz="2800" dirty="0"/>
              <a:t> dialog.</a:t>
            </a:r>
          </a:p>
          <a:p>
            <a:pPr marL="514350" indent="-514350">
              <a:buFont typeface="+mj-lt"/>
              <a:buAutoNum type="arabicPeriod" startAt="6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261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-13_Sea">
  <a:themeElements>
    <a:clrScheme name="Office Theme 12">
      <a:dk1>
        <a:srgbClr val="09817E"/>
      </a:dk1>
      <a:lt1>
        <a:srgbClr val="FFFFFF"/>
      </a:lt1>
      <a:dk2>
        <a:srgbClr val="0281BA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66D6B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9817E"/>
        </a:dk1>
        <a:lt1>
          <a:srgbClr val="FFFFFF"/>
        </a:lt1>
        <a:dk2>
          <a:srgbClr val="0281BA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66D6B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Anim-13_Sea</Template>
  <TotalTime>52</TotalTime>
  <Words>563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Anim-13_Sea</vt:lpstr>
      <vt:lpstr>MENGENAL  DUNIA PEMERINTAHAN</vt:lpstr>
      <vt:lpstr>PEMAHAMAN</vt:lpstr>
      <vt:lpstr>SASARAN  MIP</vt:lpstr>
      <vt:lpstr>PERKEMBANGAN  PARADIGMATIK  IP</vt:lpstr>
      <vt:lpstr>FUNGSI ILMU PEMERINTAHAN</vt:lpstr>
      <vt:lpstr>PERLUNYA REFORMASI PEMERINTAHAN</vt:lpstr>
      <vt:lpstr>7 SISI PEMERINTAHAN YANG BERTANGGUNG JAWAB</vt:lpstr>
      <vt:lpstr>MEMBANGUN PEMERINTAHAN YANG BERTANGGUNG JAWAB</vt:lpstr>
      <vt:lpstr>PowerPoint Presentation</vt:lpstr>
      <vt:lpstr>MEMBANGUN  NILAI-NILAI DEMOKRASI</vt:lpstr>
      <vt:lpstr>MEMBANGUN  KETAHANAN REFORMASI</vt:lpstr>
      <vt:lpstr>Sekian ….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  DUNIA PEMERINTAHAN</dc:title>
  <dc:subject/>
  <dc:creator>Dewi_Vaio</dc:creator>
  <cp:keywords/>
  <dc:description/>
  <cp:lastModifiedBy>Dewi_Vaio</cp:lastModifiedBy>
  <cp:revision>10</cp:revision>
  <cp:lastPrinted>1601-01-01T00:00:00Z</cp:lastPrinted>
  <dcterms:created xsi:type="dcterms:W3CDTF">2016-03-20T21:25:45Z</dcterms:created>
  <dcterms:modified xsi:type="dcterms:W3CDTF">2016-03-20T22:18:05Z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TC010902851033</vt:lpwstr>
  </property>
</Properties>
</file>