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6" r:id="rId7"/>
    <p:sldId id="267" r:id="rId8"/>
    <p:sldId id="268" r:id="rId9"/>
    <p:sldId id="265" r:id="rId10"/>
    <p:sldId id="269" r:id="rId11"/>
    <p:sldId id="264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BFAD-6041-4415-A4AB-C04992B30582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BF99B-BA38-4D88-9CD5-1720DF957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7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24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41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59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7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59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1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030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10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83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14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93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BF99B-BA38-4D88-9CD5-1720DF9574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8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E83592-99B9-4656-B3A9-E016C2C4C12D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472D60-38CB-45F0-AED1-0B6A05B6D7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4049" y="2535343"/>
            <a:ext cx="7772400" cy="182976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BENTUK &amp; TIPE PEMERINTAHAN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4336" y="4365104"/>
            <a:ext cx="7772400" cy="69564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Dewi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Kurniasih</a:t>
            </a:r>
            <a:r>
              <a:rPr lang="en-US" dirty="0" smtClean="0">
                <a:solidFill>
                  <a:schemeClr val="tx1"/>
                </a:solidFill>
              </a:rPr>
              <a:t>, S.IP.,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9" y="274743"/>
            <a:ext cx="4445000" cy="226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143668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menteri-menteri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sz="11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belakangan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sz="11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sz="11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dakwaan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sz="11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memerintahkan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endParaRPr lang="en-US" sz="1100" dirty="0" smtClean="0"/>
          </a:p>
          <a:p>
            <a:pPr marL="624078" lvl="0" indent="-514350" algn="r">
              <a:buFont typeface="+mj-lt"/>
              <a:buAutoNum type="arabicPeriod"/>
            </a:pP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yang </a:t>
            </a:r>
            <a:r>
              <a:rPr lang="en-US" dirty="0" err="1" smtClean="0"/>
              <a:t>pasti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SISPEM CAMPURAN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</p:spPr>
        <p:txBody>
          <a:bodyPr>
            <a:noAutofit/>
          </a:bodyPr>
          <a:lstStyle/>
          <a:p>
            <a:pPr lvl="0"/>
            <a:r>
              <a:rPr lang="de-DE" sz="3200" dirty="0" smtClean="0">
                <a:solidFill>
                  <a:schemeClr val="accent4">
                    <a:lumMod val="50000"/>
                  </a:schemeClr>
                </a:solidFill>
              </a:rPr>
              <a:t>Menteri-menteri dipilih oleh parlemen (Parlementer)</a:t>
            </a:r>
          </a:p>
          <a:p>
            <a:pPr lvl="0"/>
            <a:endParaRPr lang="en-US" sz="1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de-DE" sz="3200" dirty="0" smtClean="0">
                <a:solidFill>
                  <a:schemeClr val="accent4">
                    <a:lumMod val="50000"/>
                  </a:schemeClr>
                </a:solidFill>
              </a:rPr>
              <a:t>Lamanya masa jabatan eksekutif ditentukan dengan pasti dalam konstitusi (Presdiensiil)</a:t>
            </a:r>
          </a:p>
          <a:p>
            <a:pPr lvl="0"/>
            <a:endParaRPr lang="en-US" sz="1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lvl="0"/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Menteri-menteri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tidak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bertanggung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jawab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baik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kepada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parlemen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maupun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kepada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presiden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512" y="1412776"/>
            <a:ext cx="7543824" cy="2592288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Bagaimana</a:t>
            </a:r>
            <a:r>
              <a:rPr lang="en-US" sz="5400" dirty="0" smtClean="0"/>
              <a:t> </a:t>
            </a:r>
            <a:r>
              <a:rPr lang="en-US" sz="5400" dirty="0" err="1" smtClean="0"/>
              <a:t>dengan</a:t>
            </a:r>
            <a:r>
              <a:rPr lang="en-US" sz="5400" dirty="0" smtClean="0"/>
              <a:t> </a:t>
            </a:r>
            <a:r>
              <a:rPr lang="en-US" sz="5400" dirty="0" err="1" smtClean="0"/>
              <a:t>Sistem</a:t>
            </a:r>
            <a:r>
              <a:rPr lang="en-US" sz="5400" dirty="0" smtClean="0"/>
              <a:t> </a:t>
            </a:r>
            <a:r>
              <a:rPr lang="en-US" sz="5400" dirty="0" err="1" smtClean="0"/>
              <a:t>Pemerintahan</a:t>
            </a:r>
            <a:r>
              <a:rPr lang="en-US" sz="5400" dirty="0" smtClean="0"/>
              <a:t> INDONESIA </a:t>
            </a:r>
            <a:r>
              <a:rPr lang="en-US" sz="5400" dirty="0" smtClean="0"/>
              <a:t>??!!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89040"/>
            <a:ext cx="285750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14612" y="1928802"/>
            <a:ext cx="4714908" cy="2286016"/>
          </a:xfrm>
        </p:spPr>
        <p:txBody>
          <a:bodyPr>
            <a:noAutofit/>
          </a:bodyPr>
          <a:lstStyle/>
          <a:p>
            <a:pPr algn="ctr"/>
            <a:r>
              <a:rPr lang="en-US" sz="4400" dirty="0" err="1" smtClean="0"/>
              <a:t>Sekian</a:t>
            </a:r>
            <a:r>
              <a:rPr lang="en-US" sz="4400" dirty="0" smtClean="0"/>
              <a:t> </a:t>
            </a:r>
            <a:br>
              <a:rPr lang="en-US" sz="4400" dirty="0" smtClean="0"/>
            </a:br>
            <a:r>
              <a:rPr lang="en-US" sz="4400" dirty="0" smtClean="0"/>
              <a:t>&amp; </a:t>
            </a:r>
            <a:br>
              <a:rPr lang="en-US" sz="4400" dirty="0" smtClean="0"/>
            </a:br>
            <a:r>
              <a:rPr lang="en-US" sz="4400" dirty="0" err="1" smtClean="0"/>
              <a:t>Terima</a:t>
            </a:r>
            <a:r>
              <a:rPr lang="en-US" sz="4400" dirty="0" smtClean="0"/>
              <a:t> </a:t>
            </a:r>
            <a:r>
              <a:rPr lang="en-US" sz="4400" dirty="0" err="1" smtClean="0"/>
              <a:t>Kasih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686800" cy="423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3105160"/>
                <a:gridCol w="2895600"/>
              </a:tblGrid>
              <a:tr h="1651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 Black" pitchFamily="34" charset="0"/>
                          <a:ea typeface="Times New Roman"/>
                        </a:rPr>
                        <a:t>Bentuk</a:t>
                      </a:r>
                      <a:r>
                        <a:rPr lang="en-US" sz="20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Arial Black" pitchFamily="34" charset="0"/>
                          <a:ea typeface="Times New Roman"/>
                        </a:rPr>
                        <a:t>Pemerintahan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Bentuk-brntuk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biasa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dimana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penguasa-penguasa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berusaha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mewujudkan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kesejahteraan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umum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Bentuk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merosot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dimana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penguasa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berusaha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mewujudkan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kepentingan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sendiri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7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Pemerintahan</a:t>
                      </a:r>
                      <a:r>
                        <a:rPr lang="en-US" sz="2000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 Black" pitchFamily="34" charset="0"/>
                          <a:ea typeface="Times New Roman"/>
                        </a:rPr>
                        <a:t>Seorang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 Black" pitchFamily="34" charset="0"/>
                          <a:ea typeface="Times New Roman"/>
                        </a:rPr>
                        <a:t>Monarki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 Black" pitchFamily="34" charset="0"/>
                          <a:ea typeface="Times New Roman"/>
                        </a:rPr>
                        <a:t>Tirani</a:t>
                      </a:r>
                      <a:endParaRPr lang="en-US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7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 Black" pitchFamily="34" charset="0"/>
                          <a:ea typeface="Times New Roman"/>
                        </a:rPr>
                        <a:t>Pemerintahan Beberapa Orang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 Black" pitchFamily="34" charset="0"/>
                          <a:ea typeface="Times New Roman"/>
                        </a:rPr>
                        <a:t>Aristokrasi</a:t>
                      </a:r>
                      <a:endParaRPr lang="en-US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 Black" pitchFamily="34" charset="0"/>
                          <a:ea typeface="Times New Roman"/>
                        </a:rPr>
                        <a:t>Oligarki</a:t>
                      </a:r>
                      <a:endParaRPr lang="en-US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37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 Black" pitchFamily="34" charset="0"/>
                          <a:ea typeface="Times New Roman"/>
                        </a:rPr>
                        <a:t>Pemerintahan Semua Warga Negara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 Black" pitchFamily="34" charset="0"/>
                          <a:ea typeface="Times New Roman"/>
                        </a:rPr>
                        <a:t>Polity</a:t>
                      </a:r>
                      <a:endParaRPr lang="en-US" sz="200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Arial Black" pitchFamily="34" charset="0"/>
                          <a:ea typeface="Times New Roman"/>
                        </a:rPr>
                        <a:t>Demokrasi</a:t>
                      </a:r>
                      <a:endParaRPr lang="en-US" sz="2000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Aristoteles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305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7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Verdana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</a:rPr>
                        <a:t>Baik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</a:rPr>
                        <a:t>Buruk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</a:rPr>
                        <a:t>Satu Orang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Verdana"/>
                          <a:ea typeface="Times New Roman"/>
                        </a:rPr>
                        <a:t>Monarki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Verdana"/>
                          <a:ea typeface="Times New Roman"/>
                        </a:rPr>
                        <a:t>Tirani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</a:rPr>
                        <a:t>Sedikit Orang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Verdana"/>
                          <a:ea typeface="Times New Roman"/>
                        </a:rPr>
                        <a:t>Aristokrasi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Verdana"/>
                          <a:ea typeface="Times New Roman"/>
                        </a:rPr>
                        <a:t>Oligarki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63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Verdana"/>
                          <a:ea typeface="Times New Roman"/>
                        </a:rPr>
                        <a:t>Banyak Orang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Verdana"/>
                          <a:ea typeface="Times New Roman"/>
                        </a:rPr>
                        <a:t>Demokrasi</a:t>
                      </a:r>
                      <a:endParaRPr lang="en-US" sz="2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latin typeface="Verdana"/>
                          <a:ea typeface="Times New Roman"/>
                        </a:rPr>
                        <a:t>Mobokrasi</a:t>
                      </a: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Rodee</a:t>
            </a:r>
            <a:r>
              <a:rPr lang="en-US" dirty="0" smtClean="0"/>
              <a:t> </a:t>
            </a:r>
            <a:r>
              <a:rPr lang="en-US" dirty="0" err="1" smtClean="0"/>
              <a:t>dkk</a:t>
            </a:r>
            <a:r>
              <a:rPr lang="en-US" dirty="0" smtClean="0"/>
              <a:t>….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TIPE  SISTEM  PEMERINTAHAN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2143116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b="1" dirty="0" err="1">
                <a:solidFill>
                  <a:srgbClr val="0070C0"/>
                </a:solidFill>
              </a:rPr>
              <a:t>Sistem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Pemerintahan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Parlementer</a:t>
            </a:r>
            <a:endParaRPr lang="en-US" sz="3200" dirty="0">
              <a:solidFill>
                <a:srgbClr val="0070C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err="1">
                <a:solidFill>
                  <a:srgbClr val="0070C0"/>
                </a:solidFill>
              </a:rPr>
              <a:t>Sistem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Pemerintahan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Presidensiil</a:t>
            </a:r>
            <a:endParaRPr lang="en-US" sz="3200" dirty="0">
              <a:solidFill>
                <a:srgbClr val="0070C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sz="3200" dirty="0" smtClean="0">
              <a:solidFill>
                <a:srgbClr val="0070C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sz="3200" b="1" dirty="0" err="1">
                <a:solidFill>
                  <a:srgbClr val="0070C0"/>
                </a:solidFill>
              </a:rPr>
              <a:t>Sistem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>
                <a:solidFill>
                  <a:srgbClr val="0070C0"/>
                </a:solidFill>
              </a:rPr>
              <a:t>Pemerintahan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Campuran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txBody>
          <a:bodyPr>
            <a:normAutofit fontScale="92500" lnSpcReduction="20000"/>
          </a:bodyPr>
          <a:lstStyle/>
          <a:p>
            <a:pPr marL="92075" indent="0">
              <a:buNone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Kranenburg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pPr marL="92075" indent="0">
              <a:buNone/>
            </a:pP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nominal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/</a:t>
            </a:r>
            <a:r>
              <a:rPr lang="en-US" dirty="0" err="1" smtClean="0"/>
              <a:t>legislatif</a:t>
            </a:r>
            <a:endParaRPr lang="en-US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pemilihannya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Alan R. Ball</a:t>
            </a:r>
            <a:r>
              <a:rPr lang="en-US" dirty="0" smtClean="0"/>
              <a:t>) “</a:t>
            </a:r>
            <a:r>
              <a:rPr lang="en-US" i="1" dirty="0" smtClean="0"/>
              <a:t>The Parliamentary Types of Government</a:t>
            </a:r>
            <a:r>
              <a:rPr lang="en-US" dirty="0" smtClean="0"/>
              <a:t>” </a:t>
            </a:r>
          </a:p>
          <a:p>
            <a:pPr marL="624078" lvl="0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SISPEM PARLEMENTER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72164"/>
          </a:xfrm>
        </p:spPr>
        <p:txBody>
          <a:bodyPr>
            <a:normAutofit fontScale="92500" lnSpcReduction="10000"/>
          </a:bodyPr>
          <a:lstStyle/>
          <a:p>
            <a:pPr marL="624078" lvl="0" indent="-514350">
              <a:buFont typeface="+mj-lt"/>
              <a:buAutoNum type="alphaLcPeriod"/>
            </a:pP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(</a:t>
            </a:r>
            <a:r>
              <a:rPr lang="en-US" dirty="0" err="1" smtClean="0"/>
              <a:t>Inggris</a:t>
            </a:r>
            <a:r>
              <a:rPr lang="en-US" dirty="0" smtClean="0"/>
              <a:t> &amp; Malaysia)</a:t>
            </a:r>
          </a:p>
          <a:p>
            <a:pPr marL="624078" lvl="0" indent="-514350">
              <a:buFont typeface="+mj-lt"/>
              <a:buAutoNum type="alphaLcPeriod"/>
            </a:pPr>
            <a:r>
              <a:rPr lang="de-DE" dirty="0" smtClean="0"/>
              <a:t>Anggota kabinet harus mempunyai pandangan politik yang sama dengan parlemen (Inggris)</a:t>
            </a:r>
            <a:endParaRPr lang="en-US" dirty="0" smtClean="0"/>
          </a:p>
          <a:p>
            <a:pPr marL="624078" lvl="0" indent="-514350">
              <a:buFont typeface="+mj-lt"/>
              <a:buAutoNum type="alphaL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endParaRPr lang="en-US" dirty="0" smtClean="0"/>
          </a:p>
          <a:p>
            <a:pPr marL="624078" lvl="0" indent="-514350">
              <a:buFont typeface="+mj-lt"/>
              <a:buAutoNum type="alphaLcPeriod"/>
            </a:pP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kabinetnya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/</a:t>
            </a:r>
            <a:r>
              <a:rPr lang="en-US" dirty="0" err="1" smtClean="0"/>
              <a:t>parlemen</a:t>
            </a:r>
            <a:endParaRPr lang="en-US" dirty="0" smtClean="0"/>
          </a:p>
          <a:p>
            <a:pPr marL="624078" lvl="0" indent="-514350">
              <a:buFont typeface="+mj-lt"/>
              <a:buAutoNum type="alphaLcPeriod"/>
            </a:pPr>
            <a:r>
              <a:rPr lang="en-US" dirty="0" smtClean="0"/>
              <a:t>Para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(</a:t>
            </a:r>
            <a:r>
              <a:rPr lang="en-US" dirty="0" err="1" smtClean="0"/>
              <a:t>Inggris</a:t>
            </a:r>
            <a:r>
              <a:rPr lang="en-US" dirty="0" smtClean="0"/>
              <a:t> 		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parpol</a:t>
            </a:r>
            <a:r>
              <a:rPr lang="en-US" dirty="0" smtClean="0"/>
              <a:t> </a:t>
            </a:r>
            <a:r>
              <a:rPr lang="en-US" dirty="0" err="1" smtClean="0"/>
              <a:t>pemenang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C. F Strong</a:t>
            </a:r>
            <a:r>
              <a:rPr lang="en-US" dirty="0" smtClean="0"/>
              <a:t>) “</a:t>
            </a:r>
            <a:r>
              <a:rPr lang="en-US" i="1" dirty="0" smtClean="0"/>
              <a:t>The Parliamentary </a:t>
            </a:r>
            <a:r>
              <a:rPr lang="en-US" i="1" dirty="0" err="1" smtClean="0"/>
              <a:t>Executif</a:t>
            </a:r>
            <a:r>
              <a:rPr lang="en-US" i="1" dirty="0" smtClean="0"/>
              <a:t> </a:t>
            </a:r>
            <a:r>
              <a:rPr lang="en-US" dirty="0" smtClean="0"/>
              <a:t>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4525963"/>
          </a:xfrm>
        </p:spPr>
        <p:txBody>
          <a:bodyPr>
            <a:normAutofit lnSpcReduction="10000"/>
          </a:bodyPr>
          <a:lstStyle/>
          <a:p>
            <a:pPr marL="92075" indent="17463" algn="ctr">
              <a:buNone/>
            </a:pP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{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(</a:t>
            </a:r>
            <a:r>
              <a:rPr lang="en-US" i="1" dirty="0" smtClean="0"/>
              <a:t>balance of power</a:t>
            </a:r>
            <a:r>
              <a:rPr lang="en-US" dirty="0" smtClean="0"/>
              <a:t>)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berhati-hati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,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mengumbar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mosi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gilirannya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(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)}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5514819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92D050"/>
                </a:solidFill>
              </a:rPr>
              <a:t>Ketidakstabilan</a:t>
            </a:r>
            <a:r>
              <a:rPr lang="en-US" sz="3600" dirty="0">
                <a:solidFill>
                  <a:srgbClr val="92D050"/>
                </a:solidFill>
              </a:rPr>
              <a:t> </a:t>
            </a:r>
            <a:r>
              <a:rPr lang="en-US" sz="3600" dirty="0" err="1">
                <a:solidFill>
                  <a:srgbClr val="92D050"/>
                </a:solidFill>
              </a:rPr>
              <a:t>pemerintahan</a:t>
            </a:r>
            <a:endParaRPr lang="en-US" sz="3600" dirty="0">
              <a:solidFill>
                <a:srgbClr val="92D050"/>
              </a:solidFill>
            </a:endParaRPr>
          </a:p>
          <a:p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214810" y="4714884"/>
            <a:ext cx="171451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diganggu</a:t>
            </a:r>
            <a:r>
              <a:rPr lang="en-US" dirty="0" smtClean="0"/>
              <a:t> </a:t>
            </a:r>
            <a:r>
              <a:rPr lang="en-US" dirty="0" err="1" smtClean="0"/>
              <a:t>gugat</a:t>
            </a:r>
            <a:endParaRPr lang="en-US" dirty="0" smtClean="0"/>
          </a:p>
          <a:p>
            <a:pPr lvl="0"/>
            <a:r>
              <a:rPr lang="en-US" dirty="0" err="1" smtClean="0"/>
              <a:t>Kabinet</a:t>
            </a:r>
            <a:r>
              <a:rPr lang="en-US" dirty="0" smtClean="0"/>
              <a:t> yang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perdana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endParaRPr lang="en-US" dirty="0" smtClean="0"/>
          </a:p>
          <a:p>
            <a:pPr lvl="0"/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personalia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program </a:t>
            </a: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terbanyak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endParaRPr lang="en-US" dirty="0" smtClean="0"/>
          </a:p>
          <a:p>
            <a:pPr lvl="0"/>
            <a:r>
              <a:rPr lang="de-DE" dirty="0" smtClean="0"/>
              <a:t>Masa jabatan kabinet tidak ditentukan dengan tetap atau pasti berapa lamanya</a:t>
            </a:r>
            <a:endParaRPr lang="en-US" dirty="0" smtClean="0"/>
          </a:p>
          <a:p>
            <a:pPr lvl="0"/>
            <a:r>
              <a:rPr lang="de-DE" dirty="0" smtClean="0"/>
              <a:t>Kabinet dapat dijatuhkan pada setiap waktu oleh parlemen, sebaliknya parlemen dapat dibubarkan oleh pemerintah</a:t>
            </a:r>
            <a:endParaRPr lang="en-US" dirty="0" smtClean="0"/>
          </a:p>
          <a:p>
            <a:pPr algn="r">
              <a:buNone/>
            </a:pP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Achmad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Sanusi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lvl="0" indent="-514350">
              <a:buFont typeface="+mj-lt"/>
              <a:buAutoNum type="arabicPeriod"/>
            </a:pPr>
            <a:r>
              <a:rPr lang="en-US" sz="3200" i="1" dirty="0" smtClean="0"/>
              <a:t>Presidential   types   of  government </a:t>
            </a:r>
            <a:r>
              <a:rPr lang="en-US" sz="3200" dirty="0" smtClean="0"/>
              <a:t>(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tipe</a:t>
            </a:r>
            <a:r>
              <a:rPr lang="en-US" sz="3200" dirty="0" smtClean="0"/>
              <a:t> </a:t>
            </a:r>
            <a:r>
              <a:rPr lang="en-US" sz="3200" dirty="0" err="1" smtClean="0"/>
              <a:t>presiden</a:t>
            </a:r>
            <a:r>
              <a:rPr lang="en-US" sz="3200" dirty="0" smtClean="0"/>
              <a:t>)</a:t>
            </a:r>
          </a:p>
          <a:p>
            <a:pPr marL="624078" lvl="0" indent="-514350">
              <a:buFont typeface="+mj-lt"/>
              <a:buAutoNum type="arabicPeriod"/>
            </a:pPr>
            <a:endParaRPr lang="en-US" sz="32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sz="3200" i="1" dirty="0" smtClean="0"/>
              <a:t>Non parliamentary </a:t>
            </a:r>
            <a:r>
              <a:rPr lang="en-US" sz="3200" dirty="0" smtClean="0"/>
              <a:t>(non </a:t>
            </a:r>
            <a:r>
              <a:rPr lang="en-US" sz="3200" dirty="0" err="1" smtClean="0"/>
              <a:t>parlementer</a:t>
            </a:r>
            <a:r>
              <a:rPr lang="en-US" sz="3200" dirty="0" smtClean="0"/>
              <a:t>)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i="1" dirty="0" smtClean="0"/>
              <a:t>fixed executive</a:t>
            </a:r>
            <a:r>
              <a:rPr lang="en-US" sz="3200" dirty="0" smtClean="0"/>
              <a:t> (</a:t>
            </a:r>
            <a:r>
              <a:rPr lang="en-US" sz="3200" dirty="0" err="1" smtClean="0"/>
              <a:t>jabatan</a:t>
            </a:r>
            <a:r>
              <a:rPr lang="en-US" sz="3200" dirty="0" smtClean="0"/>
              <a:t> </a:t>
            </a:r>
            <a:r>
              <a:rPr lang="en-US" sz="3200" dirty="0" err="1" smtClean="0"/>
              <a:t>eksekutif</a:t>
            </a:r>
            <a:r>
              <a:rPr lang="en-US" sz="3200" dirty="0" smtClean="0"/>
              <a:t> yang </a:t>
            </a:r>
            <a:r>
              <a:rPr lang="en-US" sz="3200" dirty="0" err="1" smtClean="0"/>
              <a:t>pasti</a:t>
            </a:r>
            <a:r>
              <a:rPr lang="en-US" sz="3200" dirty="0" smtClean="0"/>
              <a:t>)</a:t>
            </a:r>
          </a:p>
          <a:p>
            <a:pPr marL="624078" lvl="0" indent="-514350">
              <a:buFont typeface="+mj-lt"/>
              <a:buAutoNum type="arabicPeriod"/>
            </a:pPr>
            <a:endParaRPr lang="en-US" sz="32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en-US" sz="3200" i="1" dirty="0" smtClean="0"/>
              <a:t>Separation of power</a:t>
            </a:r>
            <a:r>
              <a:rPr lang="en-US" sz="3200" dirty="0" smtClean="0"/>
              <a:t> (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pemisahan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kekuasaan</a:t>
            </a:r>
            <a:r>
              <a:rPr lang="en-US" sz="3200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SISPEM PRESIDENSIIL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481</Words>
  <Application>Microsoft Office PowerPoint</Application>
  <PresentationFormat>On-screen Show (4:3)</PresentationFormat>
  <Paragraphs>94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Black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BENTUK &amp; TIPE PEMERINTAHAN</vt:lpstr>
      <vt:lpstr>Aristoteles</vt:lpstr>
      <vt:lpstr>Rodee dkk….</vt:lpstr>
      <vt:lpstr>TIPE  SISTEM  PEMERINTAHAN</vt:lpstr>
      <vt:lpstr>SISPEM PARLEMENTER</vt:lpstr>
      <vt:lpstr>PowerPoint Presentation</vt:lpstr>
      <vt:lpstr>PowerPoint Presentation</vt:lpstr>
      <vt:lpstr>Faktor-faktor Penyebab</vt:lpstr>
      <vt:lpstr>SISPEM PRESIDENSIIL</vt:lpstr>
      <vt:lpstr>PowerPoint Presentation</vt:lpstr>
      <vt:lpstr>SISPEM CAMPURAN</vt:lpstr>
      <vt:lpstr>Bagaimana dengan Sistem Pemerintahan INDONESIA ??!!</vt:lpstr>
      <vt:lpstr>Sekian  &amp;  Terima Kasih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BENTUK-BENTUK PEMERINTAHAN</dc:title>
  <dc:creator>Valued Acer Customer</dc:creator>
  <cp:lastModifiedBy>Dewi_Vaio</cp:lastModifiedBy>
  <cp:revision>6</cp:revision>
  <dcterms:created xsi:type="dcterms:W3CDTF">2011-03-31T03:45:06Z</dcterms:created>
  <dcterms:modified xsi:type="dcterms:W3CDTF">2016-03-06T18:12:01Z</dcterms:modified>
</cp:coreProperties>
</file>