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4666E-C5CB-40EF-A0B2-75192E46F789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7B603-841D-4190-B0E9-5003F15A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7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7B603-841D-4190-B0E9-5003F15A65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2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7B603-841D-4190-B0E9-5003F15A65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93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7B603-841D-4190-B0E9-5003F15A65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32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7B603-841D-4190-B0E9-5003F15A65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49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7B603-841D-4190-B0E9-5003F15A65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8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34897-0C51-4B2E-96B2-E343E0625A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00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34897-0C51-4B2E-96B2-E343E0625A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34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34897-0C51-4B2E-96B2-E343E0625A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18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7B603-841D-4190-B0E9-5003F15A65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1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7CE2-36FF-414E-B5CD-A5948C14AB71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E8D8-B247-40B3-BCA2-42868DDB6C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7CE2-36FF-414E-B5CD-A5948C14AB71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E8D8-B247-40B3-BCA2-42868DDB6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7CE2-36FF-414E-B5CD-A5948C14AB71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E8D8-B247-40B3-BCA2-42868DDB6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7CE2-36FF-414E-B5CD-A5948C14AB71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E8D8-B247-40B3-BCA2-42868DDB6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7CE2-36FF-414E-B5CD-A5948C14AB71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C7FE8D8-B247-40B3-BCA2-42868DDB6C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7CE2-36FF-414E-B5CD-A5948C14AB71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E8D8-B247-40B3-BCA2-42868DDB6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7CE2-36FF-414E-B5CD-A5948C14AB71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E8D8-B247-40B3-BCA2-42868DDB6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7CE2-36FF-414E-B5CD-A5948C14AB71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E8D8-B247-40B3-BCA2-42868DDB6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7CE2-36FF-414E-B5CD-A5948C14AB71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E8D8-B247-40B3-BCA2-42868DDB6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7CE2-36FF-414E-B5CD-A5948C14AB71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E8D8-B247-40B3-BCA2-42868DDB6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7CE2-36FF-414E-B5CD-A5948C14AB71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E8D8-B247-40B3-BCA2-42868DDB6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B27CE2-36FF-414E-B5CD-A5948C14AB71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7FE8D8-B247-40B3-BCA2-42868DDB6C6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LINGKUNGAN DOMESTIK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817909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negara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	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saling</a:t>
            </a:r>
            <a:r>
              <a:rPr lang="en-US" sz="3200" dirty="0" smtClean="0"/>
              <a:t> </a:t>
            </a:r>
            <a:r>
              <a:rPr lang="en-US" sz="3200" dirty="0" err="1" smtClean="0"/>
              <a:t>berhubungan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 lain.</a:t>
            </a:r>
          </a:p>
        </p:txBody>
      </p:sp>
      <p:sp>
        <p:nvSpPr>
          <p:cNvPr id="4" name="Down Arrow 3"/>
          <p:cNvSpPr/>
          <p:nvPr/>
        </p:nvSpPr>
        <p:spPr>
          <a:xfrm>
            <a:off x="4000496" y="2643182"/>
            <a:ext cx="150019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85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ciri</a:t>
            </a:r>
            <a:r>
              <a:rPr lang="en-US" sz="3200" dirty="0" smtClean="0"/>
              <a:t>:</a:t>
            </a:r>
          </a:p>
          <a:p>
            <a:pPr>
              <a:buNone/>
            </a:pPr>
            <a:endParaRPr lang="en-US" sz="3200" dirty="0" smtClean="0"/>
          </a:p>
          <a:p>
            <a:pPr lvl="0"/>
            <a:r>
              <a:rPr lang="id-ID" sz="3200" dirty="0" smtClean="0"/>
              <a:t>adanya kumpulan  individu</a:t>
            </a:r>
            <a:endParaRPr lang="en-US" sz="3200" dirty="0" smtClean="0"/>
          </a:p>
          <a:p>
            <a:pPr lvl="0"/>
            <a:r>
              <a:rPr lang="en-US" sz="3200" dirty="0" err="1" smtClean="0"/>
              <a:t>tinggal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endParaRPr lang="en-US" sz="3200" dirty="0" smtClean="0"/>
          </a:p>
          <a:p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aturan</a:t>
            </a:r>
            <a:r>
              <a:rPr lang="en-US" sz="3200" dirty="0" smtClean="0"/>
              <a:t>/</a:t>
            </a:r>
            <a:r>
              <a:rPr lang="en-US" sz="3200" dirty="0" err="1" smtClean="0"/>
              <a:t>adat</a:t>
            </a:r>
            <a:r>
              <a:rPr lang="en-US" sz="3200" dirty="0" smtClean="0"/>
              <a:t> </a:t>
            </a:r>
            <a:r>
              <a:rPr lang="en-US" sz="3200" dirty="0" err="1" smtClean="0"/>
              <a:t>istiadat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mengatur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pencapaian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bersama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5196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pemerintahan</a:t>
            </a:r>
            <a:r>
              <a:rPr lang="en-US" sz="3200" dirty="0" smtClean="0"/>
              <a:t>,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dianggap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pengikut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kaum</a:t>
            </a:r>
            <a:r>
              <a:rPr lang="en-US" sz="3200" dirty="0" smtClean="0"/>
              <a:t> </a:t>
            </a:r>
            <a:r>
              <a:rPr lang="en-US" sz="3200" dirty="0" err="1" smtClean="0"/>
              <a:t>elit</a:t>
            </a:r>
            <a:r>
              <a:rPr lang="en-US" sz="3200" dirty="0" smtClean="0"/>
              <a:t> </a:t>
            </a:r>
            <a:r>
              <a:rPr lang="en-US" sz="3200" dirty="0" err="1" smtClean="0"/>
              <a:t>politik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/>
              <a:t>Para </a:t>
            </a:r>
            <a:r>
              <a:rPr lang="en-US" sz="3200" dirty="0" err="1" smtClean="0"/>
              <a:t>pengikut</a:t>
            </a:r>
            <a:r>
              <a:rPr lang="en-US" sz="3200" dirty="0" smtClean="0"/>
              <a:t> </a:t>
            </a:r>
            <a:r>
              <a:rPr lang="en-US" sz="3200" dirty="0" err="1" smtClean="0"/>
              <a:t>mengikuti</a:t>
            </a:r>
            <a:r>
              <a:rPr lang="en-US" sz="3200" dirty="0" smtClean="0"/>
              <a:t> </a:t>
            </a:r>
            <a:r>
              <a:rPr lang="en-US" sz="3200" dirty="0" err="1" smtClean="0"/>
              <a:t>pemimpin</a:t>
            </a:r>
            <a:r>
              <a:rPr lang="en-US" sz="3200" dirty="0" smtClean="0"/>
              <a:t>, </a:t>
            </a:r>
            <a:r>
              <a:rPr lang="en-US" sz="3200" dirty="0" err="1" smtClean="0"/>
              <a:t>disebabkan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rasa </a:t>
            </a:r>
            <a:r>
              <a:rPr lang="en-US" sz="3200" dirty="0" err="1" smtClean="0"/>
              <a:t>patuh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taat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:</a:t>
            </a:r>
          </a:p>
          <a:p>
            <a:pPr marL="708025" indent="-433388" algn="just"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dirty="0" err="1" smtClean="0"/>
              <a:t>Naluri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nafsu</a:t>
            </a:r>
            <a:endParaRPr lang="en-US" sz="3200" dirty="0" smtClean="0"/>
          </a:p>
          <a:p>
            <a:pPr marL="708025" indent="-433388" algn="just"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dirty="0" err="1" smtClean="0"/>
              <a:t>Tradisi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adat</a:t>
            </a:r>
            <a:endParaRPr lang="en-US" sz="3200" dirty="0" smtClean="0"/>
          </a:p>
          <a:p>
            <a:pPr marL="708025" indent="-433388" algn="just">
              <a:buFont typeface="Arial" pitchFamily="34" charset="0"/>
              <a:buChar char="•"/>
            </a:pPr>
            <a:r>
              <a:rPr lang="en-US" sz="3200" dirty="0" smtClean="0"/>
              <a:t>  Agama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budi</a:t>
            </a:r>
            <a:r>
              <a:rPr lang="en-US" sz="3200" dirty="0" smtClean="0"/>
              <a:t> </a:t>
            </a:r>
            <a:r>
              <a:rPr lang="en-US" sz="3200" dirty="0" err="1" smtClean="0"/>
              <a:t>nurani</a:t>
            </a:r>
            <a:endParaRPr lang="en-US" sz="3200" dirty="0" smtClean="0"/>
          </a:p>
          <a:p>
            <a:pPr marL="708025" indent="-433388" algn="just">
              <a:buFont typeface="Arial" pitchFamily="34" charset="0"/>
              <a:buChar char="•"/>
            </a:pPr>
            <a:r>
              <a:rPr lang="en-US" sz="3200" dirty="0" smtClean="0"/>
              <a:t>  Akal </a:t>
            </a:r>
            <a:r>
              <a:rPr lang="en-US" sz="3200" dirty="0" err="1" smtClean="0"/>
              <a:t>rasio</a:t>
            </a:r>
            <a:endParaRPr lang="en-US" sz="3200" dirty="0" smtClean="0"/>
          </a:p>
          <a:p>
            <a:pPr marL="708025" indent="-433388" algn="just"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dirty="0" err="1" smtClean="0"/>
              <a:t>Peraturan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1262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….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871" y="1916832"/>
            <a:ext cx="4360257" cy="34591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ELIT POLITIK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Gaetano</a:t>
            </a:r>
            <a:r>
              <a:rPr lang="en-US" sz="3200" dirty="0" smtClean="0"/>
              <a:t> </a:t>
            </a:r>
            <a:r>
              <a:rPr lang="en-US" sz="3200" dirty="0" err="1" smtClean="0"/>
              <a:t>Mosca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: 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i="1" dirty="0" err="1" smtClean="0"/>
              <a:t>pertama</a:t>
            </a:r>
            <a:r>
              <a:rPr lang="en-US" sz="3200" dirty="0" smtClean="0"/>
              <a:t>, </a:t>
            </a:r>
            <a:r>
              <a:rPr lang="en-US" sz="3200" dirty="0" err="1" smtClean="0"/>
              <a:t>elit</a:t>
            </a:r>
            <a:r>
              <a:rPr lang="en-US" sz="3200" dirty="0" smtClean="0"/>
              <a:t> </a:t>
            </a:r>
            <a:r>
              <a:rPr lang="en-US" sz="3200" dirty="0" err="1" smtClean="0"/>
              <a:t>penguasa</a:t>
            </a:r>
            <a:r>
              <a:rPr lang="en-US" sz="3200" dirty="0" smtClean="0"/>
              <a:t>.</a:t>
            </a:r>
          </a:p>
          <a:p>
            <a:r>
              <a:rPr lang="en-US" sz="3200" i="1" dirty="0" err="1" smtClean="0"/>
              <a:t>kedua</a:t>
            </a:r>
            <a:r>
              <a:rPr lang="en-US" sz="3200" i="1" dirty="0" smtClean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massa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diatur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dikendalikan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. (</a:t>
            </a:r>
            <a:r>
              <a:rPr lang="en-US" sz="3200" dirty="0" err="1" smtClean="0"/>
              <a:t>Mosca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Mas’oed</a:t>
            </a:r>
            <a:r>
              <a:rPr lang="en-US" sz="3200" dirty="0" smtClean="0"/>
              <a:t>, 1989 :71).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Vilfredo</a:t>
            </a:r>
            <a:r>
              <a:rPr lang="en-US" dirty="0" smtClean="0"/>
              <a:t> Pareto yang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non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Pangkal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kecakapan</a:t>
            </a:r>
            <a:r>
              <a:rPr lang="en-US" dirty="0" smtClean="0"/>
              <a:t>, </a:t>
            </a:r>
            <a:r>
              <a:rPr lang="en-US" dirty="0" err="1" smtClean="0"/>
              <a:t>watak</a:t>
            </a:r>
            <a:r>
              <a:rPr lang="en-US" dirty="0" smtClean="0"/>
              <a:t>,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2151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Clark Kerr et.al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studinya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menghasilkan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enam</a:t>
            </a:r>
            <a:r>
              <a:rPr lang="en-US" sz="3200" dirty="0" smtClean="0"/>
              <a:t> </a:t>
            </a:r>
            <a:r>
              <a:rPr lang="en-US" sz="3200" dirty="0" err="1" smtClean="0"/>
              <a:t>tipe</a:t>
            </a:r>
            <a:r>
              <a:rPr lang="en-US" sz="3200" dirty="0" smtClean="0"/>
              <a:t> </a:t>
            </a:r>
            <a:r>
              <a:rPr lang="en-US" sz="3200" dirty="0" err="1" smtClean="0"/>
              <a:t>elit</a:t>
            </a:r>
            <a:r>
              <a:rPr lang="en-US" sz="3200" dirty="0" smtClean="0"/>
              <a:t> ideal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orientasi</a:t>
            </a:r>
            <a:r>
              <a:rPr lang="en-US" sz="3200" dirty="0" smtClean="0"/>
              <a:t> </a:t>
            </a:r>
            <a:r>
              <a:rPr lang="en-US" sz="3200" dirty="0" err="1" smtClean="0"/>
              <a:t>psikologis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elit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Ciri</a:t>
            </a:r>
            <a:r>
              <a:rPr lang="en-US" sz="3200" dirty="0" smtClean="0"/>
              <a:t> </a:t>
            </a:r>
            <a:r>
              <a:rPr lang="en-US" sz="3200" dirty="0" err="1" smtClean="0"/>
              <a:t>keenam</a:t>
            </a:r>
            <a:r>
              <a:rPr lang="en-US" sz="3200" dirty="0" smtClean="0"/>
              <a:t> </a:t>
            </a:r>
            <a:r>
              <a:rPr lang="en-US" sz="3200" dirty="0" err="1" smtClean="0"/>
              <a:t>tipe</a:t>
            </a:r>
            <a:r>
              <a:rPr lang="en-US" sz="3200" dirty="0" smtClean="0"/>
              <a:t> ideal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</a:t>
            </a:r>
          </a:p>
          <a:p>
            <a:pPr marL="982663" lvl="3" indent="-433388"/>
            <a:r>
              <a:rPr lang="en-US" sz="3200" dirty="0" err="1" smtClean="0"/>
              <a:t>Elit</a:t>
            </a:r>
            <a:r>
              <a:rPr lang="en-US" sz="3200" dirty="0" smtClean="0"/>
              <a:t> </a:t>
            </a:r>
            <a:r>
              <a:rPr lang="en-US" sz="3200" dirty="0" err="1" smtClean="0"/>
              <a:t>dinastik</a:t>
            </a:r>
            <a:r>
              <a:rPr lang="en-US" sz="3200" dirty="0" smtClean="0"/>
              <a:t>, </a:t>
            </a:r>
          </a:p>
          <a:p>
            <a:pPr marL="982663" lvl="3" indent="-433388"/>
            <a:r>
              <a:rPr lang="en-US" sz="3200" dirty="0" err="1" smtClean="0"/>
              <a:t>Elit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menengah</a:t>
            </a:r>
            <a:r>
              <a:rPr lang="en-US" sz="3200" dirty="0" smtClean="0"/>
              <a:t>, </a:t>
            </a:r>
          </a:p>
          <a:p>
            <a:pPr marL="982663" lvl="3" indent="-433388"/>
            <a:r>
              <a:rPr lang="en-US" sz="3200" dirty="0" err="1" smtClean="0"/>
              <a:t>Elit</a:t>
            </a:r>
            <a:r>
              <a:rPr lang="en-US" sz="3200" dirty="0" smtClean="0"/>
              <a:t> </a:t>
            </a:r>
            <a:r>
              <a:rPr lang="en-US" sz="3200" dirty="0" err="1" smtClean="0"/>
              <a:t>intelektual</a:t>
            </a:r>
            <a:r>
              <a:rPr lang="en-US" sz="3200" dirty="0" smtClean="0"/>
              <a:t> </a:t>
            </a:r>
            <a:r>
              <a:rPr lang="en-US" sz="3200" dirty="0" err="1" smtClean="0"/>
              <a:t>revolusioner</a:t>
            </a:r>
            <a:r>
              <a:rPr lang="en-US" sz="3200" dirty="0" smtClean="0"/>
              <a:t>, </a:t>
            </a:r>
          </a:p>
          <a:p>
            <a:pPr marL="982663" lvl="3" indent="-433388"/>
            <a:r>
              <a:rPr lang="en-US" sz="3200" dirty="0" smtClean="0"/>
              <a:t>Administrator </a:t>
            </a:r>
            <a:r>
              <a:rPr lang="en-US" sz="3200" dirty="0" err="1" smtClean="0"/>
              <a:t>kolonial</a:t>
            </a:r>
            <a:r>
              <a:rPr lang="en-US" sz="3200" dirty="0" smtClean="0"/>
              <a:t>, </a:t>
            </a:r>
          </a:p>
          <a:p>
            <a:pPr marL="982663" lvl="3" indent="-433388"/>
            <a:r>
              <a:rPr lang="en-US" sz="3200" dirty="0" err="1" smtClean="0"/>
              <a:t>Elit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nasionalistik</a:t>
            </a:r>
            <a:r>
              <a:rPr lang="en-US" sz="3200" dirty="0" smtClean="0"/>
              <a:t>, </a:t>
            </a:r>
          </a:p>
          <a:p>
            <a:pPr marL="982663" lvl="3" indent="-433388"/>
            <a:r>
              <a:rPr lang="en-US" sz="3200" dirty="0" err="1" smtClean="0"/>
              <a:t>Elit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kekuatan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mengambang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S. </a:t>
            </a:r>
            <a:r>
              <a:rPr lang="en-US" dirty="0" err="1" smtClean="0"/>
              <a:t>Pamudji</a:t>
            </a:r>
            <a:r>
              <a:rPr lang="en-US" dirty="0" smtClean="0"/>
              <a:t>, </a:t>
            </a:r>
            <a:r>
              <a:rPr lang="en-US" dirty="0" err="1" smtClean="0"/>
              <a:t>Variabel</a:t>
            </a:r>
            <a:r>
              <a:rPr lang="en-US" dirty="0" smtClean="0"/>
              <a:t> KPI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algn="just"/>
            <a:endParaRPr lang="en-US" sz="1050" dirty="0" smtClean="0"/>
          </a:p>
          <a:p>
            <a:pPr algn="just"/>
            <a:endParaRPr lang="en-US" sz="1050" dirty="0" smtClean="0"/>
          </a:p>
          <a:p>
            <a:pPr algn="just"/>
            <a:r>
              <a:rPr lang="en-US" b="1" dirty="0" smtClean="0"/>
              <a:t>PEMIMPIN </a:t>
            </a:r>
            <a:r>
              <a:rPr lang="en-US" dirty="0" smtClean="0"/>
              <a:t>(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/</a:t>
            </a:r>
            <a:r>
              <a:rPr lang="en-US" i="1" dirty="0" smtClean="0"/>
              <a:t>Leadership</a:t>
            </a:r>
            <a:r>
              <a:rPr lang="en-US" dirty="0" smtClean="0"/>
              <a:t>). </a:t>
            </a:r>
          </a:p>
          <a:p>
            <a:pPr algn="just"/>
            <a:r>
              <a:rPr lang="en-US" dirty="0" smtClean="0"/>
              <a:t>PENGIKUT (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kepengikutan</a:t>
            </a:r>
            <a:r>
              <a:rPr lang="en-US" dirty="0" smtClean="0"/>
              <a:t> /</a:t>
            </a:r>
            <a:r>
              <a:rPr lang="en-US" i="1" dirty="0" smtClean="0"/>
              <a:t>Followership)</a:t>
            </a:r>
          </a:p>
          <a:p>
            <a:pPr algn="just"/>
            <a:r>
              <a:rPr lang="en-US" i="1" dirty="0" smtClean="0"/>
              <a:t>SITUASI DAN KONDISI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lemahnya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Negara,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berusah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/global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narasiasi</a:t>
            </a:r>
            <a:r>
              <a:rPr lang="en-US" dirty="0" smtClean="0"/>
              <a:t> yang </a:t>
            </a:r>
            <a:r>
              <a:rPr lang="en-US" dirty="0" err="1" smtClean="0"/>
              <a:t>dahsyat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,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Negara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kontroversial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membingungkan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hamper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/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, yang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/>
              <a:t>control total yang </a:t>
            </a:r>
            <a:r>
              <a:rPr lang="en-US" dirty="0" err="1"/>
              <a:t>berlaku</a:t>
            </a:r>
            <a:r>
              <a:rPr lang="en-US" dirty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belum</a:t>
            </a:r>
            <a:r>
              <a:rPr lang="en-US" dirty="0" smtClean="0"/>
              <a:t> bias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lemahnya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/>
              <a:t>Negara ,</a:t>
            </a:r>
            <a:r>
              <a:rPr lang="en-US" dirty="0" err="1"/>
              <a:t>ada</a:t>
            </a:r>
            <a:r>
              <a:rPr lang="en-US" dirty="0"/>
              <a:t> 5 </a:t>
            </a:r>
            <a:r>
              <a:rPr lang="en-US" dirty="0" err="1" smtClean="0"/>
              <a:t>kesimpulan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Negara </a:t>
            </a:r>
            <a:r>
              <a:rPr lang="en-US" dirty="0"/>
              <a:t>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diduduki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/>
              <a:t>orang2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/>
              <a:t>orang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melimpah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/>
              <a:t>Negara yang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  <a:endParaRPr lang="en-US" dirty="0"/>
          </a:p>
          <a:p>
            <a:pPr marL="651510" indent="-514350">
              <a:buFont typeface="+mj-lt"/>
              <a:buAutoNum type="arabicPeriod"/>
            </a:pPr>
            <a:r>
              <a:rPr lang="en-US" dirty="0"/>
              <a:t>N</a:t>
            </a:r>
            <a:r>
              <a:rPr lang="en-US" dirty="0" smtClean="0"/>
              <a:t>egara </a:t>
            </a:r>
            <a:r>
              <a:rPr lang="en-US" dirty="0"/>
              <a:t>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para </a:t>
            </a:r>
            <a:r>
              <a:rPr lang="en-US" dirty="0"/>
              <a:t>elite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r>
              <a:rPr lang="en-US" dirty="0" smtClean="0"/>
              <a:t> Negara </a:t>
            </a:r>
            <a:r>
              <a:rPr lang="en-US" dirty="0"/>
              <a:t>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 total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/>
          </a:p>
          <a:p>
            <a:pPr marL="651510" indent="-514350">
              <a:buFont typeface="+mj-lt"/>
              <a:buAutoNum type="arabicPeriod"/>
            </a:pPr>
            <a:r>
              <a:rPr lang="en-US" dirty="0" err="1"/>
              <a:t>S</a:t>
            </a:r>
            <a:r>
              <a:rPr lang="en-US" dirty="0" err="1" smtClean="0"/>
              <a:t>ingkat</a:t>
            </a:r>
            <a:r>
              <a:rPr lang="en-US" dirty="0" smtClean="0"/>
              <a:t> </a:t>
            </a:r>
            <a:r>
              <a:rPr lang="en-US" dirty="0"/>
              <a:t>kata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penindasan</a:t>
            </a:r>
            <a:endParaRPr lang="en-US" dirty="0"/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menukar</a:t>
            </a:r>
            <a:r>
              <a:rPr lang="en-US" dirty="0" smtClean="0"/>
              <a:t> Antara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masyarakatnya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sisi</a:t>
            </a:r>
            <a:r>
              <a:rPr lang="en-US" dirty="0"/>
              <a:t> lain Negara yang </a:t>
            </a:r>
            <a:r>
              <a:rPr lang="en-US" dirty="0" err="1"/>
              <a:t>lemah</a:t>
            </a:r>
            <a:r>
              <a:rPr lang="en-US" dirty="0"/>
              <a:t> di 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/>
              <a:t>system </a:t>
            </a:r>
            <a:r>
              <a:rPr lang="en-US" dirty="0" err="1"/>
              <a:t>demokrasinya</a:t>
            </a:r>
            <a:endParaRPr lang="en-US" dirty="0"/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Negara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 smtClean="0"/>
              <a:t>direncanakan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3200" dirty="0" err="1" smtClean="0"/>
              <a:t>Tantangan</a:t>
            </a:r>
            <a:r>
              <a:rPr lang="en-US" sz="3200" dirty="0" smtClean="0"/>
              <a:t> Global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memunculkan</a:t>
            </a:r>
            <a:r>
              <a:rPr lang="en-US" sz="3200" dirty="0" smtClean="0"/>
              <a:t> </a:t>
            </a:r>
            <a:r>
              <a:rPr lang="en-US" sz="3200" dirty="0" err="1" smtClean="0"/>
              <a:t>dampak</a:t>
            </a:r>
            <a:r>
              <a:rPr lang="en-US" sz="3200" dirty="0" smtClean="0"/>
              <a:t> </a:t>
            </a:r>
            <a:r>
              <a:rPr lang="en-US" sz="3200" dirty="0"/>
              <a:t>imperialism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terbangnya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</a:t>
            </a:r>
            <a:r>
              <a:rPr lang="en-US" sz="3200" dirty="0"/>
              <a:t>global yang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ketidaksiapan</a:t>
            </a:r>
            <a:r>
              <a:rPr lang="en-US" sz="3200" dirty="0" smtClean="0"/>
              <a:t> </a:t>
            </a:r>
            <a:r>
              <a:rPr lang="en-US" sz="3200" dirty="0"/>
              <a:t>yang </a:t>
            </a:r>
            <a:r>
              <a:rPr lang="en-US" sz="3200" dirty="0" err="1"/>
              <a:t>kekal</a:t>
            </a:r>
            <a:r>
              <a:rPr lang="en-US" sz="3200" dirty="0" smtClean="0"/>
              <a:t>, </a:t>
            </a:r>
            <a:r>
              <a:rPr lang="en-US" sz="3200" dirty="0" err="1" smtClean="0"/>
              <a:t>saat</a:t>
            </a:r>
            <a:r>
              <a:rPr lang="en-US" sz="3200" dirty="0" smtClean="0"/>
              <a:t> Negara-Negara </a:t>
            </a:r>
            <a:r>
              <a:rPr lang="en-US" sz="3200" dirty="0" err="1" smtClean="0"/>
              <a:t>berkembang</a:t>
            </a:r>
            <a:r>
              <a:rPr lang="en-US" sz="3200" dirty="0" smtClean="0"/>
              <a:t> </a:t>
            </a:r>
            <a:r>
              <a:rPr lang="en-US" sz="3200" dirty="0" err="1" smtClean="0"/>
              <a:t>pesat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sering</a:t>
            </a:r>
            <a:r>
              <a:rPr lang="en-US" sz="3200" dirty="0" smtClean="0"/>
              <a:t> </a:t>
            </a:r>
            <a:r>
              <a:rPr lang="en-US" sz="3200" dirty="0"/>
              <a:t>kali </a:t>
            </a:r>
            <a:r>
              <a:rPr lang="en-US" sz="3200" dirty="0" err="1"/>
              <a:t>muncul</a:t>
            </a:r>
            <a:r>
              <a:rPr lang="en-US" sz="3200" dirty="0"/>
              <a:t> yang </a:t>
            </a:r>
            <a:r>
              <a:rPr lang="en-US" sz="3200" dirty="0" err="1" smtClean="0"/>
              <a:t>memaksakan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/>
              <a:t>proses </a:t>
            </a:r>
            <a:r>
              <a:rPr lang="en-US" sz="3200" dirty="0" err="1"/>
              <a:t>baru</a:t>
            </a:r>
            <a:r>
              <a:rPr lang="en-US" sz="3200" dirty="0"/>
              <a:t> </a:t>
            </a:r>
            <a:r>
              <a:rPr lang="en-US" sz="3200" dirty="0" smtClean="0"/>
              <a:t>yang </a:t>
            </a:r>
            <a:r>
              <a:rPr lang="en-US" sz="3200" dirty="0" err="1" smtClean="0"/>
              <a:t>bermunculan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memaksa</a:t>
            </a:r>
            <a:r>
              <a:rPr lang="en-US" sz="3200" dirty="0" smtClean="0"/>
              <a:t> </a:t>
            </a:r>
            <a:r>
              <a:rPr lang="en-US" sz="3200" dirty="0"/>
              <a:t>di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pemerintahan</a:t>
            </a:r>
            <a:r>
              <a:rPr lang="en-US" sz="3200" dirty="0" smtClean="0"/>
              <a:t>.</a:t>
            </a:r>
            <a:endParaRPr lang="en-US" sz="3200" dirty="0"/>
          </a:p>
          <a:p>
            <a:pPr marL="13716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59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786210"/>
          </a:xfrm>
        </p:spPr>
        <p:txBody>
          <a:bodyPr>
            <a:noAutofit/>
          </a:bodyPr>
          <a:lstStyle/>
          <a:p>
            <a:r>
              <a:rPr lang="en-US" sz="4400" dirty="0" smtClean="0"/>
              <a:t>LINGKUNGAN  INTERNASIONAL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28" y="2064840"/>
            <a:ext cx="8138408" cy="431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88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433</Words>
  <Application>Microsoft Office PowerPoint</Application>
  <PresentationFormat>On-screen Show (4:3)</PresentationFormat>
  <Paragraphs>60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LINGKUNGAN DOMESTIK</vt:lpstr>
      <vt:lpstr>ELIT POLITIK</vt:lpstr>
      <vt:lpstr>PowerPoint Presentation</vt:lpstr>
      <vt:lpstr>PowerPoint Presentation</vt:lpstr>
      <vt:lpstr>Variabel Kepemimpinan</vt:lpstr>
      <vt:lpstr>PowerPoint Presentation</vt:lpstr>
      <vt:lpstr>KESIMPULAN</vt:lpstr>
      <vt:lpstr>PowerPoint Presentation</vt:lpstr>
      <vt:lpstr>LINGKUNGAN  INTERNASIONAL</vt:lpstr>
      <vt:lpstr>PowerPoint Presentation</vt:lpstr>
      <vt:lpstr>PowerPoint Presentation</vt:lpstr>
      <vt:lpstr>PowerPoint Presentation</vt:lpstr>
      <vt:lpstr>Sekian dan ….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Dewi_Vaio</cp:lastModifiedBy>
  <cp:revision>9</cp:revision>
  <dcterms:created xsi:type="dcterms:W3CDTF">2011-09-19T03:21:55Z</dcterms:created>
  <dcterms:modified xsi:type="dcterms:W3CDTF">2016-03-25T17:41:14Z</dcterms:modified>
</cp:coreProperties>
</file>