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B3A3-330D-4547-9394-A71B14EC0EF9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55C2-9571-4191-AC1E-3CFC493F8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3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1B3A3-330D-4547-9394-A71B14EC0EF9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055C2-9571-4191-AC1E-3CFC493F8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0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/>
              <a:t>ADAPTASI BUDAYA</a:t>
            </a:r>
            <a:br>
              <a:rPr lang="en-US" b="1" i="1" smtClean="0"/>
            </a:br>
            <a:r>
              <a:rPr lang="en-US" b="1" i="1" smtClean="0"/>
              <a:t>(</a:t>
            </a:r>
            <a:r>
              <a:rPr lang="en-US" sz="2800" b="1" i="1" smtClean="0"/>
              <a:t>SHOCK CULTURE STAGES</a:t>
            </a:r>
            <a:r>
              <a:rPr lang="en-US" b="1" i="1" smtClean="0"/>
              <a:t>)</a:t>
            </a:r>
            <a:endParaRPr lang="en-US" b="1" i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6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b="1" smtClean="0"/>
              <a:t>faktor yang mempengaruhi </a:t>
            </a:r>
            <a:r>
              <a:rPr lang="en-US" b="1" smtClean="0"/>
              <a:t>gegar </a:t>
            </a:r>
            <a:r>
              <a:rPr lang="id-ID" b="1" smtClean="0"/>
              <a:t> </a:t>
            </a:r>
            <a:r>
              <a:rPr lang="en-US" b="1" smtClean="0"/>
              <a:t>budaya :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58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05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40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Tahap Gegar Budaya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80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Tahap Pertama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0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Tahap ke Dua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4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Tahap ke tiga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71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Tahap ke Empat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17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16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6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22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31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Gegar Budaya</a:t>
            </a:r>
            <a:endParaRPr lang="en-US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64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14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6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Gegar Budaya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80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Kapan Kita Mengalami Gegar Budaya?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97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CONTOH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87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On-screen Show (4:3)</PresentationFormat>
  <Paragraphs>11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ADAPTASI BUDAYA (SHOCK CULTURE STAGES)</vt:lpstr>
      <vt:lpstr>PowerPoint Presentation</vt:lpstr>
      <vt:lpstr>PowerPoint Presentation</vt:lpstr>
      <vt:lpstr>Gegar Budaya</vt:lpstr>
      <vt:lpstr>PowerPoint Presentation</vt:lpstr>
      <vt:lpstr>PowerPoint Presentation</vt:lpstr>
      <vt:lpstr>Gegar Budaya</vt:lpstr>
      <vt:lpstr>Kapan Kita Mengalami Gegar Budaya?</vt:lpstr>
      <vt:lpstr>CONTOH</vt:lpstr>
      <vt:lpstr>faktor yang mempengaruhi gegar  budaya :</vt:lpstr>
      <vt:lpstr>PowerPoint Presentation</vt:lpstr>
      <vt:lpstr>PowerPoint Presentation</vt:lpstr>
      <vt:lpstr>Tahap Gegar Budaya</vt:lpstr>
      <vt:lpstr>Tahap Pertama</vt:lpstr>
      <vt:lpstr>Tahap ke Dua</vt:lpstr>
      <vt:lpstr>Tahap ke tiga</vt:lpstr>
      <vt:lpstr>Tahap ke Empat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ADAPTASI BUDAYA (SHOCK CULTURE STAGES)</dc:title>
  <dc:creator>Kajur_IKunikom</dc:creator>
  <cp:lastModifiedBy>Kajur_IKunikom</cp:lastModifiedBy>
  <cp:revision>1</cp:revision>
  <dcterms:created xsi:type="dcterms:W3CDTF">2015-04-01T04:37:14Z</dcterms:created>
  <dcterms:modified xsi:type="dcterms:W3CDTF">2015-04-01T04:37:14Z</dcterms:modified>
</cp:coreProperties>
</file>