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-114" y="-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1BF70-F0E4-4CA2-94CE-85CBFB1B99A0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1A9D7A0-35A5-484F-96FA-8088C07443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1BF70-F0E4-4CA2-94CE-85CBFB1B99A0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9D7A0-35A5-484F-96FA-8088C0744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1BF70-F0E4-4CA2-94CE-85CBFB1B99A0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9D7A0-35A5-484F-96FA-8088C0744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1BF70-F0E4-4CA2-94CE-85CBFB1B99A0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9D7A0-35A5-484F-96FA-8088C07443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1BF70-F0E4-4CA2-94CE-85CBFB1B99A0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61A9D7A0-35A5-484F-96FA-8088C0744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1BF70-F0E4-4CA2-94CE-85CBFB1B99A0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9D7A0-35A5-484F-96FA-8088C07443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1BF70-F0E4-4CA2-94CE-85CBFB1B99A0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9D7A0-35A5-484F-96FA-8088C07443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1BF70-F0E4-4CA2-94CE-85CBFB1B99A0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9D7A0-35A5-484F-96FA-8088C0744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1BF70-F0E4-4CA2-94CE-85CBFB1B99A0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9D7A0-35A5-484F-96FA-8088C0744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1BF70-F0E4-4CA2-94CE-85CBFB1B99A0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9D7A0-35A5-484F-96FA-8088C07443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1BF70-F0E4-4CA2-94CE-85CBFB1B99A0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61A9D7A0-35A5-484F-96FA-8088C07443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411BF70-F0E4-4CA2-94CE-85CBFB1B99A0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1A9D7A0-35A5-484F-96FA-8088C0744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Hani Irmayanti, M.Kom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Pertemuan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4618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Object, Event,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825624"/>
            <a:ext cx="10515600" cy="5032376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JavaScript </a:t>
            </a:r>
            <a:r>
              <a:rPr lang="en-US" dirty="0" err="1" smtClean="0"/>
              <a:t>merupakan</a:t>
            </a:r>
            <a:r>
              <a:rPr lang="en-US" dirty="0" smtClean="0"/>
              <a:t> Bahasa </a:t>
            </a:r>
            <a:r>
              <a:rPr lang="en-US" dirty="0" err="1" smtClean="0"/>
              <a:t>pemrograman</a:t>
            </a:r>
            <a:r>
              <a:rPr lang="en-US" dirty="0" smtClean="0"/>
              <a:t> yang </a:t>
            </a:r>
            <a:r>
              <a:rPr lang="en-US" dirty="0" err="1" smtClean="0"/>
              <a:t>berorientasi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diprogram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JavaScript </a:t>
            </a:r>
            <a:r>
              <a:rPr lang="en-US" dirty="0" err="1" smtClean="0"/>
              <a:t>didefinisikan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b="1" dirty="0" err="1" smtClean="0"/>
              <a:t>objek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identitas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(</a:t>
            </a:r>
            <a:r>
              <a:rPr lang="en-US" b="1" dirty="0" smtClean="0"/>
              <a:t>Properties</a:t>
            </a:r>
            <a:r>
              <a:rPr lang="en-US" dirty="0" smtClean="0"/>
              <a:t>).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membedakannya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yang lain,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b="1" dirty="0" smtClean="0"/>
              <a:t>event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yang </a:t>
            </a:r>
            <a:r>
              <a:rPr lang="en-US" dirty="0" err="1" smtClean="0"/>
              <a:t>dikenalnya</a:t>
            </a:r>
            <a:r>
              <a:rPr lang="en-US" dirty="0" smtClean="0"/>
              <a:t>, agar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event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object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merespon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r>
              <a:rPr lang="en-US" dirty="0" err="1" smtClean="0"/>
              <a:t>Contoh</a:t>
            </a:r>
            <a:endParaRPr lang="en-US" dirty="0" smtClean="0"/>
          </a:p>
          <a:p>
            <a:pPr algn="just"/>
            <a:endParaRPr lang="en-US" dirty="0"/>
          </a:p>
          <a:p>
            <a:pPr marL="0" indent="0" algn="just">
              <a:buNone/>
            </a:pPr>
            <a:r>
              <a:rPr lang="en-US" sz="2000" dirty="0" smtClean="0"/>
              <a:t>                                                </a:t>
            </a:r>
            <a:endParaRPr lang="id-ID" sz="2000" dirty="0" smtClean="0"/>
          </a:p>
          <a:p>
            <a:pPr marL="0" indent="0" algn="just">
              <a:buNone/>
            </a:pPr>
            <a:endParaRPr lang="id-ID" sz="2000" dirty="0" smtClean="0"/>
          </a:p>
          <a:p>
            <a:pPr marL="0" indent="0" algn="just">
              <a:buNone/>
            </a:pPr>
            <a:endParaRPr lang="id-ID" sz="2000" dirty="0" smtClean="0"/>
          </a:p>
          <a:p>
            <a:pPr marL="0" indent="0" algn="just">
              <a:buNone/>
            </a:pPr>
            <a:r>
              <a:rPr lang="id-ID" sz="2000" dirty="0" smtClean="0"/>
              <a:t> </a:t>
            </a:r>
            <a:r>
              <a:rPr lang="id-ID" sz="2000" dirty="0" smtClean="0"/>
              <a:t>                                                        </a:t>
            </a:r>
            <a:r>
              <a:rPr lang="en-US" sz="2000" dirty="0" smtClean="0"/>
              <a:t>  </a:t>
            </a:r>
            <a:r>
              <a:rPr lang="en-US" sz="2000" dirty="0" err="1" smtClean="0"/>
              <a:t>objek</a:t>
            </a:r>
            <a:r>
              <a:rPr lang="en-US" sz="2000" dirty="0" smtClean="0"/>
              <a:t>          Properties                         Event</a:t>
            </a:r>
          </a:p>
          <a:p>
            <a:pPr algn="just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11424" y="5207508"/>
            <a:ext cx="7289292" cy="64008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&lt; input type=button value=“</a:t>
            </a:r>
            <a:r>
              <a:rPr lang="en-US" sz="2000" b="1" dirty="0" err="1" smtClean="0"/>
              <a:t>Tampil</a:t>
            </a:r>
            <a:r>
              <a:rPr lang="en-US" sz="2000" b="1" dirty="0" smtClean="0"/>
              <a:t>” </a:t>
            </a:r>
            <a:r>
              <a:rPr lang="en-US" sz="2000" b="1" dirty="0" err="1" smtClean="0"/>
              <a:t>onclick</a:t>
            </a:r>
            <a:r>
              <a:rPr lang="en-US" sz="2000" b="1" dirty="0" smtClean="0"/>
              <a:t>=</a:t>
            </a:r>
            <a:r>
              <a:rPr lang="en-US" sz="2000" b="1" dirty="0" err="1" smtClean="0"/>
              <a:t>tampil</a:t>
            </a:r>
            <a:r>
              <a:rPr lang="en-US" sz="2000" b="1" dirty="0" smtClean="0"/>
              <a:t>()&gt;</a:t>
            </a:r>
            <a:endParaRPr lang="en-US" sz="2000" b="1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4480560" y="5920740"/>
            <a:ext cx="571500" cy="4572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6080760" y="5920740"/>
            <a:ext cx="411480" cy="4572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8069580" y="5920740"/>
            <a:ext cx="320040" cy="4572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962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3152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Object TEXT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731522"/>
            <a:ext cx="10515600" cy="5806438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&lt;html&gt;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&lt;head&gt;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&lt;title&gt;Object Text&lt;/title&gt;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&lt;/head&gt;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&lt;body&gt;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&lt;form name=form&gt;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&lt;script language="JavaScript"&gt;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function Proses()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nama2=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document.form.nama.value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alamat2=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document.form.alamat.value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alert("Nama : "+nama2+ " +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Alamat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" +alamat2);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&lt;/script&gt;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&lt;PRE&gt;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Masukkan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dengan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input type=text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Nama	: &lt;input type="text" size="30" name="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nama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Alamat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: &lt;input type="text" size="50" name="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alamat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&lt;/PRE&gt;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&lt;input type=button value=Proses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="Proses()"&gt;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&lt;input type=reset&gt;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&lt;/form&gt;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&lt;/body&gt;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&lt;/html&gt;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461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6293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Object Radio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662940"/>
            <a:ext cx="10515600" cy="6195060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&lt;html&gt;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&lt;head&gt;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&lt;title&gt;Object Radio&lt;/title&gt;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&lt;/head&gt;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&lt;body&gt;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&lt;form name=form&gt;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&lt;script&gt;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function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radiobox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ket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=""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if 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form.pilih.checked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==true)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ket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Memilih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";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else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ket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Tidak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memilih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";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alert("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Anda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"+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ket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&lt;/script&gt;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&lt;PRE&gt;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Mengunakan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Radio Object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&lt;input type="radio" name="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pilih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 value="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Ya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&lt;input type="button" value="CONFIRM"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radiobox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()"&gt;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&lt;input type="reset" value="Reset"&gt;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&lt;/PRE&gt;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&lt;/form&gt;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&lt;/body&gt;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&lt;/html&gt;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684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8579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err="1" smtClean="0"/>
              <a:t>Objek</a:t>
            </a:r>
            <a:r>
              <a:rPr lang="en-US" sz="3600" b="1" dirty="0" smtClean="0"/>
              <a:t> Checkbox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685800"/>
            <a:ext cx="10515600" cy="6172200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&lt;html&gt;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&lt;head&gt;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&lt;title&gt;Object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CheckBox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&lt;/title&gt;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&lt;/head&gt;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&lt;body&gt;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&lt;form name=form&gt;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&lt;script&gt;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function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CheckBox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(form)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ket1="";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ket2="";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if(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form.satu.checked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==true)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ket1="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Satu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if 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form.dua.checked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==true)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ket2="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Dua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alert("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Anda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memilih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checkbox "+ ket1 +" "+ket2);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&lt;/script&gt;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Menggunakan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CheckBox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&lt;input type="checkbox" name="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satu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Satu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&lt;input type="checkbox" name="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dua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Dua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&lt;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&lt;input type="button" value="CONFIRM"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CheckBox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this.form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)"&gt;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&lt;input type="reset" value="Reset"&gt;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&lt;/form&gt;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&lt;/body&gt;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&lt;/html&gt;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954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392" y="243841"/>
            <a:ext cx="10515600" cy="57149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Object </a:t>
            </a:r>
            <a:r>
              <a:rPr lang="en-US" b="1" dirty="0" err="1" smtClean="0"/>
              <a:t>TextArea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797052"/>
            <a:ext cx="10515600" cy="6060948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&lt;html&gt;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&lt;head&gt;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&lt;title&gt;Object Text Area&lt;/title&gt;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&lt;/head&gt;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&lt;body&gt;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&lt;script language="JavaScript"&gt;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function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eventTekan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keluaran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document.fform.ket.value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document.fform.keluaran.value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keluaran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&lt;/script&gt;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&lt;form name="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fform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Memasukkan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Data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pada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TextArea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&lt;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Masukkan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&lt;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&lt;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textarea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name="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ket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 rows="3" cols="30"&gt;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&lt;/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textarea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&lt;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&lt;input type="button" value="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Kirim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eventTekan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()"&gt;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&lt;input type="reset" value="Reset"&gt;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&lt;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Keluaran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: &lt;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&lt;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textarea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name="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keluaran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 rows="3" cols="30"&gt;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&lt;/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textarea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&lt;/form&gt;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&lt;/body&gt;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&lt;/html&gt;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9908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16" y="304801"/>
            <a:ext cx="10515600" cy="45719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Object Select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457200"/>
            <a:ext cx="10515600" cy="6400800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&lt;html&gt;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&lt;head&gt;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&lt;title&gt;Object Text Area&lt;/title&gt;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&lt;/head&gt;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&lt;body&gt;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&lt;script language="JavaScript"&gt;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function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eventTekan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jurusanout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document.fform.jurusan.value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document.fform.jurusanout.value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jurusanout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&lt;/script&gt;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&lt;form name="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fform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Penggunaan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Select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&lt;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&gt;&lt;pre&gt;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Pilih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Jurusan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: &lt;select name="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jurusan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 size="1"&gt;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&lt;option value="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Akuntansi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Perpajakan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"&gt;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Akuntansi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Perpajakan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&lt;option value="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Manajemen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Informatika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"&gt;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Manajemen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Informatika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&lt;option value="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Teknik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Informatika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"&gt;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Teknik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Informatika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&lt;option value="Public Relation"&gt; Public Relation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&lt;/select&gt;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&lt;input type="button" value="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Kirim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eventTekan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()"&gt;&lt;input type="reset"&gt;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&lt;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Jurusan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: &lt;input type="text" size="30" name="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jurusanout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&lt;/form&gt;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&lt;/body&gt;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&lt;/html&gt;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3235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SELESAI</a:t>
            </a:r>
            <a:endParaRPr lang="id-ID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sz="8000" dirty="0" smtClean="0"/>
              <a:t>Terima Kasih</a:t>
            </a:r>
            <a:endParaRPr lang="id-ID" sz="8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75</TotalTime>
  <Words>135</Words>
  <Application>Microsoft Office PowerPoint</Application>
  <PresentationFormat>Custom</PresentationFormat>
  <Paragraphs>153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Equity</vt:lpstr>
      <vt:lpstr>Pertemuan 5</vt:lpstr>
      <vt:lpstr>Object, Event, Properties</vt:lpstr>
      <vt:lpstr>Object TEXT</vt:lpstr>
      <vt:lpstr>Object Radio</vt:lpstr>
      <vt:lpstr>Objek Checkbox</vt:lpstr>
      <vt:lpstr>Object TextArea</vt:lpstr>
      <vt:lpstr>Object Select</vt:lpstr>
      <vt:lpstr>SELESAI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hani</dc:creator>
  <cp:lastModifiedBy>mcc</cp:lastModifiedBy>
  <cp:revision>8</cp:revision>
  <dcterms:created xsi:type="dcterms:W3CDTF">2016-04-07T09:34:00Z</dcterms:created>
  <dcterms:modified xsi:type="dcterms:W3CDTF">2016-04-18T02:01:55Z</dcterms:modified>
</cp:coreProperties>
</file>