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4" autoAdjust="0"/>
    <p:restoredTop sz="94660"/>
  </p:normalViewPr>
  <p:slideViewPr>
    <p:cSldViewPr snapToGrid="0">
      <p:cViewPr>
        <p:scale>
          <a:sx n="70" d="100"/>
          <a:sy n="70" d="100"/>
        </p:scale>
        <p:origin x="-288" y="-8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8314-1570-4956-97B6-9F35D8474233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5033A3D-7279-4095-AC5D-8DD290ED22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8314-1570-4956-97B6-9F35D8474233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33A3D-7279-4095-AC5D-8DD290ED2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8314-1570-4956-97B6-9F35D8474233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33A3D-7279-4095-AC5D-8DD290ED2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8314-1570-4956-97B6-9F35D8474233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33A3D-7279-4095-AC5D-8DD290ED22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8314-1570-4956-97B6-9F35D8474233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65033A3D-7279-4095-AC5D-8DD290ED2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8314-1570-4956-97B6-9F35D8474233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33A3D-7279-4095-AC5D-8DD290ED22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8314-1570-4956-97B6-9F35D8474233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33A3D-7279-4095-AC5D-8DD290ED22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8314-1570-4956-97B6-9F35D8474233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33A3D-7279-4095-AC5D-8DD290ED2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8314-1570-4956-97B6-9F35D8474233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33A3D-7279-4095-AC5D-8DD290ED2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8314-1570-4956-97B6-9F35D8474233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33A3D-7279-4095-AC5D-8DD290ED22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8314-1570-4956-97B6-9F35D8474233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65033A3D-7279-4095-AC5D-8DD290ED22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E058314-1570-4956-97B6-9F35D8474233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5033A3D-7279-4095-AC5D-8DD290ED2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smtClean="0"/>
              <a:t>Hani Irmayanti, M.Kom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PERTEMUAN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8237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Object di JavaScript </a:t>
            </a:r>
            <a:r>
              <a:rPr lang="en-US" dirty="0" err="1" smtClean="0"/>
              <a:t>ada</a:t>
            </a:r>
            <a:r>
              <a:rPr lang="en-US" dirty="0" smtClean="0"/>
              <a:t> 3 </a:t>
            </a:r>
            <a:r>
              <a:rPr lang="en-US" dirty="0" err="1" smtClean="0"/>
              <a:t>jenis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bawaan</a:t>
            </a:r>
            <a:r>
              <a:rPr lang="en-US" dirty="0" smtClean="0"/>
              <a:t>/built-in,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buatan</a:t>
            </a:r>
            <a:r>
              <a:rPr lang="en-US" dirty="0" smtClean="0"/>
              <a:t> user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HTML.</a:t>
            </a:r>
          </a:p>
          <a:p>
            <a:pPr algn="just"/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bawaan</a:t>
            </a:r>
            <a:r>
              <a:rPr lang="en-US" dirty="0" smtClean="0"/>
              <a:t> JavaScript </a:t>
            </a:r>
            <a:r>
              <a:rPr lang="en-US" dirty="0" err="1" smtClean="0"/>
              <a:t>diantaranya</a:t>
            </a:r>
            <a:r>
              <a:rPr lang="en-US" dirty="0" smtClean="0"/>
              <a:t> : </a:t>
            </a:r>
            <a:r>
              <a:rPr lang="en-US" dirty="0" err="1" smtClean="0"/>
              <a:t>Objek</a:t>
            </a:r>
            <a:r>
              <a:rPr lang="en-US" dirty="0" smtClean="0"/>
              <a:t> String, Number, Math, Date, Array, Function, Boolean </a:t>
            </a:r>
            <a:r>
              <a:rPr lang="en-US" dirty="0" err="1" smtClean="0"/>
              <a:t>dan</a:t>
            </a:r>
            <a:r>
              <a:rPr lang="en-US" dirty="0" smtClean="0"/>
              <a:t> Screen.</a:t>
            </a:r>
          </a:p>
          <a:p>
            <a:pPr algn="just"/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property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event/</a:t>
            </a:r>
            <a:r>
              <a:rPr lang="en-US" dirty="0" err="1" smtClean="0"/>
              <a:t>kejadian</a:t>
            </a:r>
            <a:r>
              <a:rPr lang="en-US" dirty="0" smtClean="0"/>
              <a:t>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dirty="0" err="1" smtClean="0"/>
              <a:t>Properti</a:t>
            </a:r>
            <a:r>
              <a:rPr lang="en-US" dirty="0"/>
              <a:t>	</a:t>
            </a:r>
            <a:r>
              <a:rPr lang="en-US" dirty="0" smtClean="0"/>
              <a:t>: </a:t>
            </a:r>
            <a:r>
              <a:rPr lang="en-US" dirty="0" err="1" smtClean="0"/>
              <a:t>Atribut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, missal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dirty="0" err="1" smtClean="0"/>
              <a:t>Metode</a:t>
            </a:r>
            <a:r>
              <a:rPr lang="en-US" dirty="0" smtClean="0"/>
              <a:t>	: </a:t>
            </a:r>
            <a:r>
              <a:rPr lang="en-US" dirty="0" err="1" smtClean="0"/>
              <a:t>Perintah</a:t>
            </a:r>
            <a:r>
              <a:rPr lang="en-US" dirty="0" smtClean="0"/>
              <a:t> yang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/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dirty="0" smtClean="0"/>
              <a:t>Event	: </a:t>
            </a:r>
            <a:r>
              <a:rPr lang="en-US" dirty="0" err="1" smtClean="0"/>
              <a:t>Kejadian</a:t>
            </a:r>
            <a:r>
              <a:rPr lang="en-US" dirty="0" smtClean="0"/>
              <a:t> yang </a:t>
            </a:r>
            <a:r>
              <a:rPr lang="en-US" dirty="0" err="1" smtClean="0"/>
              <a:t>dialami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, missal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diklik</a:t>
            </a:r>
            <a:r>
              <a:rPr lang="en-US" dirty="0" smtClean="0"/>
              <a:t> mouse.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9793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5537"/>
            <a:ext cx="10515600" cy="57320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Objek</a:t>
            </a:r>
            <a:r>
              <a:rPr lang="en-US" dirty="0" smtClean="0"/>
              <a:t>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559560"/>
            <a:ext cx="10515600" cy="6284792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5000" dirty="0" err="1" smtClean="0"/>
              <a:t>Objek</a:t>
            </a:r>
            <a:r>
              <a:rPr lang="en-US" sz="5000" dirty="0" smtClean="0"/>
              <a:t> string </a:t>
            </a:r>
            <a:r>
              <a:rPr lang="en-US" sz="5000" dirty="0" err="1" smtClean="0"/>
              <a:t>memiliki</a:t>
            </a:r>
            <a:r>
              <a:rPr lang="en-US" sz="5000" dirty="0" smtClean="0"/>
              <a:t> </a:t>
            </a:r>
            <a:r>
              <a:rPr lang="en-US" sz="5000" dirty="0" err="1" smtClean="0"/>
              <a:t>banyak</a:t>
            </a:r>
            <a:r>
              <a:rPr lang="en-US" sz="5000" dirty="0" smtClean="0"/>
              <a:t> </a:t>
            </a:r>
            <a:r>
              <a:rPr lang="en-US" sz="5000" dirty="0" err="1" smtClean="0"/>
              <a:t>metode-metode</a:t>
            </a:r>
            <a:r>
              <a:rPr lang="en-US" sz="5000" dirty="0" smtClean="0"/>
              <a:t> yang </a:t>
            </a:r>
            <a:r>
              <a:rPr lang="en-US" sz="5000" dirty="0" err="1" smtClean="0"/>
              <a:t>dapat</a:t>
            </a:r>
            <a:r>
              <a:rPr lang="en-US" sz="5000" dirty="0" smtClean="0"/>
              <a:t> </a:t>
            </a:r>
            <a:r>
              <a:rPr lang="en-US" sz="5000" dirty="0" err="1" smtClean="0"/>
              <a:t>dipergunakan</a:t>
            </a:r>
            <a:r>
              <a:rPr lang="en-US" sz="5000" dirty="0" smtClean="0"/>
              <a:t> </a:t>
            </a:r>
            <a:r>
              <a:rPr lang="en-US" sz="5000" dirty="0" err="1" smtClean="0"/>
              <a:t>untuk</a:t>
            </a:r>
            <a:r>
              <a:rPr lang="en-US" sz="5000" dirty="0" smtClean="0"/>
              <a:t> </a:t>
            </a:r>
            <a:r>
              <a:rPr lang="en-US" sz="5000" dirty="0" err="1" smtClean="0"/>
              <a:t>mengubah</a:t>
            </a:r>
            <a:r>
              <a:rPr lang="en-US" sz="5000" dirty="0" smtClean="0"/>
              <a:t> </a:t>
            </a:r>
            <a:r>
              <a:rPr lang="en-US" sz="5000" dirty="0" err="1" smtClean="0"/>
              <a:t>tampilann</a:t>
            </a:r>
            <a:r>
              <a:rPr lang="en-US" sz="5000" dirty="0" smtClean="0"/>
              <a:t> string </a:t>
            </a:r>
            <a:r>
              <a:rPr lang="en-US" sz="5000" dirty="0" err="1" smtClean="0"/>
              <a:t>tersebut</a:t>
            </a:r>
            <a:r>
              <a:rPr lang="en-US" sz="5000" dirty="0" smtClean="0"/>
              <a:t> d browser.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5000" dirty="0" err="1" smtClean="0"/>
              <a:t>Contoh</a:t>
            </a:r>
            <a:r>
              <a:rPr lang="en-US" sz="5000" dirty="0" smtClean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&lt;head&gt;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&lt;title&gt;</a:t>
            </a:r>
            <a:r>
              <a:rPr lang="en-US" sz="4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Objek</a:t>
            </a: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String&lt;/title&gt;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&lt;/head&gt;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&lt;script language="JavaScript"&gt;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4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4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salam</a:t>
            </a: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String("Hallo JavaScript");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4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document.write</a:t>
            </a: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4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salam</a:t>
            </a: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"&lt;</a:t>
            </a:r>
            <a:r>
              <a:rPr lang="en-US" sz="4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4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document.write</a:t>
            </a: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4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salam.bold</a:t>
            </a: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+ "&lt;</a:t>
            </a:r>
            <a:r>
              <a:rPr lang="en-US" sz="4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4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document.write</a:t>
            </a: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4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salam.italics</a:t>
            </a: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+ "&lt;</a:t>
            </a:r>
            <a:r>
              <a:rPr lang="en-US" sz="4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4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document.write</a:t>
            </a: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4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salam.big</a:t>
            </a: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+ "&lt;</a:t>
            </a:r>
            <a:r>
              <a:rPr lang="en-US" sz="4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4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document.write</a:t>
            </a: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4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salam.blink</a:t>
            </a: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+ "&lt;</a:t>
            </a:r>
            <a:r>
              <a:rPr lang="en-US" sz="4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4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document.write</a:t>
            </a: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4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salam.fixed</a:t>
            </a: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+ "&lt;</a:t>
            </a:r>
            <a:r>
              <a:rPr lang="en-US" sz="4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4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document.write</a:t>
            </a: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4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salam.small</a:t>
            </a: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+ "&lt;</a:t>
            </a:r>
            <a:r>
              <a:rPr lang="en-US" sz="4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4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document.write</a:t>
            </a: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4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salam.strike</a:t>
            </a: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+ "&lt;</a:t>
            </a:r>
            <a:r>
              <a:rPr lang="en-US" sz="4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4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document.write</a:t>
            </a: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4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salam.sub</a:t>
            </a: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+ "&lt;</a:t>
            </a:r>
            <a:r>
              <a:rPr lang="en-US" sz="4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4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document.write</a:t>
            </a: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4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salam.sup</a:t>
            </a: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+ "&lt;</a:t>
            </a:r>
            <a:r>
              <a:rPr lang="en-US" sz="4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4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document.write</a:t>
            </a: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4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salam.toUpperCase</a:t>
            </a: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+ "&lt;</a:t>
            </a:r>
            <a:r>
              <a:rPr lang="en-US" sz="4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4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document.write</a:t>
            </a: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4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salam.toLowerCase</a:t>
            </a: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+ "&lt;</a:t>
            </a:r>
            <a:r>
              <a:rPr lang="en-US" sz="4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4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document.write</a:t>
            </a: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4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salam.fontcolor</a:t>
            </a: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("Blue") + "&lt;</a:t>
            </a:r>
            <a:r>
              <a:rPr lang="en-US" sz="4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4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document.write</a:t>
            </a: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4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salam.fontsize</a:t>
            </a: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("20") + "&lt;</a:t>
            </a:r>
            <a:r>
              <a:rPr lang="en-US" sz="4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&lt;/script&gt;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  <a:endParaRPr lang="en-US" sz="4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9338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5537"/>
            <a:ext cx="10515600" cy="58685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Object 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586854"/>
            <a:ext cx="10515600" cy="627114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200" dirty="0" err="1" smtClean="0">
                <a:cs typeface="Courier New" panose="02070309020205020404" pitchFamily="49" charset="0"/>
              </a:rPr>
              <a:t>Objek</a:t>
            </a:r>
            <a:r>
              <a:rPr lang="en-US" sz="4200" dirty="0" smtClean="0">
                <a:cs typeface="Courier New" panose="02070309020205020404" pitchFamily="49" charset="0"/>
              </a:rPr>
              <a:t> Math </a:t>
            </a:r>
            <a:r>
              <a:rPr lang="en-US" sz="4200" dirty="0" err="1" smtClean="0">
                <a:cs typeface="Courier New" panose="02070309020205020404" pitchFamily="49" charset="0"/>
              </a:rPr>
              <a:t>dipergunakan</a:t>
            </a:r>
            <a:r>
              <a:rPr lang="en-US" sz="4200" dirty="0" smtClean="0">
                <a:cs typeface="Courier New" panose="02070309020205020404" pitchFamily="49" charset="0"/>
              </a:rPr>
              <a:t> </a:t>
            </a:r>
            <a:r>
              <a:rPr lang="en-US" sz="4200" dirty="0" err="1" smtClean="0">
                <a:cs typeface="Courier New" panose="02070309020205020404" pitchFamily="49" charset="0"/>
              </a:rPr>
              <a:t>untuk</a:t>
            </a:r>
            <a:r>
              <a:rPr lang="en-US" sz="4200" dirty="0" smtClean="0">
                <a:cs typeface="Courier New" panose="02070309020205020404" pitchFamily="49" charset="0"/>
              </a:rPr>
              <a:t> </a:t>
            </a:r>
            <a:r>
              <a:rPr lang="en-US" sz="4200" dirty="0" err="1" smtClean="0">
                <a:cs typeface="Courier New" panose="02070309020205020404" pitchFamily="49" charset="0"/>
              </a:rPr>
              <a:t>melakukan</a:t>
            </a:r>
            <a:r>
              <a:rPr lang="en-US" sz="4200" dirty="0" smtClean="0">
                <a:cs typeface="Courier New" panose="02070309020205020404" pitchFamily="49" charset="0"/>
              </a:rPr>
              <a:t> </a:t>
            </a:r>
            <a:r>
              <a:rPr lang="en-US" sz="4200" dirty="0" err="1" smtClean="0">
                <a:cs typeface="Courier New" panose="02070309020205020404" pitchFamily="49" charset="0"/>
              </a:rPr>
              <a:t>perhitungan</a:t>
            </a:r>
            <a:r>
              <a:rPr lang="en-US" sz="4200" dirty="0" smtClean="0">
                <a:cs typeface="Courier New" panose="02070309020205020404" pitchFamily="49" charset="0"/>
              </a:rPr>
              <a:t> </a:t>
            </a:r>
            <a:r>
              <a:rPr lang="en-US" sz="4200" dirty="0" err="1" smtClean="0">
                <a:cs typeface="Courier New" panose="02070309020205020404" pitchFamily="49" charset="0"/>
              </a:rPr>
              <a:t>matematis</a:t>
            </a:r>
            <a:r>
              <a:rPr lang="en-US" sz="4200" dirty="0" smtClean="0">
                <a:cs typeface="Courier New" panose="02070309020205020404" pitchFamily="49" charset="0"/>
              </a:rPr>
              <a:t>, </a:t>
            </a:r>
            <a:r>
              <a:rPr lang="en-US" sz="4200" dirty="0" err="1" smtClean="0">
                <a:cs typeface="Courier New" panose="02070309020205020404" pitchFamily="49" charset="0"/>
              </a:rPr>
              <a:t>seperti</a:t>
            </a:r>
            <a:r>
              <a:rPr lang="en-US" sz="4200" dirty="0" smtClean="0">
                <a:cs typeface="Courier New" panose="02070309020205020404" pitchFamily="49" charset="0"/>
              </a:rPr>
              <a:t> </a:t>
            </a:r>
            <a:r>
              <a:rPr lang="en-US" sz="4200" dirty="0" err="1" smtClean="0">
                <a:cs typeface="Courier New" panose="02070309020205020404" pitchFamily="49" charset="0"/>
              </a:rPr>
              <a:t>mendapatkan</a:t>
            </a:r>
            <a:r>
              <a:rPr lang="en-US" sz="4200" dirty="0" smtClean="0">
                <a:cs typeface="Courier New" panose="02070309020205020404" pitchFamily="49" charset="0"/>
              </a:rPr>
              <a:t> </a:t>
            </a:r>
            <a:r>
              <a:rPr lang="en-US" sz="4200" dirty="0" err="1" smtClean="0">
                <a:cs typeface="Courier New" panose="02070309020205020404" pitchFamily="49" charset="0"/>
              </a:rPr>
              <a:t>nilai</a:t>
            </a:r>
            <a:r>
              <a:rPr lang="en-US" sz="4200" dirty="0" smtClean="0">
                <a:cs typeface="Courier New" panose="02070309020205020404" pitchFamily="49" charset="0"/>
              </a:rPr>
              <a:t> </a:t>
            </a:r>
            <a:r>
              <a:rPr lang="en-US" sz="4200" dirty="0" err="1" smtClean="0">
                <a:cs typeface="Courier New" panose="02070309020205020404" pitchFamily="49" charset="0"/>
              </a:rPr>
              <a:t>pembulatan</a:t>
            </a:r>
            <a:r>
              <a:rPr lang="en-US" sz="4200" dirty="0" smtClean="0">
                <a:cs typeface="Courier New" panose="02070309020205020404" pitchFamily="49" charset="0"/>
              </a:rPr>
              <a:t> </a:t>
            </a:r>
            <a:r>
              <a:rPr lang="en-US" sz="4200" dirty="0" err="1" smtClean="0">
                <a:cs typeface="Courier New" panose="02070309020205020404" pitchFamily="49" charset="0"/>
              </a:rPr>
              <a:t>dan</a:t>
            </a:r>
            <a:r>
              <a:rPr lang="en-US" sz="4200" dirty="0" smtClean="0">
                <a:cs typeface="Courier New" panose="02070309020205020404" pitchFamily="49" charset="0"/>
              </a:rPr>
              <a:t> </a:t>
            </a:r>
            <a:r>
              <a:rPr lang="en-US" sz="4200" dirty="0" err="1" smtClean="0">
                <a:cs typeface="Courier New" panose="02070309020205020404" pitchFamily="49" charset="0"/>
              </a:rPr>
              <a:t>sebagainya</a:t>
            </a:r>
            <a:r>
              <a:rPr lang="en-US" sz="4200" dirty="0" smtClean="0">
                <a:cs typeface="Courier New" panose="02070309020205020404" pitchFamily="49" charset="0"/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&lt;head&gt;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&lt;title&gt;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Objek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Math&lt;/title&gt;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&lt;/head&gt;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&lt;script language="JavaScript"&gt;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pecahan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="9.5";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bulat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document.write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Nilai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pecahan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"+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pecahan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"&lt;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bulat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Math.round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pecahan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document.write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Pembulatan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Normal = "+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bulat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"&lt;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bulat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Math.ceil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pecahan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document.write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Pembulatan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atas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"+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bulat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"&lt;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bulat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Math.floor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pecahan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document.write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Pembulatan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bawah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"+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bulat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"&lt;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&lt;/script&gt;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5408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8238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Object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682388"/>
            <a:ext cx="10515600" cy="617561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Object Date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–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&lt;head&gt;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&lt;title&gt;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Objek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Date&lt;/title&gt;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&lt;/head&gt;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&lt;script language="JavaScript"&gt;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tgl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new Date();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tanggal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"";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tanggal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tanggal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tgl.getDay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+ " , ";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tanggal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tanggal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tgl.getDate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+ " - ";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tanggal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tanggal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tgl.getMonth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()+1) + " - ";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tanggal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tanggal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tgl.getFullYear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document.write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tanggal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&lt;/script&gt;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316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 algn="just">
              <a:buAutoNum type="alphaLcPeriod"/>
            </a:pPr>
            <a:r>
              <a:rPr lang="en-US" dirty="0" err="1" smtClean="0"/>
              <a:t>Perbaiki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format </a:t>
            </a:r>
            <a:r>
              <a:rPr lang="en-US" dirty="0" err="1" smtClean="0"/>
              <a:t>seperti</a:t>
            </a:r>
            <a:r>
              <a:rPr lang="en-US" dirty="0" smtClean="0"/>
              <a:t> : </a:t>
            </a:r>
            <a:r>
              <a:rPr lang="en-US" dirty="0" err="1" smtClean="0"/>
              <a:t>Jum’at</a:t>
            </a:r>
            <a:r>
              <a:rPr lang="en-US" dirty="0" smtClean="0"/>
              <a:t>, 8 April 2016.</a:t>
            </a:r>
          </a:p>
          <a:p>
            <a:pPr marL="514350" indent="-514350" algn="just">
              <a:buAutoNum type="alphaLcPeriod"/>
            </a:pP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script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“</a:t>
            </a:r>
            <a:r>
              <a:rPr lang="en-US" dirty="0" err="1" smtClean="0"/>
              <a:t>Cetak</a:t>
            </a:r>
            <a:r>
              <a:rPr lang="en-US" dirty="0" smtClean="0"/>
              <a:t>” </a:t>
            </a:r>
            <a:r>
              <a:rPr lang="en-US" dirty="0" err="1" smtClean="0"/>
              <a:t>ditekan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script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menuliskan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textbox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combobox</a:t>
            </a:r>
            <a:r>
              <a:rPr lang="en-US" dirty="0" smtClean="0"/>
              <a:t> Color </a:t>
            </a:r>
            <a:r>
              <a:rPr lang="en-US" dirty="0" err="1" smtClean="0"/>
              <a:t>dan</a:t>
            </a:r>
            <a:r>
              <a:rPr lang="en-US" dirty="0" smtClean="0"/>
              <a:t> Size.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/>
          <a:srcRect l="61993" t="71596" r="11679" b="22994"/>
          <a:stretch/>
        </p:blipFill>
        <p:spPr>
          <a:xfrm>
            <a:off x="3343700" y="4694829"/>
            <a:ext cx="5079334" cy="586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08307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22140" y="938853"/>
            <a:ext cx="10363200" cy="1362075"/>
          </a:xfrm>
        </p:spPr>
        <p:txBody>
          <a:bodyPr/>
          <a:lstStyle/>
          <a:p>
            <a:r>
              <a:rPr lang="id-ID" dirty="0" smtClean="0"/>
              <a:t>SELESAI</a:t>
            </a: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8000" dirty="0" smtClean="0"/>
              <a:t>Terima Kasih</a:t>
            </a:r>
            <a:endParaRPr lang="id-ID" sz="8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709</TotalTime>
  <Words>190</Words>
  <Application>Microsoft Office PowerPoint</Application>
  <PresentationFormat>Custom</PresentationFormat>
  <Paragraphs>80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PERTEMUAN 6</vt:lpstr>
      <vt:lpstr>Slide 2</vt:lpstr>
      <vt:lpstr>Objek String</vt:lpstr>
      <vt:lpstr>Object Math</vt:lpstr>
      <vt:lpstr>Object Date</vt:lpstr>
      <vt:lpstr>Latihan</vt:lpstr>
      <vt:lpstr>SELESAI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hani</dc:creator>
  <cp:lastModifiedBy>mcc</cp:lastModifiedBy>
  <cp:revision>7</cp:revision>
  <dcterms:created xsi:type="dcterms:W3CDTF">2016-04-07T12:27:10Z</dcterms:created>
  <dcterms:modified xsi:type="dcterms:W3CDTF">2016-04-18T02:03:47Z</dcterms:modified>
</cp:coreProperties>
</file>