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BD05-B8E6-4827-8DC5-8A25E6B0ED79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/>
              <a:t>SISTEMATIKA </a:t>
            </a:r>
            <a:br>
              <a:rPr lang="en-US" dirty="0" smtClean="0"/>
            </a:br>
            <a:r>
              <a:rPr lang="en-US" dirty="0" smtClean="0"/>
              <a:t>PEMBUATAN MAKALAH DAN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 smtClean="0"/>
              <a:t>JUDUL  MATERI</a:t>
            </a:r>
          </a:p>
          <a:p>
            <a:pPr marL="0" indent="0" algn="ctr">
              <a:buNone/>
            </a:pPr>
            <a:r>
              <a:rPr lang="en-US" sz="2400" dirty="0" smtClean="0"/>
              <a:t>MAKALAH</a:t>
            </a:r>
          </a:p>
          <a:p>
            <a:pPr marL="0" indent="0" algn="ctr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ajukan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2400" dirty="0" err="1" smtClean="0"/>
              <a:t>Kelas</a:t>
            </a:r>
            <a:r>
              <a:rPr lang="en-US" sz="2400" dirty="0" smtClean="0"/>
              <a:t> :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/>
              <a:t>Nama-Nama</a:t>
            </a:r>
            <a:r>
              <a:rPr lang="en-US" sz="2400" dirty="0" smtClean="0"/>
              <a:t>/NIM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 :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L O G O UNIKOM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PROGRAM STUDI MANAJEMEN</a:t>
            </a:r>
          </a:p>
          <a:p>
            <a:pPr marL="0" indent="0" algn="ctr">
              <a:buNone/>
            </a:pPr>
            <a:r>
              <a:rPr lang="en-US" sz="2400" dirty="0" smtClean="0"/>
              <a:t>FAKULTAS EKONOMI</a:t>
            </a:r>
          </a:p>
          <a:p>
            <a:pPr marL="0" indent="0" algn="ctr">
              <a:buNone/>
            </a:pPr>
            <a:r>
              <a:rPr lang="en-US" sz="2400" dirty="0" smtClean="0"/>
              <a:t>UNIVERSITAS KOMPUTER INDONESIA</a:t>
            </a:r>
          </a:p>
          <a:p>
            <a:pPr marL="0" indent="0" algn="ctr">
              <a:buNone/>
            </a:pPr>
            <a:r>
              <a:rPr lang="en-US" sz="2400" dirty="0" smtClean="0"/>
              <a:t>BANDUNG </a:t>
            </a:r>
          </a:p>
          <a:p>
            <a:pPr marL="0" indent="0" algn="ctr">
              <a:buNone/>
            </a:pPr>
            <a:r>
              <a:rPr lang="en-US" sz="2400" dirty="0" smtClean="0"/>
              <a:t>2016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SISTEMATIKA MAKALAH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KATA PENGANTAR</a:t>
            </a:r>
          </a:p>
          <a:p>
            <a:r>
              <a:rPr lang="en-US" sz="2400" dirty="0" smtClean="0"/>
              <a:t>DAFTAR ISI</a:t>
            </a:r>
          </a:p>
          <a:p>
            <a:r>
              <a:rPr lang="en-US" sz="2400" dirty="0" smtClean="0"/>
              <a:t>BAB I	 :  - LATAR BELAKANG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- RUMUSAN MASALAH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- TUJUAN </a:t>
            </a:r>
          </a:p>
          <a:p>
            <a:r>
              <a:rPr lang="en-US" sz="2400" dirty="0" smtClean="0"/>
              <a:t>BAB  II	:  PEMBAHASAN </a:t>
            </a:r>
          </a:p>
          <a:p>
            <a:r>
              <a:rPr lang="en-US" sz="2400" dirty="0" smtClean="0"/>
              <a:t>BAB III	:  CONTOH KASUS REAL (BENTUK VIDIO, WAWANCARA DLL)</a:t>
            </a:r>
          </a:p>
          <a:p>
            <a:r>
              <a:rPr lang="en-US" sz="2400" dirty="0" smtClean="0"/>
              <a:t>BAB IV	:  KESIMPULAN  DAN SARAN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DAFTAR PUSTAKA</a:t>
            </a:r>
          </a:p>
          <a:p>
            <a:r>
              <a:rPr lang="en-US" sz="2400" dirty="0" smtClean="0"/>
              <a:t>LAMPIRAN-LAMPIRAN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CATATAN : </a:t>
            </a:r>
          </a:p>
          <a:p>
            <a:r>
              <a:rPr lang="en-US" sz="2400" dirty="0" smtClean="0"/>
              <a:t>JENIS </a:t>
            </a:r>
            <a:r>
              <a:rPr lang="en-US" sz="2400" dirty="0" smtClean="0"/>
              <a:t>TIMES NEW ROMAN 12 </a:t>
            </a:r>
            <a:r>
              <a:rPr lang="en-US" sz="2400" dirty="0" smtClean="0"/>
              <a:t>KECUALI JUDUL ATAU SUB JUDUL </a:t>
            </a:r>
          </a:p>
          <a:p>
            <a:r>
              <a:rPr lang="en-US" sz="2400" dirty="0" smtClean="0"/>
              <a:t>JARAK SPASI 2 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KETENTUAN </a:t>
            </a:r>
            <a:br>
              <a:rPr lang="en-US" dirty="0" smtClean="0"/>
            </a:br>
            <a:r>
              <a:rPr lang="en-US" dirty="0" smtClean="0"/>
              <a:t>PEMBUATAN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352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TIDAK MENGGUNAKAN KARIKATUR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GUNAKAN PERMAINAN WARNA DI HURUF ATAU WARNA DASAR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UKURAN HURUF MINIMAL 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JENIS HURUF CALIBRI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SATU MAKALAH DIBERIKAN KEPADA DOSEN PEMBIMBING PADA SAAT PERSENTASI </a:t>
            </a:r>
          </a:p>
          <a:p>
            <a:pPr algn="just"/>
            <a:r>
              <a:rPr lang="en-US" dirty="0" smtClean="0"/>
              <a:t>POWERPOINT (PPT) DI DISATUKAN DENGAN MAKALAH PADA SAAT SUDAH REVISI</a:t>
            </a:r>
          </a:p>
          <a:p>
            <a:pPr algn="just"/>
            <a:r>
              <a:rPr lang="en-US" dirty="0" smtClean="0"/>
              <a:t>MASING-MASING PERSONAL DALAM KELOMPOK MEMILIKI MAKALAH PADA SAAT PERSENTASI</a:t>
            </a:r>
          </a:p>
          <a:p>
            <a:pPr algn="just"/>
            <a:r>
              <a:rPr lang="en-US" dirty="0" smtClean="0"/>
              <a:t>MAKALAH (WORD)  DAN POWERPOINT DALAM  CD, DIKUMPULKAN SATU MINGGU SETELAH PERSENTASI &amp; SUDAH  DIPERBAIKI SESUAI MASUKAN-MASUKAN PADA SAAT DISKUSI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PESERTA DISKUSI/</a:t>
            </a:r>
            <a:br>
              <a:rPr lang="en-US" dirty="0" smtClean="0"/>
            </a:br>
            <a:r>
              <a:rPr lang="en-US" dirty="0" smtClean="0"/>
              <a:t>KELOMPOK PENELAAH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MENYIMAK ISI 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MEMBUAT KESIMPULAN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MEMBUAT PERTANYAAN/BERTANYA KEPADA PEMATERI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DIKUMPULKA (SEBAGAI QUIZ)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SISTEMATIKA  PEMBUATAN MAKALAH DAN POWERPOINT</vt:lpstr>
      <vt:lpstr>COVER</vt:lpstr>
      <vt:lpstr>SISTEMATIKA MAKALAH</vt:lpstr>
      <vt:lpstr>KETENTUAN  PEMBUATAN POWERPOINT</vt:lpstr>
      <vt:lpstr>PEMATERI</vt:lpstr>
      <vt:lpstr>PESERTA DISKUSI/ KELOMPOK PENELAAH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dan powerpoint</dc:title>
  <dc:creator>Isniar</dc:creator>
  <cp:lastModifiedBy>Prof</cp:lastModifiedBy>
  <cp:revision>11</cp:revision>
  <dcterms:created xsi:type="dcterms:W3CDTF">2012-03-22T08:40:29Z</dcterms:created>
  <dcterms:modified xsi:type="dcterms:W3CDTF">2016-04-19T00:49:50Z</dcterms:modified>
</cp:coreProperties>
</file>