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18C8-CD3C-46E0-A792-454EC011CE93}" type="datetimeFigureOut">
              <a:rPr lang="id-ID" smtClean="0"/>
              <a:t>20/03/2015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55DB-ED62-4209-B2FF-866EEAB9095A}" type="slidenum">
              <a:rPr lang="id-ID" smtClean="0"/>
              <a:t>‹#›</a:t>
            </a:fld>
            <a:endParaRPr lang="id-ID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18C8-CD3C-46E0-A792-454EC011CE93}" type="datetimeFigureOut">
              <a:rPr lang="id-ID" smtClean="0"/>
              <a:t>20/03/2015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55DB-ED62-4209-B2FF-866EEAB9095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18C8-CD3C-46E0-A792-454EC011CE93}" type="datetimeFigureOut">
              <a:rPr lang="id-ID" smtClean="0"/>
              <a:t>20/03/2015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55DB-ED62-4209-B2FF-866EEAB9095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18C8-CD3C-46E0-A792-454EC011CE93}" type="datetimeFigureOut">
              <a:rPr lang="id-ID" smtClean="0"/>
              <a:t>20/03/2015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55DB-ED62-4209-B2FF-866EEAB9095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18C8-CD3C-46E0-A792-454EC011CE93}" type="datetimeFigureOut">
              <a:rPr lang="id-ID" smtClean="0"/>
              <a:t>20/03/2015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55DB-ED62-4209-B2FF-866EEAB9095A}" type="slidenum">
              <a:rPr lang="id-ID" smtClean="0"/>
              <a:t>‹#›</a:t>
            </a:fld>
            <a:endParaRPr lang="id-ID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18C8-CD3C-46E0-A792-454EC011CE93}" type="datetimeFigureOut">
              <a:rPr lang="id-ID" smtClean="0"/>
              <a:t>20/03/2015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55DB-ED62-4209-B2FF-866EEAB9095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18C8-CD3C-46E0-A792-454EC011CE93}" type="datetimeFigureOut">
              <a:rPr lang="id-ID" smtClean="0"/>
              <a:t>20/03/2015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55DB-ED62-4209-B2FF-866EEAB9095A}" type="slidenum">
              <a:rPr lang="id-ID" smtClean="0"/>
              <a:t>‹#›</a:t>
            </a:fld>
            <a:endParaRPr lang="id-ID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18C8-CD3C-46E0-A792-454EC011CE93}" type="datetimeFigureOut">
              <a:rPr lang="id-ID" smtClean="0"/>
              <a:t>20/03/2015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55DB-ED62-4209-B2FF-866EEAB9095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18C8-CD3C-46E0-A792-454EC011CE93}" type="datetimeFigureOut">
              <a:rPr lang="id-ID" smtClean="0"/>
              <a:t>20/03/2015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55DB-ED62-4209-B2FF-866EEAB9095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18C8-CD3C-46E0-A792-454EC011CE93}" type="datetimeFigureOut">
              <a:rPr lang="id-ID" smtClean="0"/>
              <a:t>20/03/2015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55DB-ED62-4209-B2FF-866EEAB9095A}" type="slidenum">
              <a:rPr lang="id-ID" smtClean="0"/>
              <a:t>‹#›</a:t>
            </a:fld>
            <a:endParaRPr lang="id-ID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18C8-CD3C-46E0-A792-454EC011CE93}" type="datetimeFigureOut">
              <a:rPr lang="id-ID" smtClean="0"/>
              <a:t>20/03/2015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55DB-ED62-4209-B2FF-866EEAB9095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8FE18C8-CD3C-46E0-A792-454EC011CE93}" type="datetimeFigureOut">
              <a:rPr lang="id-ID" smtClean="0"/>
              <a:t>20/03/2015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EFD55DB-ED62-4209-B2FF-866EEAB9095A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BAGIAN PARTISIPASI DALAM VENTURA BERSAMA (IAS 31) 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95970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VENTURA BERSAMA TERJADI JIKA TERDAPAT PERENCANAAN UNTUK MENJALANKAN KEGIATAN DI MANA PENGENDALIAN DIJALANI SECARA BERSAMAAN OLEHH DUA ATAU LEBIH ENTITAS PERUSAHAAN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08654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Tiga jenis ventura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OPERASI YANG DIKENDALIKAN BERSAMA  </a:t>
            </a:r>
          </a:p>
          <a:p>
            <a:r>
              <a:rPr lang="id-ID" dirty="0" smtClean="0"/>
              <a:t>ASET  YANG DIKENDALIKAN BERSAMA</a:t>
            </a:r>
          </a:p>
          <a:p>
            <a:r>
              <a:rPr lang="id-ID" dirty="0" smtClean="0"/>
              <a:t>ENTITAS YANG DIKENDALIKAN BERSAMA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9923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KONSOLIDASI PROPORSIONAL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1647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METODE AKUNTANSI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mtClean="0"/>
              <a:t>METODE EKUITAS 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804170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53</TotalTime>
  <Words>51</Words>
  <Application>Microsoft Office PowerPoint</Application>
  <PresentationFormat>On-screen Show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Clarity</vt:lpstr>
      <vt:lpstr>BAGIAN PARTISIPASI DALAM VENTURA BERSAMA (IAS 31) </vt:lpstr>
      <vt:lpstr>PowerPoint Presentation</vt:lpstr>
      <vt:lpstr>Tiga jenis ventura</vt:lpstr>
      <vt:lpstr>KONSOLIDASI PROPORSIONAL </vt:lpstr>
      <vt:lpstr>METODE AKUNTANSI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BAGIAN PARTISIPASI DALAM VENTURA BERSAMA (IAS 31) </dc:title>
  <dc:creator>t o s h i b a</dc:creator>
  <cp:lastModifiedBy>t o s h i b a</cp:lastModifiedBy>
  <cp:revision>4</cp:revision>
  <dcterms:created xsi:type="dcterms:W3CDTF">2015-03-02T08:13:07Z</dcterms:created>
  <dcterms:modified xsi:type="dcterms:W3CDTF">2015-03-20T04:34:46Z</dcterms:modified>
</cp:coreProperties>
</file>