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C8B8E-DC43-46E5-96AC-F8FE859514F5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52FE-4D4E-4CE8-AAC5-B5BCB224D2D7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C8B8E-DC43-46E5-96AC-F8FE859514F5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52FE-4D4E-4CE8-AAC5-B5BCB224D2D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C8B8E-DC43-46E5-96AC-F8FE859514F5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52FE-4D4E-4CE8-AAC5-B5BCB224D2D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C8B8E-DC43-46E5-96AC-F8FE859514F5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52FE-4D4E-4CE8-AAC5-B5BCB224D2D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C8B8E-DC43-46E5-96AC-F8FE859514F5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52FE-4D4E-4CE8-AAC5-B5BCB224D2D7}" type="slidenum">
              <a:rPr lang="id-ID" smtClean="0"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C8B8E-DC43-46E5-96AC-F8FE859514F5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52FE-4D4E-4CE8-AAC5-B5BCB224D2D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C8B8E-DC43-46E5-96AC-F8FE859514F5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52FE-4D4E-4CE8-AAC5-B5BCB224D2D7}" type="slidenum">
              <a:rPr lang="id-ID" smtClean="0"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C8B8E-DC43-46E5-96AC-F8FE859514F5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52FE-4D4E-4CE8-AAC5-B5BCB224D2D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C8B8E-DC43-46E5-96AC-F8FE859514F5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52FE-4D4E-4CE8-AAC5-B5BCB224D2D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C8B8E-DC43-46E5-96AC-F8FE859514F5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52FE-4D4E-4CE8-AAC5-B5BCB224D2D7}" type="slidenum">
              <a:rPr lang="id-ID" smtClean="0"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C8B8E-DC43-46E5-96AC-F8FE859514F5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52FE-4D4E-4CE8-AAC5-B5BCB224D2D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64C8B8E-DC43-46E5-96AC-F8FE859514F5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8C352FE-4D4E-4CE8-AAC5-B5BCB224D2D7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INVESTASI DALAM PERUSAHAAN ASOSIASI (IAS 28)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86228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PENDAHULUAN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ENTITAS ASOSIASI BERBEDA DENGAN ANAKPPERUSAHAAN YAITU PENGARUH DAN KEPEMILIKAN ASOSIASI OLEH INDUK ENTITAS TIDAK SEBESAR SPT KEPEMILIKAN PADA PERUSAHAAN ANAK</a:t>
            </a:r>
          </a:p>
          <a:p>
            <a:r>
              <a:rPr lang="id-ID" dirty="0" smtClean="0"/>
              <a:t>MASALAH UTAMA YANG  DIBAHAS ADALAH  MENGIDENTIFIKASIKAN BESARNYA PENGARUH YANG DIPERLUKAN AGAR ENTITAS DAPAT DIKLASIFIKASIKAN  SEBAGAI ASOSIASI</a:t>
            </a:r>
          </a:p>
          <a:p>
            <a:r>
              <a:rPr lang="id-ID" dirty="0" smtClean="0"/>
              <a:t>ENTITAS INDUK MEMILIKIPENGARUH YANG SIGNIFIKAN ATAS ENTITAS ASOSIASI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57139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KARENA ELEMEN YANG SIGNIFIKAN MAKA PENGAKUAN KEUNTUNGAN YANGHANYA DIDASARKAN PADA PEMBAGIAN YANG DITERIMA TIDAK AKAN SEBESAR JUMLAH PENYAJIAN WAJAR  DARI LABA SEBENARNYA YANG DIHASILKAN DARI PERUSAHAAN ASOSIASI.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94741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KONSEP PENTING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PERUSAHAAN ASOSIASI ADALAH SUATU ENTITAS  YANG ATAS NYA INVESTOR YANG MEMILIKI PENGARUH YANG SIGNIFIKAN.</a:t>
            </a:r>
          </a:p>
          <a:p>
            <a:r>
              <a:rPr lang="id-ID" dirty="0" smtClean="0"/>
              <a:t>PERUSAHAAN ASOSIASI BUKANLAH ANAKPERUSAHAAN  YANG MEMILIKI KENDALI YAITU KEMAMPUAN UNTUKMENENTUKAN KEBIJAKAN KEUANGAN DAN OPERASIONAL MAUPUN KEPEMILIKAN  DALAM VENTURA BERSAMA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99789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PENGARUH SIGNIFIKAN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ADALAH KEKUATAN UNTUK BERPARTISIPASI DALAM KEPUTUSAN KEPUTUSAN KEBIJAKAN KEUANGAN DAN OPERASIONAL PERUSAHAAN YANG DIINVESSTASIKAN  BUKAN PENGENDALIAN ATAU PENGENDALIAN BERSAMA TERHADAP KEBIJAKAN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40060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PENGAKUAN AWAL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INVESTASI PADA PERUSAHAAN ASOSIASI AWALNYA DIAKUI DAN DIUKUR SEBESASR NILAI PEROLEHAN PADA TANGGAL PENGARUH SIGNIFIKAN DIDAFATKAN </a:t>
            </a:r>
          </a:p>
          <a:p>
            <a:r>
              <a:rPr lang="id-ID" dirty="0" smtClean="0"/>
              <a:t>PENGAKUAN SELANJUTNYA  DALAM LAPORAN KEUANGAN TERSENDIRI DI HITUNG DENGAN IAS 27.  BERDASRKAN HARGA PEROLEHAN ATAU SESUAI DENGAN IAS 39 </a:t>
            </a:r>
          </a:p>
          <a:p>
            <a:r>
              <a:rPr lang="id-ID" dirty="0" smtClean="0"/>
              <a:t>INVESTASI PADA PERUSAHAAN ASOSIASI HARUS DIHITUNG BERDASRKAN MENGGUNAKAN METODE EKUITAS.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99413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PENGEHENTIAN DAN PENURUNAN NILAI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AKUNTANSI EKUITAS HARUS DIHENTIKAN DARI TANGGAL SAAT INVESTOR TIDAK LAGI  MEMILIKI PENGARUH SIGNIFIKAN DAN PERLAKUAN DIHITUNG  DENGAN SALAH SATU CARA SBB:</a:t>
            </a:r>
          </a:p>
          <a:p>
            <a:r>
              <a:rPr lang="id-ID" dirty="0" smtClean="0"/>
              <a:t>DIHAPUS SELURUH INVESTASSI, SEBAGIAN INVETASI, DAN MENINGKATKAN KEPENTINGAN PADA PERUSAHAAN ASOSIASI  DAN MEMPEROLEH PENGENDALIAN ATAU MEMPEROLEH PENGENDALIAN BERSAMA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904930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</TotalTime>
  <Words>235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INVESTASI DALAM PERUSAHAAN ASOSIASI (IAS 28)</vt:lpstr>
      <vt:lpstr>PENDAHULUAN </vt:lpstr>
      <vt:lpstr>PowerPoint Presentation</vt:lpstr>
      <vt:lpstr>KONSEP PENTING </vt:lpstr>
      <vt:lpstr>PENGARUH SIGNIFIKAN </vt:lpstr>
      <vt:lpstr>PENGAKUAN AWAL</vt:lpstr>
      <vt:lpstr>PENGEHENTIAN DAN PENURUNAN NILAI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INVESTASI DALAM PERUSAHAAN ASOSIASI (IAS 28)</dc:title>
  <dc:creator>t o s h i b a</dc:creator>
  <cp:lastModifiedBy>t o s h i b a</cp:lastModifiedBy>
  <cp:revision>4</cp:revision>
  <dcterms:created xsi:type="dcterms:W3CDTF">2015-03-02T08:00:13Z</dcterms:created>
  <dcterms:modified xsi:type="dcterms:W3CDTF">2015-03-02T08:19:53Z</dcterms:modified>
</cp:coreProperties>
</file>