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6" r:id="rId10"/>
    <p:sldId id="261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C53713-2B45-4506-B57E-00CC791255A9}" type="datetimeFigureOut">
              <a:rPr lang="id-ID" smtClean="0"/>
              <a:t>18/03/2015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67CB5C-25C6-4012-B49D-282F25F267D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BLACK BOX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109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Boundary Value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BVA is a test case design technique that complements EP.</a:t>
            </a:r>
          </a:p>
          <a:p>
            <a:pPr algn="just"/>
            <a:r>
              <a:rPr lang="id-ID" dirty="0" smtClean="0"/>
              <a:t>BVA leads to selection of test case at the edges of class.</a:t>
            </a:r>
          </a:p>
          <a:p>
            <a:pPr algn="just"/>
            <a:r>
              <a:rPr lang="id-ID" dirty="0" smtClean="0"/>
              <a:t>BVA derived test case form output domain as well.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9245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Guidelines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If an input condition specifies a range bounded by values a and b, test cases should be designed with values a and b just above and just below a and b</a:t>
            </a:r>
          </a:p>
          <a:p>
            <a:pPr algn="just"/>
            <a:r>
              <a:rPr lang="id-ID" dirty="0" smtClean="0"/>
              <a:t>If and input condition specifies a number of values, test case should be developed that exercise the minimum and maximum numbers. Values just above and below minimum and maximum are also tested.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388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Apply guidelines 1 and 2 to output conditions. Test case should be designed to create an output report that produces the maximum (and minimum) allowable number of table entries</a:t>
            </a:r>
          </a:p>
          <a:p>
            <a:pPr algn="just"/>
            <a:r>
              <a:rPr lang="id-ID" dirty="0" smtClean="0"/>
              <a:t>If internal program data structures have prescribed boundaries, be certain to design a test case to exercise the data structure at its boundary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2891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Comparison testing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There are some situation where reliability of s/w is critical. Redudant H/w and S/w are often used to minimize possibility error.</a:t>
            </a:r>
          </a:p>
          <a:p>
            <a:pPr algn="just"/>
            <a:r>
              <a:rPr lang="id-ID" dirty="0" smtClean="0"/>
              <a:t>Each S/w version can be tested with the same test data to ensure that all provide identical output.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2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Black box focuses on the functional requirements of s/w.</a:t>
            </a:r>
          </a:p>
          <a:p>
            <a:pPr algn="just"/>
            <a:r>
              <a:rPr lang="id-ID" dirty="0" smtClean="0"/>
              <a:t>Black box testing enables to derive sets of input conditions that will fully exercise all functional requirements for a program.</a:t>
            </a:r>
          </a:p>
          <a:p>
            <a:pPr algn="just"/>
            <a:r>
              <a:rPr lang="id-ID" dirty="0" smtClean="0"/>
              <a:t>Black box is not an alternative to white box, but it is a complementary approach to uncover different class errors.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093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Testing focuses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Incorrect or missing functions</a:t>
            </a:r>
          </a:p>
          <a:p>
            <a:r>
              <a:rPr lang="id-ID" dirty="0" smtClean="0"/>
              <a:t>Interface errors</a:t>
            </a:r>
          </a:p>
          <a:p>
            <a:r>
              <a:rPr lang="id-ID" dirty="0" smtClean="0"/>
              <a:t>Errors in data structures or external database acces</a:t>
            </a:r>
          </a:p>
          <a:p>
            <a:r>
              <a:rPr lang="id-ID" dirty="0" smtClean="0"/>
              <a:t>Behaviour or performance errors</a:t>
            </a:r>
          </a:p>
          <a:p>
            <a:r>
              <a:rPr lang="id-ID" dirty="0" smtClean="0"/>
              <a:t>Initiialization and termination errors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723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Black box testing tends to be applied during later stages of testing. Test are designed to answer the following question :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How is functional validity tested?</a:t>
            </a:r>
          </a:p>
          <a:p>
            <a:r>
              <a:rPr lang="id-ID" dirty="0" smtClean="0"/>
              <a:t>How is system behavior and performance tested?</a:t>
            </a:r>
          </a:p>
          <a:p>
            <a:r>
              <a:rPr lang="id-ID" dirty="0" smtClean="0"/>
              <a:t>What classes of input will make good test cases?</a:t>
            </a:r>
          </a:p>
          <a:p>
            <a:r>
              <a:rPr lang="id-ID" dirty="0" smtClean="0"/>
              <a:t>Is the system particularly sensitive to certain input values?</a:t>
            </a:r>
          </a:p>
          <a:p>
            <a:r>
              <a:rPr lang="id-ID" dirty="0" smtClean="0"/>
              <a:t>How are the boundaries of a data class isolated?</a:t>
            </a:r>
          </a:p>
          <a:p>
            <a:r>
              <a:rPr lang="id-ID" dirty="0" smtClean="0"/>
              <a:t>What data rates and data volume can the system tolerate?</a:t>
            </a:r>
          </a:p>
          <a:p>
            <a:r>
              <a:rPr lang="id-ID" dirty="0" smtClean="0"/>
              <a:t>What effect will spesific combination of data have on system operation?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618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Graph-based testing methods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S/w testing begins by creating a graph of important object and their relationships and then devising a series of tests that will cover the graph so that each object and relationship is exercised and errors are uncovered.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53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2581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09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Equivalence partitioning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This method divides input domain into classes data from which test cases can be derived.</a:t>
            </a:r>
          </a:p>
          <a:p>
            <a:pPr algn="just"/>
            <a:r>
              <a:rPr lang="id-ID" dirty="0" smtClean="0"/>
              <a:t>EP strives to define test case that uncovers classes of errors, thereby reducinf the total number of test cases that must be developed.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956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Guidelines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If an input condition specifies a range, one valid and two invalid equivalence classes are defined</a:t>
            </a:r>
          </a:p>
          <a:p>
            <a:r>
              <a:rPr lang="id-ID" dirty="0" smtClean="0"/>
              <a:t>If an input condition requires spesific value, one valid and two invallid equivalence classes are defined</a:t>
            </a:r>
          </a:p>
          <a:p>
            <a:r>
              <a:rPr lang="id-ID" dirty="0" smtClean="0"/>
              <a:t>If an input condition specifies a member of a set, one valid and one invalid equivalence class are defined</a:t>
            </a:r>
          </a:p>
          <a:p>
            <a:r>
              <a:rPr lang="id-ID" dirty="0" smtClean="0"/>
              <a:t>If an input condition is boolean, one valid and one invalid classes are defined.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628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Sample </a:t>
            </a:r>
            <a:r>
              <a:rPr lang="id-ID" dirty="0" smtClean="0">
                <a:sym typeface="Wingdings" pitchFamily="2" charset="2"/>
              </a:rPr>
              <a:t> phone number </a:t>
            </a:r>
            <a:br>
              <a:rPr lang="id-ID" dirty="0" smtClean="0">
                <a:sym typeface="Wingdings" pitchFamily="2" charset="2"/>
              </a:rPr>
            </a:br>
            <a:r>
              <a:rPr lang="id-ID" dirty="0" smtClean="0">
                <a:sym typeface="Wingdings" pitchFamily="2" charset="2"/>
              </a:rPr>
              <a:t>0022 251-4119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632964" cy="3508977"/>
          </a:xfrm>
        </p:spPr>
        <p:txBody>
          <a:bodyPr>
            <a:normAutofit fontScale="85000" lnSpcReduction="10000"/>
          </a:bodyPr>
          <a:lstStyle/>
          <a:p>
            <a:pPr marL="636588" indent="-254000"/>
            <a:r>
              <a:rPr lang="id-ID" dirty="0" smtClean="0"/>
              <a:t>Area code – blank or four digit number</a:t>
            </a:r>
          </a:p>
          <a:p>
            <a:pPr marL="636588" indent="-254000"/>
            <a:r>
              <a:rPr lang="id-ID" dirty="0" smtClean="0"/>
              <a:t>Prefix – three digit number begin with 2..</a:t>
            </a:r>
          </a:p>
          <a:p>
            <a:pPr marL="636588" indent="-254000"/>
            <a:r>
              <a:rPr lang="id-ID" dirty="0" smtClean="0"/>
              <a:t>Suffix – four digit number</a:t>
            </a:r>
          </a:p>
          <a:p>
            <a:pPr indent="-254000"/>
            <a:r>
              <a:rPr lang="id-ID" dirty="0" smtClean="0"/>
              <a:t>Input conditions :</a:t>
            </a:r>
          </a:p>
          <a:p>
            <a:pPr marL="722313" indent="-279400"/>
            <a:r>
              <a:rPr lang="id-ID" dirty="0" smtClean="0"/>
              <a:t>Area – input condition, boolean (may not be present)</a:t>
            </a:r>
          </a:p>
          <a:p>
            <a:pPr marL="442913" indent="0">
              <a:buNone/>
            </a:pPr>
            <a:r>
              <a:rPr lang="id-ID" dirty="0" smtClean="0"/>
              <a:t>                Input condition, value &gt;0020</a:t>
            </a:r>
          </a:p>
          <a:p>
            <a:pPr marL="722313" indent="-279400"/>
            <a:r>
              <a:rPr lang="id-ID" dirty="0" smtClean="0"/>
              <a:t>Prefix – input condition, range – specified &gt;1999</a:t>
            </a:r>
          </a:p>
          <a:p>
            <a:pPr marL="442913" indent="0">
              <a:buNone/>
            </a:pPr>
            <a:r>
              <a:rPr lang="id-ID" dirty="0"/>
              <a:t>	 </a:t>
            </a:r>
            <a:r>
              <a:rPr lang="id-ID" dirty="0" smtClean="0"/>
              <a:t>         Input condition, value – 4 digit number</a:t>
            </a:r>
          </a:p>
          <a:p>
            <a:pPr marL="722313" indent="-279400"/>
            <a:r>
              <a:rPr lang="id-ID" dirty="0" smtClean="0"/>
              <a:t>Suffix – input condition, from zero</a:t>
            </a:r>
          </a:p>
          <a:p>
            <a:pPr marL="442913" indent="0">
              <a:buNone/>
            </a:pPr>
            <a:r>
              <a:rPr lang="id-ID" dirty="0" smtClean="0"/>
              <a:t>	          Input condition – 4 digit number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269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587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BLACK BOX</vt:lpstr>
      <vt:lpstr>PowerPoint Presentation</vt:lpstr>
      <vt:lpstr>Testing focuses </vt:lpstr>
      <vt:lpstr>Black box testing tends to be applied during later stages of testing. Test are designed to answer the following question :</vt:lpstr>
      <vt:lpstr>Graph-based testing methods</vt:lpstr>
      <vt:lpstr>sample</vt:lpstr>
      <vt:lpstr>Equivalence partitioning</vt:lpstr>
      <vt:lpstr>Guidelines</vt:lpstr>
      <vt:lpstr>Sample  phone number  0022 251-4119</vt:lpstr>
      <vt:lpstr>Boundary Value Analysis</vt:lpstr>
      <vt:lpstr>Guidelines</vt:lpstr>
      <vt:lpstr>PowerPoint Presentation</vt:lpstr>
      <vt:lpstr>Comparison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BOX</dc:title>
  <dc:creator>Citra Noviyasari</dc:creator>
  <cp:lastModifiedBy>Citra Noviyasari</cp:lastModifiedBy>
  <cp:revision>9</cp:revision>
  <dcterms:created xsi:type="dcterms:W3CDTF">2014-04-11T22:21:00Z</dcterms:created>
  <dcterms:modified xsi:type="dcterms:W3CDTF">2015-03-18T04:48:05Z</dcterms:modified>
</cp:coreProperties>
</file>