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84" r:id="rId2"/>
    <p:sldId id="291" r:id="rId3"/>
    <p:sldId id="313" r:id="rId4"/>
    <p:sldId id="314" r:id="rId5"/>
    <p:sldId id="315" r:id="rId6"/>
    <p:sldId id="316" r:id="rId7"/>
    <p:sldId id="323" r:id="rId8"/>
    <p:sldId id="317" r:id="rId9"/>
    <p:sldId id="318" r:id="rId10"/>
    <p:sldId id="319" r:id="rId11"/>
    <p:sldId id="321" r:id="rId12"/>
    <p:sldId id="322" r:id="rId13"/>
    <p:sldId id="30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892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C24AA-E146-4AAF-B289-1A03D7AE8861}" type="datetimeFigureOut">
              <a:rPr lang="id-ID" smtClean="0"/>
              <a:pPr/>
              <a:t>24/11/2014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0C0051-0A61-4016-BB8C-19058386A60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1699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C9574-A819-4FE4-99A7-1E27AD09A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62798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71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859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D26891C-97C3-41AF-899C-48D97A441DFE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87C3E9E-0CB6-47EB-9BCA-D2CBCE1C8CD9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44416B9-4EBD-45CA-845C-71405785919A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EBEABE-6C12-4E18-B3CC-19A8BB1BC91D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C0494A8-143E-43EE-860B-4E88AAEC9B02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8D943-B16A-47E3-BFCB-4FDEC85276C9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04AE1390-4394-4D50-9AFD-25A3A94F5FA2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587A67AB-CA33-4EFA-89AD-A51F6499D094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B3927-32D2-4A54-8781-E458607B4D06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3CBCFE3-5B53-4A8D-9A2E-ED4A83AF1784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7CDD-EF48-4AF4-9A10-0DBECE8B4A4E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9528B9-0E75-4291-A521-6B3EDAA3DC2F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A040185-88E3-4163-A924-AD4D97C11E58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B6745-B401-4A40-B2B1-16B1AE3BC158}" type="datetime1">
              <a:rPr lang="en-US" smtClean="0"/>
              <a:pPr/>
              <a:t>11/24/2014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3.tmp"/><Relationship Id="rId4" Type="http://schemas.openxmlformats.org/officeDocument/2006/relationships/image" Target="../media/image22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tmp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571868" y="1316420"/>
            <a:ext cx="5114932" cy="1416269"/>
          </a:xfrm>
        </p:spPr>
        <p:txBody>
          <a:bodyPr>
            <a:normAutofit lnSpcReduction="10000"/>
          </a:bodyPr>
          <a:lstStyle/>
          <a:p>
            <a:r>
              <a:rPr lang="id-ID" sz="8800" b="1" dirty="0" smtClean="0"/>
              <a:t>VB 2010</a:t>
            </a:r>
            <a:endParaRPr lang="en-US" sz="8800" b="1" dirty="0" smtClean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3048000"/>
            <a:ext cx="7239000" cy="1821160"/>
          </a:xfrm>
        </p:spPr>
        <p:txBody>
          <a:bodyPr>
            <a:noAutofit/>
          </a:bodyPr>
          <a:lstStyle/>
          <a:p>
            <a:pPr algn="r"/>
            <a:r>
              <a:rPr lang="id-ID" sz="2600" dirty="0" smtClean="0">
                <a:solidFill>
                  <a:prstClr val="white"/>
                </a:solidFill>
              </a:rPr>
              <a:t>Pertemuan 9</a:t>
            </a:r>
            <a:endParaRPr lang="en-US" sz="2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285728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Design form master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8372" y="909663"/>
            <a:ext cx="8643966" cy="719137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Designlah</a:t>
            </a:r>
            <a:r>
              <a:rPr lang="en-US" dirty="0" smtClean="0"/>
              <a:t> form master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sbb</a:t>
            </a:r>
            <a:r>
              <a:rPr lang="en-US" dirty="0" smtClean="0"/>
              <a:t>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6399363"/>
              </p:ext>
            </p:extLst>
          </p:nvPr>
        </p:nvGraphicFramePr>
        <p:xfrm>
          <a:off x="708248" y="5154384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Object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Konfigurasi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Form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b="1" dirty="0" smtClean="0"/>
                        <a:t>Name</a:t>
                      </a:r>
                      <a:r>
                        <a:rPr lang="id-ID" dirty="0" smtClean="0"/>
                        <a:t> : frmMasterBarang</a:t>
                      </a:r>
                    </a:p>
                    <a:p>
                      <a:r>
                        <a:rPr lang="id-ID" b="1" dirty="0" smtClean="0"/>
                        <a:t>Text</a:t>
                      </a:r>
                      <a:r>
                        <a:rPr lang="id-ID" dirty="0" smtClean="0"/>
                        <a:t> : Master Barang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484784"/>
            <a:ext cx="6192688" cy="3495586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Koneksi multiform</a:t>
            </a:r>
            <a:endParaRPr lang="en-US" sz="36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072494" cy="2447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Buka Kembali Form Utama, pilih dan klik 2x submenu Data Barang.</a:t>
            </a:r>
            <a:endParaRPr lang="en-US" sz="24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14554"/>
            <a:ext cx="6677025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id-ID" sz="3600" dirty="0" smtClean="0"/>
              <a:t>Koneksi multiform</a:t>
            </a:r>
            <a:endParaRPr lang="en-US" sz="3600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428736"/>
            <a:ext cx="8072494" cy="2447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sz="2400" dirty="0" smtClean="0"/>
              <a:t>Ketikkan perintah berikut :</a:t>
            </a:r>
          </a:p>
          <a:p>
            <a:pPr marL="0" indent="0">
              <a:buNone/>
            </a:pPr>
            <a:endParaRPr lang="id-ID" sz="2400" dirty="0" smtClean="0"/>
          </a:p>
          <a:p>
            <a:pPr marL="0" indent="0">
              <a:buNone/>
            </a:pPr>
            <a:r>
              <a:rPr lang="id-ID" sz="2400" b="1" dirty="0" smtClean="0">
                <a:solidFill>
                  <a:srgbClr val="FF0000"/>
                </a:solidFill>
              </a:rPr>
              <a:t>frmMasterBarang</a:t>
            </a:r>
            <a:r>
              <a:rPr lang="id-ID" sz="2400" b="1" dirty="0" smtClean="0"/>
              <a:t>.</a:t>
            </a:r>
            <a:r>
              <a:rPr lang="id-ID" sz="2400" b="1" dirty="0" smtClean="0">
                <a:solidFill>
                  <a:srgbClr val="0070C0"/>
                </a:solidFill>
              </a:rPr>
              <a:t>Show()</a:t>
            </a:r>
            <a:endParaRPr lang="en-US" sz="2400" b="1" dirty="0" smtClean="0">
              <a:solidFill>
                <a:srgbClr val="0070C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143248"/>
            <a:ext cx="8786842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END oF SLIDE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Membuat Menu Kontrol </a:t>
            </a:r>
            <a:endParaRPr lang="id-ID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308152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spcBef>
                <a:spcPct val="50000"/>
              </a:spcBef>
              <a:buNone/>
            </a:pPr>
            <a:r>
              <a:rPr lang="en-US" sz="2800" dirty="0" smtClean="0"/>
              <a:t>Menu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Object yang </a:t>
            </a:r>
            <a:r>
              <a:rPr lang="en-US" sz="2800" dirty="0" err="1" smtClean="0"/>
              <a:t>memungkinkan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</a:t>
            </a:r>
            <a:r>
              <a:rPr lang="en-US" sz="2800" dirty="0" smtClean="0"/>
              <a:t>/User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membuat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sebuah</a:t>
            </a:r>
            <a:r>
              <a:rPr lang="en-US" sz="2800" dirty="0" smtClean="0"/>
              <a:t> form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pilihan</a:t>
            </a:r>
            <a:r>
              <a:rPr lang="en-US" sz="2800" dirty="0" smtClean="0"/>
              <a:t> </a:t>
            </a:r>
            <a:r>
              <a:rPr lang="en-US" sz="2800" dirty="0" smtClean="0"/>
              <a:t>Menu</a:t>
            </a:r>
            <a:endParaRPr lang="id-ID" sz="2800" dirty="0" smtClean="0"/>
          </a:p>
          <a:p>
            <a:pPr marL="0" indent="0" algn="just">
              <a:lnSpc>
                <a:spcPct val="170000"/>
              </a:lnSpc>
              <a:spcBef>
                <a:spcPct val="50000"/>
              </a:spcBef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</a:t>
            </a:r>
            <a:r>
              <a:rPr lang="en-US" sz="2800" dirty="0" smtClean="0"/>
              <a:t>Menu:</a:t>
            </a:r>
          </a:p>
          <a:p>
            <a:pPr>
              <a:buNone/>
            </a:pPr>
            <a:endParaRPr lang="id-ID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Membuat Menu Kontrol </a:t>
            </a:r>
            <a:endParaRPr lang="id-ID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AutoShape 2" descr="https://mail-attachment.googleusercontent.com/attachment/u/1/?ui=2&amp;ik=95c9e28e5e&amp;view=att&amp;th=1403e659f96723b3&amp;attid=0.1&amp;disp=inline&amp;realattid=f_hjv7b0p30&amp;safe=1&amp;zw&amp;saduie=AG9B_P-4qEwFZhNlKkLPKPAdXZnA&amp;sadet=1375436415758&amp;sads=uQR972pHiXy-S1OIpGQGLVGvQr8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3851275" y="1571612"/>
            <a:ext cx="493556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Tahoma" pitchFamily="34" charset="0"/>
              </a:rPr>
              <a:t>Menambah</a:t>
            </a:r>
            <a:r>
              <a:rPr lang="en-US" sz="2400" b="1" dirty="0">
                <a:latin typeface="Tahoma" pitchFamily="34" charset="0"/>
              </a:rPr>
              <a:t> Menu Strip</a:t>
            </a:r>
          </a:p>
          <a:p>
            <a:endParaRPr lang="en-US" sz="2400" dirty="0">
              <a:latin typeface="Tahoma" pitchFamily="34" charset="0"/>
            </a:endParaRPr>
          </a:p>
          <a:p>
            <a:r>
              <a:rPr lang="en-US" sz="2400" dirty="0">
                <a:latin typeface="Tahoma" pitchFamily="34" charset="0"/>
              </a:rPr>
              <a:t>Drag </a:t>
            </a:r>
            <a:r>
              <a:rPr lang="en-US" sz="2400" dirty="0" err="1">
                <a:latin typeface="Tahoma" pitchFamily="34" charset="0"/>
              </a:rPr>
              <a:t>dan</a:t>
            </a:r>
            <a:r>
              <a:rPr lang="en-US" sz="2400" dirty="0">
                <a:latin typeface="Tahoma" pitchFamily="34" charset="0"/>
              </a:rPr>
              <a:t> drop </a:t>
            </a:r>
            <a:r>
              <a:rPr lang="en-US" sz="2400" dirty="0" err="1">
                <a:latin typeface="Tahoma" pitchFamily="34" charset="0"/>
              </a:rPr>
              <a:t>kontrol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MenuStrip</a:t>
            </a:r>
            <a:r>
              <a:rPr lang="en-US" sz="2400" dirty="0">
                <a:latin typeface="Tahoma" pitchFamily="34" charset="0"/>
              </a:rPr>
              <a:t> yang </a:t>
            </a:r>
            <a:r>
              <a:rPr lang="en-US" sz="2400" dirty="0" err="1">
                <a:latin typeface="Tahoma" pitchFamily="34" charset="0"/>
              </a:rPr>
              <a:t>terletak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jendela</a:t>
            </a:r>
            <a:r>
              <a:rPr lang="en-US" sz="2400" dirty="0">
                <a:latin typeface="Tahoma" pitchFamily="34" charset="0"/>
              </a:rPr>
              <a:t> toolbox </a:t>
            </a:r>
            <a:r>
              <a:rPr lang="en-US" sz="2400" dirty="0" err="1">
                <a:latin typeface="Tahoma" pitchFamily="34" charset="0"/>
              </a:rPr>
              <a:t>disebelah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kiri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kedalam</a:t>
            </a:r>
            <a:r>
              <a:rPr lang="en-US" sz="2400" dirty="0">
                <a:latin typeface="Tahoma" pitchFamily="34" charset="0"/>
              </a:rPr>
              <a:t> form. </a:t>
            </a:r>
            <a:r>
              <a:rPr lang="en-US" sz="2400" dirty="0" err="1">
                <a:latin typeface="Tahoma" pitchFamily="34" charset="0"/>
              </a:rPr>
              <a:t>Kontrol</a:t>
            </a:r>
            <a:r>
              <a:rPr lang="en-US" sz="2400" dirty="0">
                <a:latin typeface="Tahoma" pitchFamily="34" charset="0"/>
              </a:rPr>
              <a:t> menu strip </a:t>
            </a:r>
            <a:r>
              <a:rPr lang="en-US" sz="2400" dirty="0" err="1">
                <a:latin typeface="Tahoma" pitchFamily="34" charset="0"/>
              </a:rPr>
              <a:t>terdapat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dirty="0" err="1">
                <a:latin typeface="Tahoma" pitchFamily="34" charset="0"/>
              </a:rPr>
              <a:t>pada</a:t>
            </a:r>
            <a:r>
              <a:rPr lang="en-US" sz="2400" dirty="0">
                <a:latin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</a:rPr>
              <a:t>kelompok</a:t>
            </a:r>
            <a:r>
              <a:rPr lang="en-US" sz="2400" b="1" dirty="0">
                <a:latin typeface="Tahoma" pitchFamily="34" charset="0"/>
              </a:rPr>
              <a:t> </a:t>
            </a:r>
            <a:r>
              <a:rPr lang="en-US" sz="2400" b="1" dirty="0" err="1">
                <a:latin typeface="Tahoma" pitchFamily="34" charset="0"/>
              </a:rPr>
              <a:t>kontrol</a:t>
            </a:r>
            <a:r>
              <a:rPr lang="en-US" sz="2400" b="1" dirty="0">
                <a:latin typeface="Tahoma" pitchFamily="34" charset="0"/>
              </a:rPr>
              <a:t> Menu &amp; Toolbars.</a:t>
            </a:r>
          </a:p>
        </p:txBody>
      </p:sp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0" y="1557338"/>
            <a:ext cx="3128963" cy="4392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3359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Membuat Menu Kontrol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539750" y="980728"/>
            <a:ext cx="8229600" cy="5327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membuat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pilih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didalam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toolbox 	  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lalu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ketikkan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diinginkan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juga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mengetikkan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 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properties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Penggunaan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tanda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”&amp;”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diantara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nama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menu,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berfungsi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agar menu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diakses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menggunakan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keyboard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menekan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tombol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disertai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huruf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bergaris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bawah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	             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program sudah dijalankan, menu ini dapat diakses dengan menekan tombol 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”Alt dan </a:t>
            </a:r>
            <a:r>
              <a:rPr lang="id-ID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”  </a:t>
            </a:r>
            <a:r>
              <a:rPr kumimoji="0" lang="sv-SE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secara bersamaan.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1071546"/>
            <a:ext cx="1991635" cy="341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69" y="1829561"/>
            <a:ext cx="3343275" cy="829542"/>
          </a:xfrm>
          <a:prstGeom prst="rect">
            <a:avLst/>
          </a:prstGeom>
        </p:spPr>
      </p:pic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72" y="3108196"/>
            <a:ext cx="4767463" cy="512900"/>
          </a:xfrm>
          <a:prstGeom prst="rect">
            <a:avLst/>
          </a:prstGeom>
        </p:spPr>
      </p:pic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672" y="4788673"/>
            <a:ext cx="1671120" cy="3524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3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Membuat Menu Kontrol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None/>
            </a:pPr>
            <a:r>
              <a:rPr lang="en-US" sz="2400" dirty="0" err="1"/>
              <a:t>Tampilan</a:t>
            </a:r>
            <a:r>
              <a:rPr lang="en-US" sz="2400" dirty="0"/>
              <a:t> </a:t>
            </a:r>
            <a:r>
              <a:rPr lang="en-US" sz="2400" dirty="0" err="1"/>
              <a:t>layar</a:t>
            </a:r>
            <a:r>
              <a:rPr lang="en-US" sz="2400" dirty="0"/>
              <a:t> </a:t>
            </a:r>
            <a:r>
              <a:rPr lang="en-US" sz="2400" dirty="0" err="1"/>
              <a:t>desain</a:t>
            </a:r>
            <a:r>
              <a:rPr lang="en-US" sz="2400" dirty="0"/>
              <a:t> form </a:t>
            </a:r>
            <a:r>
              <a:rPr lang="en-US" sz="2400" dirty="0" err="1"/>
              <a:t>Setelah</a:t>
            </a:r>
            <a:r>
              <a:rPr lang="en-US" sz="2400" dirty="0"/>
              <a:t> </a:t>
            </a:r>
            <a:r>
              <a:rPr lang="en-US" sz="2400" dirty="0" err="1"/>
              <a:t>diletakkan</a:t>
            </a:r>
            <a:r>
              <a:rPr lang="en-US" sz="2400" dirty="0"/>
              <a:t> Object </a:t>
            </a:r>
            <a:r>
              <a:rPr lang="en-US" sz="2400" dirty="0" err="1"/>
              <a:t>MenuStrip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349971"/>
            <a:ext cx="6810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Oval 10"/>
          <p:cNvSpPr>
            <a:spLocks noChangeArrowheads="1"/>
          </p:cNvSpPr>
          <p:nvPr/>
        </p:nvSpPr>
        <p:spPr bwMode="auto">
          <a:xfrm>
            <a:off x="500035" y="2571745"/>
            <a:ext cx="1214446" cy="428628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>
            <a:prstShdw prst="shdw17" dist="17961" dir="2700000">
              <a:srgbClr val="FF0000">
                <a:gamma/>
                <a:shade val="60000"/>
                <a:invGamma/>
              </a:srgbClr>
            </a:prstShdw>
          </a:effectLst>
        </p:spPr>
        <p:txBody>
          <a:bodyPr wrap="none" anchor="ctr"/>
          <a:lstStyle/>
          <a:p>
            <a:endParaRPr lang="id-ID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1643042" y="2928934"/>
            <a:ext cx="64801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Bagian</a:t>
            </a:r>
            <a:r>
              <a:rPr lang="en-US" sz="2200" dirty="0"/>
              <a:t> Type Here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dituliskan</a:t>
            </a:r>
            <a:r>
              <a:rPr lang="en-US" sz="2200" dirty="0"/>
              <a:t> </a:t>
            </a:r>
            <a:r>
              <a:rPr lang="en-US" sz="2200" dirty="0" err="1"/>
              <a:t>Apapun</a:t>
            </a:r>
            <a:endParaRPr lang="en-US" sz="2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r="55706" b="64937"/>
          <a:stretch/>
        </p:blipFill>
        <p:spPr>
          <a:xfrm>
            <a:off x="4540610" y="3974007"/>
            <a:ext cx="4456750" cy="2564904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28800"/>
            <a:ext cx="4001058" cy="24101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Membuat Menu Kontrol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928670"/>
            <a:ext cx="8229600" cy="71438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Contoh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Pembuatan</a:t>
            </a:r>
            <a:r>
              <a: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Menu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714348" y="3071810"/>
            <a:ext cx="257176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200" b="1" dirty="0" smtClean="0">
                <a:solidFill>
                  <a:srgbClr val="FF0000"/>
                </a:solidFill>
              </a:rPr>
              <a:t>Proses Pembuatan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5724128" y="5042941"/>
            <a:ext cx="257176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d-ID" sz="2200" b="1" dirty="0" smtClean="0">
                <a:solidFill>
                  <a:srgbClr val="FF0000"/>
                </a:solidFill>
              </a:rPr>
              <a:t>Hasil Pembuatan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z="28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Membuat Menu Kontrol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28596" y="1142984"/>
            <a:ext cx="8229600" cy="50006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Buatlah</a:t>
            </a:r>
            <a:r>
              <a:rPr kumimoji="0" lang="id-ID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menu dengan konfigurasi seperti berikut :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628963"/>
              </p:ext>
            </p:extLst>
          </p:nvPr>
        </p:nvGraphicFramePr>
        <p:xfrm>
          <a:off x="347633" y="1772816"/>
          <a:ext cx="8339167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5997"/>
                <a:gridCol w="2143586"/>
                <a:gridCol w="2084792"/>
                <a:gridCol w="2084792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&amp;File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&amp;Transaksi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&amp;Laporan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&amp;Help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Data &amp;Barang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Penjualan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Laporan Barang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About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Data &amp;Pelanggan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Pembelian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Laporan Pelanggan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Data Pe&amp;masok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Laporan</a:t>
                      </a:r>
                      <a:r>
                        <a:rPr lang="id-ID" baseline="0" dirty="0" smtClean="0"/>
                        <a:t> Pemasok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-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&amp;Keluar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Laporan</a:t>
                      </a:r>
                      <a:r>
                        <a:rPr lang="id-ID" baseline="0" dirty="0" smtClean="0"/>
                        <a:t> </a:t>
                      </a:r>
                      <a:r>
                        <a:rPr lang="id-ID" dirty="0" smtClean="0"/>
                        <a:t>Penjualan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Laporan Pembelian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/>
          </p:cNvSpPr>
          <p:nvPr/>
        </p:nvSpPr>
        <p:spPr bwMode="auto">
          <a:xfrm>
            <a:off x="395288" y="2205038"/>
            <a:ext cx="822960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GB" sz="3600">
                <a:solidFill>
                  <a:schemeClr val="tx2"/>
                </a:solidFill>
                <a:latin typeface="Tahoma" pitchFamily="34" charset="0"/>
              </a:rPr>
              <a:t>Membuat rancangan layar untuk form master</a:t>
            </a:r>
            <a:br>
              <a:rPr lang="en-GB" sz="3600">
                <a:solidFill>
                  <a:schemeClr val="tx2"/>
                </a:solidFill>
                <a:latin typeface="Tahoma" pitchFamily="34" charset="0"/>
              </a:rPr>
            </a:br>
            <a:r>
              <a:rPr lang="en-GB" sz="3600">
                <a:solidFill>
                  <a:schemeClr val="tx2"/>
                </a:solidFill>
                <a:latin typeface="Tahoma" pitchFamily="34" charset="0"/>
              </a:rPr>
              <a:t>(design form master)</a:t>
            </a:r>
            <a:endParaRPr lang="en-US" sz="36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8229600" cy="4318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Design form master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25538"/>
            <a:ext cx="9144000" cy="18716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design form master,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ditambahkan</a:t>
            </a:r>
            <a:r>
              <a:rPr lang="en-US" dirty="0" smtClean="0"/>
              <a:t> </a:t>
            </a:r>
            <a:r>
              <a:rPr lang="en-US" dirty="0" err="1" smtClean="0"/>
              <a:t>dulu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form </a:t>
            </a:r>
            <a:r>
              <a:rPr lang="en-US" dirty="0" err="1" smtClean="0"/>
              <a:t>kedalam</a:t>
            </a:r>
            <a:r>
              <a:rPr lang="en-US" dirty="0" smtClean="0"/>
              <a:t> project</a:t>
            </a:r>
          </a:p>
          <a:p>
            <a:pPr>
              <a:lnSpc>
                <a:spcPct val="90000"/>
              </a:lnSpc>
            </a:pPr>
            <a:r>
              <a:rPr lang="en-US" dirty="0" err="1" smtClean="0"/>
              <a:t>Caranya</a:t>
            </a:r>
            <a:r>
              <a:rPr lang="en-US" dirty="0" smtClean="0"/>
              <a:t> : </a:t>
            </a:r>
            <a:r>
              <a:rPr lang="en-US" dirty="0" err="1" smtClean="0"/>
              <a:t>klik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project</a:t>
            </a:r>
            <a:r>
              <a:rPr lang="en-US" dirty="0" err="1" smtClean="0">
                <a:sym typeface="Wingdings" pitchFamily="2" charset="2"/>
              </a:rPr>
              <a:t>AddWindows</a:t>
            </a:r>
            <a:r>
              <a:rPr lang="en-US" dirty="0" smtClean="0">
                <a:sym typeface="Wingdings" pitchFamily="2" charset="2"/>
              </a:rPr>
              <a:t> Form</a:t>
            </a:r>
            <a:endParaRPr lang="en-US" dirty="0" smtClean="0"/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2571744"/>
            <a:ext cx="3343275" cy="4005263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651500" y="3429000"/>
            <a:ext cx="273685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err="1"/>
              <a:t>Beri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: (</a:t>
            </a:r>
            <a:r>
              <a:rPr lang="en-US" sz="2000" dirty="0" err="1"/>
              <a:t>ubah</a:t>
            </a:r>
            <a:r>
              <a:rPr lang="en-US" sz="2000" dirty="0"/>
              <a:t> properties name)</a:t>
            </a:r>
          </a:p>
          <a:p>
            <a:pPr>
              <a:spcBef>
                <a:spcPct val="50000"/>
              </a:spcBef>
            </a:pPr>
            <a:r>
              <a:rPr lang="id-ID" sz="2000" dirty="0" smtClean="0"/>
              <a:t>f</a:t>
            </a:r>
            <a:r>
              <a:rPr lang="en-US" sz="2000" dirty="0" err="1" smtClean="0"/>
              <a:t>rmMasterBarang</a:t>
            </a:r>
            <a:endParaRPr lang="en-US" sz="2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1013</TotalTime>
  <Words>236</Words>
  <Application>Microsoft Office PowerPoint</Application>
  <PresentationFormat>On-screen Show (4:3)</PresentationFormat>
  <Paragraphs>73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Georgia</vt:lpstr>
      <vt:lpstr>Tahoma</vt:lpstr>
      <vt:lpstr>Wingdings</vt:lpstr>
      <vt:lpstr>Introducing PowerPoint 2010</vt:lpstr>
      <vt:lpstr>Pertemuan 9</vt:lpstr>
      <vt:lpstr>Membuat Menu Kontrol </vt:lpstr>
      <vt:lpstr>Membuat Menu Kontrol </vt:lpstr>
      <vt:lpstr>Membuat Menu Kontrol</vt:lpstr>
      <vt:lpstr>Membuat Menu Kontrol</vt:lpstr>
      <vt:lpstr>Membuat Menu Kontrol</vt:lpstr>
      <vt:lpstr>Membuat Menu Kontrol</vt:lpstr>
      <vt:lpstr>PowerPoint Presentation</vt:lpstr>
      <vt:lpstr>Design form master</vt:lpstr>
      <vt:lpstr>Design form master</vt:lpstr>
      <vt:lpstr>Koneksi multiform</vt:lpstr>
      <vt:lpstr>Koneksi multiform</vt:lpstr>
      <vt:lpstr>END oF SLIDE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APLIKASI MANAJEMEN LEASING DAN KEUANGAN PT PANN MARITIM FINANCE</dc:title>
  <dc:creator>User</dc:creator>
  <cp:lastModifiedBy>ADIXP</cp:lastModifiedBy>
  <cp:revision>111</cp:revision>
  <dcterms:created xsi:type="dcterms:W3CDTF">2013-08-03T07:44:41Z</dcterms:created>
  <dcterms:modified xsi:type="dcterms:W3CDTF">2014-11-24T16:36:26Z</dcterms:modified>
</cp:coreProperties>
</file>