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4" r:id="rId2"/>
    <p:sldId id="315" r:id="rId3"/>
    <p:sldId id="314" r:id="rId4"/>
    <p:sldId id="317" r:id="rId5"/>
    <p:sldId id="316" r:id="rId6"/>
    <p:sldId id="318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31" r:id="rId16"/>
    <p:sldId id="332" r:id="rId17"/>
    <p:sldId id="333" r:id="rId18"/>
    <p:sldId id="334" r:id="rId19"/>
    <p:sldId id="319" r:id="rId20"/>
    <p:sldId id="320" r:id="rId21"/>
    <p:sldId id="329" r:id="rId22"/>
    <p:sldId id="330" r:id="rId23"/>
    <p:sldId id="335" r:id="rId24"/>
    <p:sldId id="336" r:id="rId25"/>
    <p:sldId id="309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C24AA-E146-4AAF-B289-1A03D7AE8861}" type="datetimeFigureOut">
              <a:rPr lang="id-ID" smtClean="0"/>
              <a:pPr/>
              <a:t>30/10/2007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0051-0A61-4016-BB8C-19058386A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9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1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12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6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4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08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18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7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49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11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5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35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1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2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7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8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4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38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4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6891C-97C3-41AF-899C-48D97A441DFE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7C3E9E-0CB6-47EB-9BCA-D2CBCE1C8CD9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4416B9-4EBD-45CA-845C-71405785919A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EABE-6C12-4E18-B3CC-19A8BB1BC91D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0494A8-143E-43EE-860B-4E88AAEC9B02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4AE1390-4394-4D50-9AFD-25A3A94F5FA2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87A67AB-CA33-4EFA-89AD-A51F6499D094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3927-32D2-4A54-8781-E458607B4D06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CBCFE3-5B53-4A8D-9A2E-ED4A83AF1784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7CDD-EF48-4AF4-9A10-0DBECE8B4A4E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9528B9-0E75-4291-A521-6B3EDAA3DC2F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040185-88E3-4163-A924-AD4D97C11E58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6745-B401-4A40-B2B1-16B1AE3BC158}" type="datetime1">
              <a:rPr lang="en-US" smtClean="0"/>
              <a:pPr/>
              <a:t>30/10/2007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71868" y="1316420"/>
            <a:ext cx="5114932" cy="1416269"/>
          </a:xfrm>
        </p:spPr>
        <p:txBody>
          <a:bodyPr>
            <a:normAutofit lnSpcReduction="10000"/>
          </a:bodyPr>
          <a:lstStyle/>
          <a:p>
            <a:r>
              <a:rPr lang="id-ID" sz="8800" b="1" dirty="0" smtClean="0"/>
              <a:t>VB 2010</a:t>
            </a:r>
            <a:endParaRPr lang="en-US" sz="8800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Autofit/>
          </a:bodyPr>
          <a:lstStyle/>
          <a:p>
            <a:pPr algn="l"/>
            <a:r>
              <a:rPr lang="id-ID" sz="2600" dirty="0" smtClean="0">
                <a:solidFill>
                  <a:prstClr val="white"/>
                </a:solidFill>
              </a:rPr>
              <a:t>Pertemuan 13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id-ID" sz="2400" dirty="0" smtClean="0"/>
              <a:t>Pilihlah New Connection</a:t>
            </a:r>
            <a:endParaRPr lang="id-ID" sz="2400" dirty="0"/>
          </a:p>
        </p:txBody>
      </p:sp>
      <p:pic>
        <p:nvPicPr>
          <p:cNvPr id="8" name="Content Placeholder 5" descr="GroupBoxRadioButtonsExample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5984" y="1592571"/>
            <a:ext cx="5570982" cy="43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Pilih database anda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3743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ada dialog seperti berikut: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Pilih No.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199" y="2266950"/>
            <a:ext cx="5557001" cy="27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Checklist semua  isi tabel penjualan</a:t>
            </a: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r="49632" b="43502"/>
          <a:stretch>
            <a:fillRect/>
          </a:stretch>
        </p:blipFill>
        <p:spPr bwMode="auto">
          <a:xfrm>
            <a:off x="2928926" y="2137955"/>
            <a:ext cx="4572032" cy="39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Hasilnya...</a:t>
            </a: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56483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720" y="3571876"/>
            <a:ext cx="2677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Tekan F5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Jangan lupa tambahkan pula DBPenjualanDataset yang sebelumnya sudah kita buat di form master barang.</a:t>
            </a:r>
          </a:p>
          <a:p>
            <a:endParaRPr lang="id-ID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43247"/>
            <a:ext cx="4195771" cy="34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00200"/>
            <a:ext cx="2857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Kemudian tambahkan pula “BindingSource”,</a:t>
            </a:r>
            <a:endParaRPr lang="id-ID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71546"/>
            <a:ext cx="5791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00200"/>
            <a:ext cx="2857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Setting DataSource terlebih dahulu</a:t>
            </a:r>
            <a:endParaRPr lang="id-ID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85860"/>
            <a:ext cx="2438410" cy="31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600200"/>
            <a:ext cx="42148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800" dirty="0" smtClean="0"/>
              <a:t>Pilih Dataset yang tadi kita tambahkan.</a:t>
            </a:r>
          </a:p>
          <a:p>
            <a:pPr marL="0" indent="0">
              <a:buNone/>
            </a:pPr>
            <a:endParaRPr lang="id-ID" sz="2800" dirty="0" smtClean="0"/>
          </a:p>
          <a:p>
            <a:pPr marL="0" indent="0">
              <a:buNone/>
            </a:pPr>
            <a:r>
              <a:rPr lang="id-ID" sz="2800" dirty="0" smtClean="0"/>
              <a:t>Ubah name menjadi TblBarangBindingSource</a:t>
            </a:r>
            <a:endParaRPr lang="id-ID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86232" cy="427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472" y="4572008"/>
            <a:ext cx="232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Simpan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- Code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Buatlah prosedur bersih dengan code sebagai berikut :</a:t>
            </a: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3" y="1500174"/>
            <a:ext cx="47879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Tambah form baru dengan nama frmTrxPenjualan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9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- Code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Klik 2x button baru, dan isikan perintah berikut :</a:t>
            </a: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6667"/>
          <a:stretch>
            <a:fillRect/>
          </a:stretch>
        </p:blipFill>
        <p:spPr bwMode="auto">
          <a:xfrm>
            <a:off x="928662" y="2357430"/>
            <a:ext cx="4548215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- Code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21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Klik 2x txtKodeTransaksi, kemudian ubah TextChanged menjadi KeyPress</a:t>
            </a:r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r>
              <a:rPr lang="id-ID" sz="2400" dirty="0" smtClean="0"/>
              <a:t>Isikan syntax berikut di dalam “KeyPress” :</a:t>
            </a:r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4143404" cy="17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643446"/>
            <a:ext cx="3829072" cy="104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- Code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Klik 2x txtKodeBarang,kemudian ubah TextChanged menjadi KeyPress.</a:t>
            </a:r>
          </a:p>
          <a:p>
            <a:pPr marL="0" indent="0">
              <a:buNone/>
            </a:pPr>
            <a:r>
              <a:rPr lang="id-ID" sz="2400" dirty="0" smtClean="0"/>
              <a:t>Kemudian isikan syintax berikut:</a:t>
            </a: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82663"/>
            <a:ext cx="8858280" cy="5738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- Code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Klik 2x txtJumlahBarang,kemudian ubah TextChanged menjadi KeyPress. Kemudian isikan syintax berikut:</a:t>
            </a: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67000"/>
            <a:ext cx="7307166" cy="3500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- Code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Klik 2x button Simpan, dan isikan perintah berikut :</a:t>
            </a: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857364"/>
            <a:ext cx="8929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00760" y="5357826"/>
            <a:ext cx="2677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Tekan F5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Next WEEK : ?????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Design Form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Buatlah Design form seperti berikut :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5610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Buatlah Design form seperti berikut :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50112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Setting Properties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Setting properties name untuk masing-masing komponen seperti berikut:</a:t>
            </a:r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Komponen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Properties (</a:t>
                      </a:r>
                      <a:r>
                        <a:rPr lang="id-ID" b="0" dirty="0" smtClean="0"/>
                        <a:t>name</a:t>
                      </a:r>
                      <a:r>
                        <a:rPr lang="id-ID" dirty="0" smtClean="0"/>
                        <a:t>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Kode Transaksi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txtKodeTransaksi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Kode Barang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txtKodeBarang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Nama Barang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txtNamaBarang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Harga Barang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txtHargaBarang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Jumlah Barang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txtJumlahBarang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txtTotal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Date Time Picker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dtpTanggal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Button Simpan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btnSimpan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Button Baru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btnBaru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Button Keluar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btnKeluar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Setting Properties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4282" y="928670"/>
            <a:ext cx="8929718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 smtClean="0"/>
              <a:t>Setting properties ReadOnly = true untuk masing-masing komponen berikut:</a:t>
            </a:r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 smtClean="0"/>
          </a:p>
          <a:p>
            <a:pPr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d-ID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Komponen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Properties (</a:t>
                      </a:r>
                      <a:r>
                        <a:rPr lang="id-ID" b="0" dirty="0" smtClean="0"/>
                        <a:t>ReadOnly</a:t>
                      </a:r>
                      <a:r>
                        <a:rPr lang="id-ID" dirty="0" smtClean="0"/>
                        <a:t>)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Nama Barang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Harga Barang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Textbox Total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True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" name="Content Placeholder 5" descr="GroupBoxRadioButtonsExample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298" y="1785926"/>
            <a:ext cx="3929090" cy="4209739"/>
          </a:xfrm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5881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Form Transaksi Penjualan – Koneksi DataGrid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AutoShape 2" descr="https://mail-attachment.googleusercontent.com/attachment/u/1/?ui=2&amp;ik=95c9e28e5e&amp;view=att&amp;th=1403e659f96723b3&amp;attid=0.1&amp;disp=inline&amp;realattid=f_hjv7b0p30&amp;safe=1&amp;zw&amp;saduie=AG9B_P-4qEwFZhNlKkLPKPAdXZnA&amp;sadet=1375436415758&amp;sads=uQR972pHiXy-S1OIpGQGLVGvQr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5881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35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1546</TotalTime>
  <Words>410</Words>
  <Application>Microsoft Office PowerPoint</Application>
  <PresentationFormat>On-screen Show (4:3)</PresentationFormat>
  <Paragraphs>156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Introducing PowerPoint 2010</vt:lpstr>
      <vt:lpstr>Pertemuan 13</vt:lpstr>
      <vt:lpstr>Form Transaksi Penjualan</vt:lpstr>
      <vt:lpstr>Form Transaksi Penjualan – Design Form</vt:lpstr>
      <vt:lpstr>Form Transaksi Penjualan</vt:lpstr>
      <vt:lpstr>Form Transaksi Penjualan – Setting Properties</vt:lpstr>
      <vt:lpstr>Form Transaksi Penjualan – Setting Properties</vt:lpstr>
      <vt:lpstr>Form Transaksi Penjualan – Koneksi DataGrid</vt:lpstr>
      <vt:lpstr>Form Transaksi Penjualan – Koneksi DataGrid</vt:lpstr>
      <vt:lpstr>Form Transaksi Penjualan – Koneksi DataGrid</vt:lpstr>
      <vt:lpstr>Form Transaksi Penjualan – Koneksi DataGrid</vt:lpstr>
      <vt:lpstr>Form Transaksi Penjualan – Koneksi DataGrid</vt:lpstr>
      <vt:lpstr>Form Transaksi Penjualan – Koneksi DataGrid</vt:lpstr>
      <vt:lpstr>Form Transaksi Penjualan – Koneksi DataGrid</vt:lpstr>
      <vt:lpstr>Form Transaksi Penjualan – Koneksi DataGrid</vt:lpstr>
      <vt:lpstr>Form Transaksi Penjualan – Koneksi Data</vt:lpstr>
      <vt:lpstr>Form Transaksi Penjualan – Koneksi Data</vt:lpstr>
      <vt:lpstr>Form Transaksi Penjualan – Koneksi Data</vt:lpstr>
      <vt:lpstr>Form Transaksi Penjualan – Koneksi Data</vt:lpstr>
      <vt:lpstr>Form Transaksi Penjualan - Code</vt:lpstr>
      <vt:lpstr>Form Transaksi Penjualan - Code</vt:lpstr>
      <vt:lpstr>Form Transaksi Penjualan - Code</vt:lpstr>
      <vt:lpstr>Form Transaksi Penjualan - Code</vt:lpstr>
      <vt:lpstr>Form Transaksi Penjualan - Code</vt:lpstr>
      <vt:lpstr>Form Transaksi Penjualan - Code</vt:lpstr>
      <vt:lpstr>Next WEEK : ?????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APLIKASI MANAJEMEN LEASING DAN KEUANGAN PT PANN MARITIM FINANCE</dc:title>
  <dc:creator>User</dc:creator>
  <cp:lastModifiedBy>lab3dosen</cp:lastModifiedBy>
  <cp:revision>172</cp:revision>
  <dcterms:created xsi:type="dcterms:W3CDTF">2013-08-03T07:44:41Z</dcterms:created>
  <dcterms:modified xsi:type="dcterms:W3CDTF">2007-10-29T22:34:07Z</dcterms:modified>
</cp:coreProperties>
</file>