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5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33B0-4716-4E7F-A307-4EC1B9E3C597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0BDA-DAA3-4ADD-BA08-6937B18E2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33B0-4716-4E7F-A307-4EC1B9E3C597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0BDA-DAA3-4ADD-BA08-6937B18E2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33B0-4716-4E7F-A307-4EC1B9E3C597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0BDA-DAA3-4ADD-BA08-6937B18E2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33B0-4716-4E7F-A307-4EC1B9E3C597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0BDA-DAA3-4ADD-BA08-6937B18E2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33B0-4716-4E7F-A307-4EC1B9E3C597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0BDA-DAA3-4ADD-BA08-6937B18E2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33B0-4716-4E7F-A307-4EC1B9E3C597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0BDA-DAA3-4ADD-BA08-6937B18E2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33B0-4716-4E7F-A307-4EC1B9E3C597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0BDA-DAA3-4ADD-BA08-6937B18E2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33B0-4716-4E7F-A307-4EC1B9E3C597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0BDA-DAA3-4ADD-BA08-6937B18E2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33B0-4716-4E7F-A307-4EC1B9E3C597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0BDA-DAA3-4ADD-BA08-6937B18E2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33B0-4716-4E7F-A307-4EC1B9E3C597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0BDA-DAA3-4ADD-BA08-6937B18E21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33B0-4716-4E7F-A307-4EC1B9E3C597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BA0BDA-DAA3-4ADD-BA08-6937B18E21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4BA0BDA-DAA3-4ADD-BA08-6937B18E21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3B233B0-4716-4E7F-A307-4EC1B9E3C597}" type="datetimeFigureOut">
              <a:rPr lang="en-US" smtClean="0"/>
              <a:pPr/>
              <a:t>5/23/2016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8134672" cy="2593975"/>
          </a:xfrm>
        </p:spPr>
        <p:txBody>
          <a:bodyPr/>
          <a:lstStyle/>
          <a:p>
            <a:r>
              <a:rPr lang="en-US" sz="6000" dirty="0" smtClean="0"/>
              <a:t>BUDAYA ORGANISASI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Mana</a:t>
            </a:r>
            <a:r>
              <a:rPr lang="en-US" sz="3600" dirty="0" err="1" smtClean="0"/>
              <a:t>p</a:t>
            </a:r>
            <a:r>
              <a:rPr lang="en-US" sz="3600" dirty="0" smtClean="0"/>
              <a:t>  </a:t>
            </a:r>
            <a:r>
              <a:rPr lang="en-US" sz="3600" dirty="0" err="1" smtClean="0"/>
              <a:t>Solihat</a:t>
            </a:r>
            <a:r>
              <a:rPr lang="en-US" sz="3600" dirty="0" smtClean="0"/>
              <a:t>, </a:t>
            </a:r>
            <a:r>
              <a:rPr lang="en-US" sz="3600" dirty="0" err="1" smtClean="0"/>
              <a:t>M.Si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732190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pc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Pengertian</a:t>
            </a:r>
            <a:r>
              <a:rPr lang="en-US" sz="2800" spc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 </a:t>
            </a:r>
            <a:r>
              <a:rPr lang="en-US" sz="2800" spc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Budaya</a:t>
            </a:r>
            <a:r>
              <a:rPr lang="en-US" sz="2800" spc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 </a:t>
            </a:r>
            <a:r>
              <a:rPr lang="en-US" sz="2800" spc="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err="1" smtClean="0"/>
              <a:t>Seperangkat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, </a:t>
            </a:r>
            <a:r>
              <a:rPr lang="en-US" sz="3200" dirty="0" err="1" smtClean="0"/>
              <a:t>asumsi-asumsi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standar</a:t>
            </a:r>
            <a:r>
              <a:rPr lang="en-US" sz="3200" dirty="0" smtClean="0"/>
              <a:t> </a:t>
            </a:r>
            <a:r>
              <a:rPr lang="en-US" sz="3200" dirty="0" err="1" smtClean="0"/>
              <a:t>perilaku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berkembang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diyakini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sebagian</a:t>
            </a:r>
            <a:r>
              <a:rPr lang="en-US" sz="3200" dirty="0" smtClean="0"/>
              <a:t> </a:t>
            </a:r>
            <a:r>
              <a:rPr lang="en-US" sz="3200" dirty="0" err="1" smtClean="0"/>
              <a:t>besar</a:t>
            </a:r>
            <a:r>
              <a:rPr lang="en-US" sz="3200" dirty="0" smtClean="0"/>
              <a:t> </a:t>
            </a:r>
            <a:r>
              <a:rPr lang="en-US" sz="3200" dirty="0" err="1" smtClean="0"/>
              <a:t>anggota</a:t>
            </a:r>
            <a:r>
              <a:rPr lang="en-US" sz="3200" dirty="0" smtClean="0"/>
              <a:t> </a:t>
            </a:r>
            <a:r>
              <a:rPr lang="en-US" sz="3200" dirty="0" err="1" smtClean="0"/>
              <a:t>organisasi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acuan</a:t>
            </a:r>
            <a:r>
              <a:rPr lang="en-US" sz="3200" dirty="0" smtClean="0"/>
              <a:t> di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menjalankan</a:t>
            </a:r>
            <a:r>
              <a:rPr lang="en-US" sz="3200" dirty="0" smtClean="0"/>
              <a:t> </a:t>
            </a:r>
            <a:r>
              <a:rPr lang="en-US" sz="3200" dirty="0" err="1" smtClean="0"/>
              <a:t>organisasi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menghadapi</a:t>
            </a:r>
            <a:r>
              <a:rPr lang="en-US" sz="3200" dirty="0" smtClean="0"/>
              <a:t> </a:t>
            </a:r>
            <a:r>
              <a:rPr lang="en-US" sz="3200" dirty="0" err="1" smtClean="0"/>
              <a:t>permasalahan-permasalahan</a:t>
            </a:r>
            <a:r>
              <a:rPr lang="en-US" sz="3200" dirty="0" smtClean="0"/>
              <a:t> </a:t>
            </a:r>
            <a:r>
              <a:rPr lang="en-US" sz="3200" dirty="0" err="1" smtClean="0"/>
              <a:t>organisasi</a:t>
            </a:r>
            <a:r>
              <a:rPr lang="en-US" sz="3200" dirty="0" smtClean="0"/>
              <a:t> </a:t>
            </a:r>
            <a:r>
              <a:rPr lang="en-US" sz="3200" dirty="0" err="1" smtClean="0"/>
              <a:t>baik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internal </a:t>
            </a:r>
            <a:r>
              <a:rPr lang="en-US" sz="3200" dirty="0" err="1" smtClean="0"/>
              <a:t>maupun</a:t>
            </a:r>
            <a:r>
              <a:rPr lang="en-US" sz="3200" dirty="0" smtClean="0"/>
              <a:t> </a:t>
            </a:r>
            <a:r>
              <a:rPr lang="en-US" sz="3200" dirty="0" err="1" smtClean="0"/>
              <a:t>eksternal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922337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" lvl="0">
              <a:spcBef>
                <a:spcPct val="20000"/>
              </a:spcBef>
              <a:spcAft>
                <a:spcPts val="300"/>
              </a:spcAft>
            </a:pPr>
            <a:r>
              <a:rPr lang="en-US" sz="2800" spc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Fungsi</a:t>
            </a:r>
            <a:r>
              <a:rPr lang="en-US" sz="2800" spc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 </a:t>
            </a:r>
            <a:r>
              <a:rPr lang="en-US" sz="2800" spc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Budaya</a:t>
            </a:r>
            <a:r>
              <a:rPr lang="en-US" sz="2800" spc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 </a:t>
            </a:r>
            <a:r>
              <a:rPr lang="en-US" sz="2800" spc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Organisasi</a:t>
            </a:r>
            <a:endParaRPr lang="en-US" sz="2800" spc="0" dirty="0">
              <a:solidFill>
                <a:prstClr val="black">
                  <a:lumMod val="75000"/>
                  <a:lumOff val="25000"/>
                </a:prstClr>
              </a:solidFill>
              <a:latin typeface="Trebuchet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 err="1" smtClean="0"/>
              <a:t>Mempengaruhi</a:t>
            </a:r>
            <a:r>
              <a:rPr lang="en-US" sz="3200" dirty="0" smtClean="0"/>
              <a:t> </a:t>
            </a:r>
            <a:r>
              <a:rPr lang="en-US" sz="3200" dirty="0" err="1" smtClean="0"/>
              <a:t>keseluruhan</a:t>
            </a:r>
            <a:r>
              <a:rPr lang="en-US" sz="3200" dirty="0" smtClean="0"/>
              <a:t> </a:t>
            </a:r>
            <a:r>
              <a:rPr lang="en-US" sz="3200" dirty="0" err="1" smtClean="0"/>
              <a:t>kegiatan</a:t>
            </a:r>
            <a:r>
              <a:rPr lang="en-US" sz="3200" dirty="0" smtClean="0"/>
              <a:t> </a:t>
            </a:r>
            <a:r>
              <a:rPr lang="en-US" sz="3200" dirty="0" err="1" smtClean="0"/>
              <a:t>organisasi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mengarahkan</a:t>
            </a:r>
            <a:r>
              <a:rPr lang="en-US" sz="3200" dirty="0" smtClean="0"/>
              <a:t> </a:t>
            </a:r>
            <a:r>
              <a:rPr lang="en-US" sz="3200" dirty="0" err="1" smtClean="0"/>
              <a:t>perilaku</a:t>
            </a:r>
            <a:r>
              <a:rPr lang="en-US" sz="3200" dirty="0" smtClean="0"/>
              <a:t> </a:t>
            </a:r>
            <a:r>
              <a:rPr lang="en-US" sz="3200" dirty="0" err="1" smtClean="0"/>
              <a:t>anggota</a:t>
            </a:r>
            <a:r>
              <a:rPr lang="en-US" sz="3200" dirty="0" smtClean="0"/>
              <a:t>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organisasi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arah</a:t>
            </a:r>
            <a:r>
              <a:rPr lang="en-US" sz="3200" dirty="0" smtClean="0"/>
              <a:t> </a:t>
            </a:r>
            <a:r>
              <a:rPr lang="en-US" sz="3200" dirty="0" err="1" smtClean="0"/>
              <a:t>tujuan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420707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" lvl="0">
              <a:spcBef>
                <a:spcPct val="20000"/>
              </a:spcBef>
              <a:spcAft>
                <a:spcPts val="300"/>
              </a:spcAft>
            </a:pPr>
            <a:r>
              <a:rPr lang="en-US" sz="2800" spc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Elemen-elemen</a:t>
            </a:r>
            <a:r>
              <a:rPr lang="en-US" sz="2800" spc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 </a:t>
            </a:r>
            <a:r>
              <a:rPr lang="en-US" sz="2800" spc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Budaya</a:t>
            </a:r>
            <a:r>
              <a:rPr lang="en-US" sz="2800" spc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 </a:t>
            </a:r>
            <a:r>
              <a:rPr lang="en-US" sz="2800" spc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Organisasi</a:t>
            </a:r>
            <a:endParaRPr lang="en-US" sz="2800" spc="0" dirty="0">
              <a:solidFill>
                <a:prstClr val="black">
                  <a:lumMod val="75000"/>
                  <a:lumOff val="25000"/>
                </a:prstClr>
              </a:solidFill>
              <a:latin typeface="Trebuchet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 smtClean="0"/>
              <a:t>Visi</a:t>
            </a: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en-US" sz="3200" dirty="0" err="1" smtClean="0"/>
              <a:t>Misi</a:t>
            </a: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en-US" sz="3200" dirty="0" err="1" smtClean="0"/>
              <a:t>Strategi</a:t>
            </a: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en-US" sz="3200" dirty="0" err="1" smtClean="0"/>
              <a:t>Struktur</a:t>
            </a: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en-US" sz="3200" dirty="0" err="1" smtClean="0"/>
              <a:t>Perilaku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037121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pc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Budaya</a:t>
            </a:r>
            <a:r>
              <a:rPr lang="en-US" sz="2800" spc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 &amp; </a:t>
            </a:r>
            <a:r>
              <a:rPr lang="en-US" sz="2800" spc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Struktur</a:t>
            </a:r>
            <a:r>
              <a:rPr lang="en-US" sz="2800" spc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 </a:t>
            </a:r>
            <a:r>
              <a:rPr lang="en-US" sz="2800" spc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620000" cy="3581400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Hirarki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organisasi</a:t>
            </a:r>
            <a:endParaRPr lang="en-US" sz="2800" b="1" dirty="0" smtClean="0"/>
          </a:p>
          <a:p>
            <a:r>
              <a:rPr lang="en-US" sz="2800" b="1" dirty="0" err="1" smtClean="0"/>
              <a:t>Arus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komunikasi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organisasi</a:t>
            </a:r>
            <a:endParaRPr lang="en-US" sz="2800" b="1" dirty="0" smtClean="0"/>
          </a:p>
          <a:p>
            <a:r>
              <a:rPr lang="en-US" sz="2800" b="1" dirty="0" smtClean="0"/>
              <a:t>Corporate Culture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341077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" lvl="0">
              <a:spcBef>
                <a:spcPct val="20000"/>
              </a:spcBef>
              <a:spcAft>
                <a:spcPts val="300"/>
              </a:spcAft>
            </a:pPr>
            <a:r>
              <a:rPr lang="en-US" sz="2800" spc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Budaya</a:t>
            </a:r>
            <a:r>
              <a:rPr lang="en-US" sz="2800" spc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 &amp; </a:t>
            </a:r>
            <a:r>
              <a:rPr lang="en-US" sz="2800" spc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Efektivitas</a:t>
            </a:r>
            <a:r>
              <a:rPr lang="en-US" sz="2800" spc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 </a:t>
            </a:r>
            <a:r>
              <a:rPr lang="en-US" sz="2800" spc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Organisasi</a:t>
            </a:r>
            <a:endParaRPr lang="en-US" sz="2800" spc="0" dirty="0">
              <a:solidFill>
                <a:prstClr val="black">
                  <a:lumMod val="75000"/>
                  <a:lumOff val="25000"/>
                </a:prstClr>
              </a:solidFill>
              <a:latin typeface="Trebuchet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38100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Kepemimpinan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dalam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organisasi</a:t>
            </a:r>
            <a:endParaRPr lang="en-US" sz="3200" b="1" dirty="0" smtClean="0"/>
          </a:p>
          <a:p>
            <a:r>
              <a:rPr lang="en-US" sz="3200" b="1" dirty="0" smtClean="0"/>
              <a:t>Gaya </a:t>
            </a:r>
            <a:r>
              <a:rPr lang="en-US" sz="3200" b="1" dirty="0" err="1" smtClean="0"/>
              <a:t>kepemimpinan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efektivitas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organisasi</a:t>
            </a:r>
            <a:endParaRPr lang="en-US" sz="3200" b="1" dirty="0" smtClean="0"/>
          </a:p>
          <a:p>
            <a:r>
              <a:rPr lang="en-US" sz="3200" b="1" dirty="0" err="1" smtClean="0"/>
              <a:t>Faktor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lingkungan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organisasi</a:t>
            </a:r>
            <a:r>
              <a:rPr lang="en-US" sz="3200" b="1" dirty="0" smtClean="0"/>
              <a:t> </a:t>
            </a:r>
          </a:p>
          <a:p>
            <a:r>
              <a:rPr lang="en-US" sz="3200" b="1" dirty="0" err="1" smtClean="0"/>
              <a:t>Konsep</a:t>
            </a:r>
            <a:r>
              <a:rPr lang="en-US" sz="3200" b="1" dirty="0" smtClean="0"/>
              <a:t> CSR (Corporate Social Responsibility)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3380821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43</TotalTime>
  <Words>104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BUDAYA ORGANISASI</vt:lpstr>
      <vt:lpstr>Pengertian Budaya Organisasi</vt:lpstr>
      <vt:lpstr>Fungsi Budaya Organisasi</vt:lpstr>
      <vt:lpstr>Elemen-elemen Budaya Organisasi</vt:lpstr>
      <vt:lpstr>Budaya &amp; Struktur Organisasi</vt:lpstr>
      <vt:lpstr>Budaya &amp; Efektivitas Organisasi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BUDAYA ORGANISASI</dc:title>
  <dc:creator>Valued Acer Customer</dc:creator>
  <cp:lastModifiedBy>manap</cp:lastModifiedBy>
  <cp:revision>3</cp:revision>
  <dcterms:created xsi:type="dcterms:W3CDTF">2014-06-16T03:56:36Z</dcterms:created>
  <dcterms:modified xsi:type="dcterms:W3CDTF">2016-05-23T05:30:00Z</dcterms:modified>
</cp:coreProperties>
</file>