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5" r:id="rId2"/>
    <p:sldId id="266" r:id="rId3"/>
    <p:sldId id="256" r:id="rId4"/>
    <p:sldId id="267" r:id="rId5"/>
    <p:sldId id="25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BBC-C92A-4F99-ABA7-5074DECA1105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871C-B768-4E28-9D1A-F89B31113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1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FE9E-3821-45DC-919D-24A21F13B7A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ANALISA  JARINGAN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00298" y="92867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 – B – E – T : 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71868" y="642918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D – T : 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28992" y="642918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C – E – B – D - T :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57620" y="714356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B – E – D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43306" y="642918"/>
            <a:ext cx="2541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B – E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 – B – E – T : 5</a:t>
            </a:r>
          </a:p>
          <a:p>
            <a:pPr>
              <a:buNone/>
            </a:pPr>
            <a:r>
              <a:rPr lang="en-US" dirty="0" smtClean="0"/>
              <a:t>0 – A – D – T : 3</a:t>
            </a:r>
          </a:p>
          <a:p>
            <a:pPr>
              <a:buNone/>
            </a:pPr>
            <a:r>
              <a:rPr lang="en-US" dirty="0" smtClean="0"/>
              <a:t>O – C – E – B – D – T : 4</a:t>
            </a:r>
          </a:p>
          <a:p>
            <a:pPr>
              <a:buNone/>
            </a:pPr>
            <a:r>
              <a:rPr lang="en-US" dirty="0" smtClean="0"/>
              <a:t>0 – B – E – D – T : 1</a:t>
            </a:r>
          </a:p>
          <a:p>
            <a:pPr>
              <a:buNone/>
            </a:pPr>
            <a:r>
              <a:rPr lang="en-US" dirty="0" smtClean="0"/>
              <a:t>0 – A – B – E – T : 1</a:t>
            </a:r>
          </a:p>
          <a:p>
            <a:pPr>
              <a:buNone/>
            </a:pPr>
            <a:r>
              <a:rPr lang="en-US" dirty="0" smtClean="0"/>
              <a:t>TOTAL = 14 KALI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00100" y="1785926"/>
          <a:ext cx="7552533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3918509" imgH="1991563" progId="Visio.Drawing.6">
                  <p:embed/>
                </p:oleObj>
              </mc:Choice>
              <mc:Fallback>
                <p:oleObj name="Visio" r:id="rId3" imgW="3918509" imgH="1991563" progId="Visio.Drawing.6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785926"/>
                        <a:ext cx="7552533" cy="3857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43636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38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: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</a:t>
            </a:r>
            <a:r>
              <a:rPr lang="en-US" dirty="0" err="1" smtClean="0"/>
              <a:t>dengan</a:t>
            </a:r>
            <a:r>
              <a:rPr lang="en-US" dirty="0" smtClean="0"/>
              <a:t> node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Pohon</a:t>
            </a:r>
            <a:r>
              <a:rPr lang="en-US" dirty="0" smtClean="0"/>
              <a:t> (</a:t>
            </a:r>
            <a:r>
              <a:rPr lang="en-US" i="1" dirty="0" smtClean="0"/>
              <a:t>tree</a:t>
            </a:r>
            <a:r>
              <a:rPr lang="en-US" dirty="0" smtClean="0"/>
              <a:t>) :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91680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995936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444208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79912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292080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3728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27784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12360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8024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7356" y="785794"/>
            <a:ext cx="551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ILUSTRASI PERMASALAHAN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Shortest Route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Rute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node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3624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Iterasi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0019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83768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585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8802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8011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0019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20272" y="36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00166" y="714356"/>
            <a:ext cx="68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Shortest Route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Minimal Spanning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total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node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node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(k)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proses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480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ILUSTRASI PERMASALAHAN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553</Words>
  <Application>Microsoft Office PowerPoint</Application>
  <PresentationFormat>On-screen Show (4:3)</PresentationFormat>
  <Paragraphs>286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Visio</vt:lpstr>
      <vt:lpstr>ANALISA  JARINGAN</vt:lpstr>
      <vt:lpstr>Terminologi  Jaringan</vt:lpstr>
      <vt:lpstr>PowerPoint Presentation</vt:lpstr>
      <vt:lpstr>Shortest Route</vt:lpstr>
      <vt:lpstr>PowerPoint Presentation</vt:lpstr>
      <vt:lpstr>Minimal Spanning Tree</vt:lpstr>
      <vt:lpstr>Maximal Flow</vt:lpstr>
      <vt:lpstr>Prosedur maximal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Solusi</vt:lpstr>
      <vt:lpstr>Contoh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unikom</dc:creator>
  <cp:lastModifiedBy>Admin</cp:lastModifiedBy>
  <cp:revision>18</cp:revision>
  <dcterms:created xsi:type="dcterms:W3CDTF">2011-03-29T03:23:41Z</dcterms:created>
  <dcterms:modified xsi:type="dcterms:W3CDTF">2014-12-18T04:59:45Z</dcterms:modified>
</cp:coreProperties>
</file>