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29" r:id="rId7"/>
    <p:sldId id="334" r:id="rId8"/>
    <p:sldId id="338" r:id="rId9"/>
    <p:sldId id="339" r:id="rId10"/>
    <p:sldId id="340" r:id="rId11"/>
    <p:sldId id="277" r:id="rId1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518" y="1855304"/>
            <a:ext cx="48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2898" y="185530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2916" y="1855304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94836" y="227298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0183" y="227298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67716" y="227298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</a:t>
            </a:r>
            <a:endParaRPr lang="en-US" sz="28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I</a:t>
            </a:r>
            <a:endParaRPr lang="en-US" sz="2800" b="1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E</a:t>
            </a:r>
            <a:endParaRPr lang="en-US" sz="28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B</a:t>
            </a:r>
            <a:endParaRPr lang="en-US" sz="28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F</a:t>
            </a:r>
            <a:endParaRPr lang="en-US" sz="2800" b="1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</a:t>
            </a:r>
            <a:endParaRPr lang="en-US" sz="28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64688" y="1838740"/>
            <a:ext cx="421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J</a:t>
            </a:r>
            <a:endParaRPr lang="en-US" sz="2800" b="1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H</a:t>
            </a:r>
            <a:endParaRPr lang="en-US" sz="28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3495" y="183874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G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10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7072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00512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90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84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823494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668022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95752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566864"/>
            <a:ext cx="49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520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1003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63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81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62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489929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6482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51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6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5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2707</TotalTime>
  <Words>586</Words>
  <Application>Microsoft Office PowerPoint</Application>
  <PresentationFormat>On-screen Show (4:3)</PresentationFormat>
  <Paragraphs>303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Penelusuran    Binary Tree </vt:lpstr>
      <vt:lpstr>Penelusuran    Binary Tree </vt:lpstr>
      <vt:lpstr>Penelusuran Menggunakan Stack</vt:lpstr>
      <vt:lpstr>Penelusuran Menggunakan Stack</vt:lpstr>
      <vt:lpstr>Penelusuran Menggunakan Stack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422</cp:revision>
  <dcterms:created xsi:type="dcterms:W3CDTF">2012-05-16T03:35:54Z</dcterms:created>
  <dcterms:modified xsi:type="dcterms:W3CDTF">2015-06-05T07:20:38Z</dcterms:modified>
</cp:coreProperties>
</file>