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6434-8EB9-43C3-9C4B-590A384C39E9}" type="datetimeFigureOut">
              <a:rPr lang="en-US" smtClean="0"/>
              <a:t>11-06-2016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C0E6-DEFA-4194-A75F-D0D2A6BE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6434-8EB9-43C3-9C4B-590A384C39E9}" type="datetimeFigureOut">
              <a:rPr lang="en-US" smtClean="0"/>
              <a:t>11-06-2016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C0E6-DEFA-4194-A75F-D0D2A6BE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ATRAKSI INTERPERSONAL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8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SITUASIONAL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SITUASIONAL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SITUASIONAL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Pengaruh atraksi interpersonal pada komunikasi Interpersonal 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4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PERSONAL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PERSONAL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PERSONAL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PERSONAL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SITUASIONAL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FAKTOR SITUASIONAL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ATRAKSI INTERPERSONAL</vt:lpstr>
      <vt:lpstr>PowerPoint Presentation</vt:lpstr>
      <vt:lpstr>PowerPoint Presentation</vt:lpstr>
      <vt:lpstr>FAKTOR PERSONAL</vt:lpstr>
      <vt:lpstr>FAKTOR PERSONAL</vt:lpstr>
      <vt:lpstr>FAKTOR PERSONAL</vt:lpstr>
      <vt:lpstr>FAKTOR PERSONAL</vt:lpstr>
      <vt:lpstr>FAKTOR SITUASIONAL</vt:lpstr>
      <vt:lpstr>FAKTOR SITUASIONAL</vt:lpstr>
      <vt:lpstr>FAKTOR SITUASIONAL</vt:lpstr>
      <vt:lpstr>FAKTOR SITUASIONAL</vt:lpstr>
      <vt:lpstr>FAKTOR SITUASIONAL</vt:lpstr>
      <vt:lpstr>PowerPoint Presentation</vt:lpstr>
      <vt:lpstr>Pengaruh atraksi interpersonal pada komunikasi Interpersonal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ATRAKSI INTERPERSONAL</dc:title>
  <dc:creator>Kajur_IKunikom</dc:creator>
  <cp:lastModifiedBy>Kajur_IKunikom</cp:lastModifiedBy>
  <cp:revision>1</cp:revision>
  <dcterms:created xsi:type="dcterms:W3CDTF">2016-06-11T04:51:37Z</dcterms:created>
  <dcterms:modified xsi:type="dcterms:W3CDTF">2016-06-11T04:51:37Z</dcterms:modified>
</cp:coreProperties>
</file>