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28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0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44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37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9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2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1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1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69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74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wmf"/><Relationship Id="rId4" Type="http://schemas.openxmlformats.org/officeDocument/2006/relationships/oleObject" Target="../embeddings/Microsoft_Word_97_-_2003_Document8.doc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Microsoft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9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Word_97_-_2003_Document11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wmf"/><Relationship Id="rId4" Type="http://schemas.openxmlformats.org/officeDocument/2006/relationships/oleObject" Target="../embeddings/Microsoft_Word_97_-_2003_Document12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Microsoft_Word_97_-_2003_Document1.doc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4.doc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Microsoft_Word_97_-_2003_Document5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Microsoft_Word_97_-_2003_Document6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Microsoft_Word_97_-_2003_Document7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PENYEDERHANAAN FUNGSI BOOLEAN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INNE NOVITA SARI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519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DEA433F6-953F-40D3-B6CF-90E1DD46E94D}" type="slidenum">
              <a:rPr lang="en-GB" smtClean="0"/>
              <a:pPr/>
              <a:t>10</a:t>
            </a:fld>
            <a:endParaRPr lang="en-GB" smtClean="0"/>
          </a:p>
        </p:txBody>
      </p:sp>
      <p:graphicFrame>
        <p:nvGraphicFramePr>
          <p:cNvPr id="49154" name="Object 4"/>
          <p:cNvGraphicFramePr>
            <a:graphicFrameLocks noChangeAspect="1"/>
          </p:cNvGraphicFramePr>
          <p:nvPr/>
        </p:nvGraphicFramePr>
        <p:xfrm>
          <a:off x="2667000" y="762001"/>
          <a:ext cx="7696200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ocument" r:id="rId4" imgW="5632920" imgH="3022920" progId="Word.Document.8">
                  <p:embed/>
                </p:oleObj>
              </mc:Choice>
              <mc:Fallback>
                <p:oleObj name="Document" r:id="rId4" imgW="5632920" imgH="3022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762001"/>
                        <a:ext cx="7696200" cy="413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30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248703"/>
              </p:ext>
            </p:extLst>
          </p:nvPr>
        </p:nvGraphicFramePr>
        <p:xfrm>
          <a:off x="1829848" y="2175954"/>
          <a:ext cx="4168619" cy="261646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39567"/>
                <a:gridCol w="439567"/>
                <a:gridCol w="837357"/>
                <a:gridCol w="817376"/>
                <a:gridCol w="817376"/>
                <a:gridCol w="817376"/>
              </a:tblGrid>
              <a:tr h="401373">
                <a:tc rowSpan="2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                      </a:t>
                      </a:r>
                      <a:r>
                        <a:rPr lang="en-US" dirty="0" err="1" smtClean="0"/>
                        <a:t>yz</a:t>
                      </a:r>
                      <a:endParaRPr lang="en-US" dirty="0"/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40137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1373">
                <a:tc rowSpan="4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</a:t>
                      </a:r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01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11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1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10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252" y="474663"/>
            <a:ext cx="8695351" cy="112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61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917846"/>
              </p:ext>
            </p:extLst>
          </p:nvPr>
        </p:nvGraphicFramePr>
        <p:xfrm>
          <a:off x="1134904" y="2236914"/>
          <a:ext cx="4509994" cy="274961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75565"/>
                <a:gridCol w="475565"/>
                <a:gridCol w="905928"/>
                <a:gridCol w="884312"/>
                <a:gridCol w="884312"/>
                <a:gridCol w="884312"/>
              </a:tblGrid>
              <a:tr h="424373">
                <a:tc rowSpan="2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yz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77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4373">
                <a:tc rowSpan="4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wx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24373">
                <a:tc vMerge="1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01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24373">
                <a:tc vMerge="1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24373">
                <a:tc vMerge="1"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170" y="685413"/>
            <a:ext cx="8797051" cy="95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8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835398"/>
              </p:ext>
            </p:extLst>
          </p:nvPr>
        </p:nvGraphicFramePr>
        <p:xfrm>
          <a:off x="1071563" y="992188"/>
          <a:ext cx="8267700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Document" r:id="rId4" imgW="5650631" imgH="2875354" progId="Word.Document.8">
                  <p:embed/>
                </p:oleObj>
              </mc:Choice>
              <mc:Fallback>
                <p:oleObj name="Document" r:id="rId4" imgW="5650631" imgH="28753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992188"/>
                        <a:ext cx="8267700" cy="421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762174"/>
              </p:ext>
            </p:extLst>
          </p:nvPr>
        </p:nvGraphicFramePr>
        <p:xfrm>
          <a:off x="6066028" y="1650175"/>
          <a:ext cx="5146675" cy="347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Document" r:id="rId7" imgW="4057538" imgH="2722088" progId="Word.Document.8">
                  <p:embed/>
                </p:oleObj>
              </mc:Choice>
              <mc:Fallback>
                <p:oleObj name="Document" r:id="rId7" imgW="4057538" imgH="27220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6028" y="1650175"/>
                        <a:ext cx="5146675" cy="347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20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463297"/>
              </p:ext>
            </p:extLst>
          </p:nvPr>
        </p:nvGraphicFramePr>
        <p:xfrm>
          <a:off x="767588" y="433832"/>
          <a:ext cx="8124825" cy="381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Document" r:id="rId4" imgW="5494170" imgH="2581414" progId="Word.Document.8">
                  <p:embed/>
                </p:oleObj>
              </mc:Choice>
              <mc:Fallback>
                <p:oleObj name="Document" r:id="rId4" imgW="5494170" imgH="25814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588" y="433832"/>
                        <a:ext cx="8124825" cy="381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89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685800" y="457200"/>
          <a:ext cx="7467600" cy="539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Document" r:id="rId4" imgW="5632920" imgH="4071960" progId="Word.Document.8">
                  <p:embed/>
                </p:oleObj>
              </mc:Choice>
              <mc:Fallback>
                <p:oleObj name="Document" r:id="rId4" imgW="5632920" imgH="4071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"/>
                        <a:ext cx="7467600" cy="539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10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585216"/>
            <a:ext cx="9720073" cy="5724144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Boolean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operasi-operasi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suku-suku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. </a:t>
            </a:r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minimisasi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err="1" smtClean="0"/>
              <a:t>Contoh</a:t>
            </a:r>
            <a:r>
              <a:rPr lang="en-US" dirty="0" smtClean="0"/>
              <a:t>:     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) = </a:t>
            </a:r>
            <a:r>
              <a:rPr lang="en-US" sz="2000" i="1" dirty="0" err="1"/>
              <a:t>x</a:t>
            </a:r>
            <a:r>
              <a:rPr lang="en-US" sz="2000" dirty="0" err="1"/>
              <a:t>’</a:t>
            </a:r>
            <a:r>
              <a:rPr lang="en-US" sz="2000" i="1" dirty="0" err="1"/>
              <a:t>y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i="1" dirty="0"/>
              <a:t> </a:t>
            </a:r>
            <a:r>
              <a:rPr lang="en-US" sz="2000" dirty="0"/>
              <a:t>+ </a:t>
            </a:r>
            <a:r>
              <a:rPr lang="en-US" sz="2000" i="1" dirty="0" err="1"/>
              <a:t>x</a:t>
            </a:r>
            <a:r>
              <a:rPr lang="en-US" sz="2000" dirty="0" err="1"/>
              <a:t>’</a:t>
            </a:r>
            <a:r>
              <a:rPr lang="en-US" sz="2000" i="1" dirty="0" err="1"/>
              <a:t>yz</a:t>
            </a:r>
            <a:r>
              <a:rPr lang="en-US" sz="2000" dirty="0"/>
              <a:t> + </a:t>
            </a:r>
            <a:r>
              <a:rPr lang="en-US" sz="2000" i="1" dirty="0" err="1"/>
              <a:t>xy</a:t>
            </a:r>
            <a:r>
              <a:rPr lang="en-US" sz="2000" dirty="0"/>
              <a:t>’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= </a:t>
            </a:r>
            <a:r>
              <a:rPr lang="en-US" sz="2000" i="1" dirty="0" err="1"/>
              <a:t>x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(</a:t>
            </a:r>
            <a:r>
              <a:rPr lang="en-US" sz="2000" i="1" dirty="0"/>
              <a:t>y</a:t>
            </a:r>
            <a:r>
              <a:rPr lang="en-US" sz="2000" dirty="0"/>
              <a:t>’ + </a:t>
            </a:r>
            <a:r>
              <a:rPr lang="en-US" sz="2000" i="1" dirty="0"/>
              <a:t>y</a:t>
            </a:r>
            <a:r>
              <a:rPr lang="en-US" sz="2000" dirty="0"/>
              <a:t>) + </a:t>
            </a:r>
            <a:r>
              <a:rPr lang="en-US" sz="2000" i="1" dirty="0" err="1"/>
              <a:t>xy</a:t>
            </a:r>
            <a:r>
              <a:rPr lang="en-US" sz="2000" dirty="0"/>
              <a:t>’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= </a:t>
            </a:r>
            <a:r>
              <a:rPr lang="en-US" sz="2000" i="1" dirty="0" err="1"/>
              <a:t>x</a:t>
            </a:r>
            <a:r>
              <a:rPr lang="en-US" sz="2000" dirty="0" err="1"/>
              <a:t>’</a:t>
            </a:r>
            <a:r>
              <a:rPr lang="en-US" sz="2000" i="1" dirty="0" err="1"/>
              <a:t>z</a:t>
            </a:r>
            <a:r>
              <a:rPr lang="en-US" sz="2000" dirty="0"/>
              <a:t> + </a:t>
            </a:r>
            <a:r>
              <a:rPr lang="en-US" sz="2000" i="1" dirty="0" err="1"/>
              <a:t>xz</a:t>
            </a:r>
            <a:r>
              <a:rPr lang="en-US" sz="2000" dirty="0"/>
              <a:t>’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41248" y="2133600"/>
            <a:ext cx="1926336" cy="1292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Fungsi</a:t>
            </a:r>
            <a:r>
              <a:rPr lang="en-US" sz="2000" dirty="0" smtClean="0"/>
              <a:t> Boolean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>
          <a:xfrm flipV="1">
            <a:off x="2767584" y="1914144"/>
            <a:ext cx="1438656" cy="865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28160" y="1706880"/>
            <a:ext cx="1581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303776" y="2584704"/>
            <a:ext cx="2365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Peta </a:t>
            </a:r>
            <a:r>
              <a:rPr lang="en-US" dirty="0" err="1" smtClean="0"/>
              <a:t>Karnaugh</a:t>
            </a:r>
            <a:r>
              <a:rPr lang="en-US" dirty="0" smtClean="0"/>
              <a:t> (K-Map)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4736" y="3755136"/>
            <a:ext cx="1889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Quine</a:t>
            </a:r>
            <a:r>
              <a:rPr lang="en-US" dirty="0" smtClean="0"/>
              <a:t> - </a:t>
            </a:r>
            <a:r>
              <a:rPr lang="en-US" dirty="0" err="1" smtClean="0"/>
              <a:t>McCluskey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4" idx="6"/>
          </p:cNvCxnSpPr>
          <p:nvPr/>
        </p:nvCxnSpPr>
        <p:spPr>
          <a:xfrm>
            <a:off x="2767584" y="2779776"/>
            <a:ext cx="14386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6"/>
          </p:cNvCxnSpPr>
          <p:nvPr/>
        </p:nvCxnSpPr>
        <p:spPr>
          <a:xfrm>
            <a:off x="2767584" y="2779776"/>
            <a:ext cx="1536192" cy="1149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4256" y="4230624"/>
            <a:ext cx="3703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PENYEDERHANAAN SECARA ALJABAR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1091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75488"/>
            <a:ext cx="9720072" cy="780288"/>
          </a:xfrm>
        </p:spPr>
        <p:txBody>
          <a:bodyPr/>
          <a:lstStyle/>
          <a:p>
            <a:r>
              <a:rPr lang="en-US" dirty="0" smtClean="0"/>
              <a:t>PETA KARNAUGH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896734"/>
              </p:ext>
            </p:extLst>
          </p:nvPr>
        </p:nvGraphicFramePr>
        <p:xfrm>
          <a:off x="1219200" y="1368552"/>
          <a:ext cx="7467600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4" imgW="5632920" imgH="3295440" progId="Word.Document.8">
                  <p:embed/>
                </p:oleObj>
              </mc:Choice>
              <mc:Fallback>
                <p:oleObj name="Document" r:id="rId4" imgW="5632920" imgH="3295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68552"/>
                        <a:ext cx="7467600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60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348494"/>
              </p:ext>
            </p:extLst>
          </p:nvPr>
        </p:nvGraphicFramePr>
        <p:xfrm>
          <a:off x="1269429" y="608140"/>
          <a:ext cx="7183437" cy="536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5645945" imgH="4215531" progId="Word.Document.8">
                  <p:embed/>
                </p:oleObj>
              </mc:Choice>
              <mc:Fallback>
                <p:oleObj name="Document" r:id="rId4" imgW="5645945" imgH="42155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429" y="608140"/>
                        <a:ext cx="7183437" cy="536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648620"/>
              </p:ext>
            </p:extLst>
          </p:nvPr>
        </p:nvGraphicFramePr>
        <p:xfrm>
          <a:off x="1993392" y="3825240"/>
          <a:ext cx="7315200" cy="291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7" imgW="5680800" imgH="2263680" progId="Word.Document.8">
                  <p:embed/>
                </p:oleObj>
              </mc:Choice>
              <mc:Fallback>
                <p:oleObj name="Document" r:id="rId7" imgW="5680800" imgH="22636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392" y="3825240"/>
                        <a:ext cx="7315200" cy="291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514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219200" y="304800"/>
          <a:ext cx="6027738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5632920" imgH="5767920" progId="Word.Document.8">
                  <p:embed/>
                </p:oleObj>
              </mc:Choice>
              <mc:Fallback>
                <p:oleObj name="Document" r:id="rId4" imgW="5632920" imgH="5767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04800"/>
                        <a:ext cx="6027738" cy="617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85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MINIMASI DENGAN K-MAP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89760"/>
            <a:ext cx="9720073" cy="44196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Sederhanakan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wxyz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wxyz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20" y="3062945"/>
            <a:ext cx="5491800" cy="312174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560064" y="4730496"/>
            <a:ext cx="1621536" cy="585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03264" y="3182112"/>
            <a:ext cx="5504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K-map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</a:t>
            </a:r>
            <a:endParaRPr lang="en-US" dirty="0" smtClean="0"/>
          </a:p>
          <a:p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menggabunlgkan</a:t>
            </a:r>
            <a:r>
              <a:rPr lang="en-US" dirty="0" smtClean="0"/>
              <a:t> </a:t>
            </a:r>
            <a:r>
              <a:rPr lang="en-US" dirty="0" err="1" smtClean="0"/>
              <a:t>kotak-kotak</a:t>
            </a:r>
            <a:r>
              <a:rPr lang="en-US" dirty="0" smtClean="0"/>
              <a:t> yang </a:t>
            </a:r>
            <a:r>
              <a:rPr lang="en-US" dirty="0" err="1" smtClean="0"/>
              <a:t>ber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1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.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Pasangan</a:t>
            </a:r>
            <a:r>
              <a:rPr lang="en-US" dirty="0" smtClean="0"/>
              <a:t> (2), </a:t>
            </a:r>
            <a:r>
              <a:rPr lang="en-US" dirty="0" err="1" smtClean="0"/>
              <a:t>kuad</a:t>
            </a:r>
            <a:r>
              <a:rPr lang="en-US" dirty="0" smtClean="0"/>
              <a:t> (4) </a:t>
            </a:r>
            <a:r>
              <a:rPr lang="en-US" dirty="0" err="1" smtClean="0"/>
              <a:t>dan</a:t>
            </a:r>
            <a:r>
              <a:rPr lang="en-US" dirty="0" smtClean="0"/>
              <a:t> octet (8)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42152" y="4665980"/>
            <a:ext cx="6182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minterm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yang </a:t>
            </a:r>
            <a:r>
              <a:rPr lang="en-US" dirty="0" err="1" smtClean="0"/>
              <a:t>dilingkari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wxyz</a:t>
            </a:r>
            <a:endParaRPr lang="en-US" dirty="0" smtClean="0"/>
          </a:p>
          <a:p>
            <a:r>
              <a:rPr lang="en-US" dirty="0" smtClean="0"/>
              <a:t>Dan </a:t>
            </a:r>
            <a:r>
              <a:rPr lang="en-US" dirty="0" err="1" smtClean="0"/>
              <a:t>wxyz</a:t>
            </a:r>
            <a:r>
              <a:rPr lang="en-US" dirty="0" smtClean="0"/>
              <a:t>’. Dari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minterm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wxy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penyederhanaannya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                  f(</a:t>
            </a:r>
            <a:r>
              <a:rPr lang="en-US" dirty="0" err="1" smtClean="0"/>
              <a:t>w,x,y,z</a:t>
            </a:r>
            <a:r>
              <a:rPr lang="en-US" dirty="0" smtClean="0"/>
              <a:t>) = </a:t>
            </a:r>
            <a:r>
              <a:rPr lang="en-US" dirty="0" err="1" smtClean="0"/>
              <a:t>wxy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97420" y="6118860"/>
            <a:ext cx="3768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Jadi</a:t>
            </a:r>
            <a:r>
              <a:rPr lang="en-US" dirty="0" smtClean="0"/>
              <a:t> f (</a:t>
            </a:r>
            <a:r>
              <a:rPr lang="en-US" dirty="0" err="1" smtClean="0"/>
              <a:t>w,x,y,z</a:t>
            </a:r>
            <a:r>
              <a:rPr lang="en-US" dirty="0" smtClean="0"/>
              <a:t>) = </a:t>
            </a:r>
            <a:r>
              <a:rPr lang="en-US" dirty="0" err="1" smtClean="0"/>
              <a:t>wxyz</a:t>
            </a:r>
            <a:r>
              <a:rPr lang="en-US" dirty="0" smtClean="0"/>
              <a:t> + </a:t>
            </a:r>
            <a:r>
              <a:rPr lang="en-US" dirty="0" err="1" smtClean="0"/>
              <a:t>wxyz</a:t>
            </a:r>
            <a:r>
              <a:rPr lang="en-US" dirty="0" smtClean="0"/>
              <a:t>’ = </a:t>
            </a:r>
            <a:r>
              <a:rPr lang="en-US" dirty="0" err="1" smtClean="0"/>
              <a:t>wxy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7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563630"/>
            <a:ext cx="9720073" cy="576072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615376"/>
              </p:ext>
            </p:extLst>
          </p:nvPr>
        </p:nvGraphicFramePr>
        <p:xfrm>
          <a:off x="1475232" y="1143000"/>
          <a:ext cx="7620000" cy="385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Document" r:id="rId4" imgW="5632920" imgH="2847960" progId="Word.Document.8">
                  <p:embed/>
                </p:oleObj>
              </mc:Choice>
              <mc:Fallback>
                <p:oleObj name="Document" r:id="rId4" imgW="5632920" imgH="2847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232" y="1143000"/>
                        <a:ext cx="7620000" cy="385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17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066800" y="1066800"/>
          <a:ext cx="7772400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4" imgW="5632920" imgH="2906280" progId="Word.Document.8">
                  <p:embed/>
                </p:oleObj>
              </mc:Choice>
              <mc:Fallback>
                <p:oleObj name="Document" r:id="rId4" imgW="5632920" imgH="29062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066800"/>
                        <a:ext cx="7772400" cy="401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53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066800" y="838200"/>
          <a:ext cx="7848600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Document" r:id="rId4" imgW="5632920" imgH="3286080" progId="Word.Document.8">
                  <p:embed/>
                </p:oleObj>
              </mc:Choice>
              <mc:Fallback>
                <p:oleObj name="Document" r:id="rId4" imgW="5632920" imgH="32860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838200"/>
                        <a:ext cx="7848600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57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176</TotalTime>
  <Words>232</Words>
  <Application>Microsoft Office PowerPoint</Application>
  <PresentationFormat>Widescreen</PresentationFormat>
  <Paragraphs>98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Times New Roman</vt:lpstr>
      <vt:lpstr>Tw Cen MT</vt:lpstr>
      <vt:lpstr>Tw Cen MT Condensed</vt:lpstr>
      <vt:lpstr>Wingdings 3</vt:lpstr>
      <vt:lpstr>Integral</vt:lpstr>
      <vt:lpstr>Document</vt:lpstr>
      <vt:lpstr>PENYEDERHANAAN FUNGSI BOOLEAN</vt:lpstr>
      <vt:lpstr>PowerPoint Presentation</vt:lpstr>
      <vt:lpstr>PETA KARNAUGH</vt:lpstr>
      <vt:lpstr>PowerPoint Presentation</vt:lpstr>
      <vt:lpstr>PowerPoint Presentation</vt:lpstr>
      <vt:lpstr>TEKNIK MINIMASI DENGAN K-MAP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PENYEDERHANAAN FUNGSI BOOLEAN</dc:title>
  <dc:creator>Inne Novita Sari</dc:creator>
  <cp:lastModifiedBy>Inne Novita Sari</cp:lastModifiedBy>
  <cp:revision>3</cp:revision>
  <dcterms:created xsi:type="dcterms:W3CDTF">2015-06-09T08:26:55Z</dcterms:created>
  <dcterms:modified xsi:type="dcterms:W3CDTF">2015-06-10T01:15:36Z</dcterms:modified>
</cp:coreProperties>
</file>