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8496" autoAdjust="0"/>
  </p:normalViewPr>
  <p:slideViewPr>
    <p:cSldViewPr>
      <p:cViewPr>
        <p:scale>
          <a:sx n="87" d="100"/>
          <a:sy n="87" d="100"/>
        </p:scale>
        <p:origin x="-78" y="8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g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963" name="Picture 171" descr="8"/>
          <p:cNvPicPr>
            <a:picLocks noChangeArrowheads="1"/>
          </p:cNvPicPr>
          <p:nvPr/>
        </p:nvPicPr>
        <p:blipFill>
          <a:blip r:embed="rId2" cstate="print"/>
          <a:srcRect l="200"/>
          <a:stretch>
            <a:fillRect/>
          </a:stretch>
        </p:blipFill>
        <p:spPr bwMode="auto">
          <a:xfrm>
            <a:off x="0" y="5168900"/>
            <a:ext cx="9140825" cy="1700213"/>
          </a:xfrm>
          <a:prstGeom prst="rect">
            <a:avLst/>
          </a:prstGeom>
          <a:noFill/>
        </p:spPr>
      </p:pic>
      <p:pic>
        <p:nvPicPr>
          <p:cNvPr id="33964" name="Picture 172" descr="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689100"/>
          </a:xfrm>
          <a:prstGeom prst="rect">
            <a:avLst/>
          </a:prstGeom>
          <a:noFill/>
        </p:spPr>
      </p:pic>
      <p:sp>
        <p:nvSpPr>
          <p:cNvPr id="33800" name="Rectangle 8"/>
          <p:cNvSpPr>
            <a:spLocks noGrp="1" noChangeArrowheads="1"/>
          </p:cNvSpPr>
          <p:nvPr>
            <p:ph type="ctrTitle"/>
          </p:nvPr>
        </p:nvSpPr>
        <p:spPr bwMode="black">
          <a:xfrm>
            <a:off x="390525" y="2493963"/>
            <a:ext cx="7954963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33801" name="Rectangle 9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1949450" y="4106863"/>
            <a:ext cx="6400800" cy="1044575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000">
                <a:solidFill>
                  <a:srgbClr val="CCFF99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3955" name="Line 163"/>
          <p:cNvSpPr>
            <a:spLocks noChangeShapeType="1"/>
          </p:cNvSpPr>
          <p:nvPr/>
        </p:nvSpPr>
        <p:spPr bwMode="black">
          <a:xfrm flipV="1">
            <a:off x="1863725" y="4217988"/>
            <a:ext cx="0" cy="9334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956" name="Line 164"/>
          <p:cNvSpPr>
            <a:spLocks noChangeShapeType="1"/>
          </p:cNvSpPr>
          <p:nvPr/>
        </p:nvSpPr>
        <p:spPr bwMode="black">
          <a:xfrm flipV="1">
            <a:off x="1862138" y="1362075"/>
            <a:ext cx="0" cy="328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969" name="Rectangle 17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5391150" y="6221413"/>
            <a:ext cx="1619250" cy="3111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rgbClr val="FFFFFF"/>
                </a:solidFill>
              </a:defRPr>
            </a:lvl1pPr>
          </a:lstStyle>
          <a:p>
            <a:fld id="{21A4E8CB-651A-4417-80CB-5B8E82F9FCBB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33970" name="Rectangle 17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24063" y="6221413"/>
            <a:ext cx="2897187" cy="3111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3971" name="Rectangle 179"/>
          <p:cNvSpPr>
            <a:spLocks noChangeArrowheads="1"/>
          </p:cNvSpPr>
          <p:nvPr/>
        </p:nvSpPr>
        <p:spPr bwMode="black">
          <a:xfrm>
            <a:off x="2006600" y="1287463"/>
            <a:ext cx="5564188" cy="306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8288" tIns="18288" rIns="18288" bIns="18288" anchor="ctr"/>
          <a:lstStyle/>
          <a:p>
            <a:pPr marL="342900" indent="-342900">
              <a:lnSpc>
                <a:spcPct val="98000"/>
              </a:lnSpc>
              <a:spcBef>
                <a:spcPct val="20000"/>
              </a:spcBef>
            </a:pPr>
            <a:r>
              <a:rPr lang="en-US" dirty="0" err="1" smtClean="0">
                <a:solidFill>
                  <a:srgbClr val="FFFFFF"/>
                </a:solidFill>
              </a:rPr>
              <a:t>Universitas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Komputer</a:t>
            </a:r>
            <a:r>
              <a:rPr lang="en-US" dirty="0" smtClean="0">
                <a:solidFill>
                  <a:srgbClr val="FFFFFF"/>
                </a:solidFill>
              </a:rPr>
              <a:t> Indonesia</a:t>
            </a: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5" name="Picture 14" descr="UNIKOMcolor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70787" y="265113"/>
            <a:ext cx="1303337" cy="13494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735628-36D8-4795-A370-238358603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84925" y="871538"/>
            <a:ext cx="2076450" cy="4806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988" y="871538"/>
            <a:ext cx="6078537" cy="4806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735628-36D8-4795-A370-238358603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735628-36D8-4795-A370-238358603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735628-36D8-4795-A370-238358603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2838" y="1776413"/>
            <a:ext cx="3597275" cy="390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2513" y="1776413"/>
            <a:ext cx="3598862" cy="390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735628-36D8-4795-A370-238358603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735628-36D8-4795-A370-238358603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735628-36D8-4795-A370-238358603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735628-36D8-4795-A370-238358603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735628-36D8-4795-A370-238358603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735628-36D8-4795-A370-238358603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53988" y="871538"/>
            <a:ext cx="8245475" cy="498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2838" y="1776413"/>
            <a:ext cx="7348537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33036" name="Picture 268" descr="8"/>
          <p:cNvPicPr>
            <a:picLocks noChangeArrowheads="1"/>
          </p:cNvPicPr>
          <p:nvPr/>
        </p:nvPicPr>
        <p:blipFill>
          <a:blip r:embed="rId13" cstate="print"/>
          <a:srcRect l="200" b="41270"/>
          <a:stretch>
            <a:fillRect/>
          </a:stretch>
        </p:blipFill>
        <p:spPr bwMode="auto">
          <a:xfrm>
            <a:off x="0" y="6470650"/>
            <a:ext cx="9140825" cy="385763"/>
          </a:xfrm>
          <a:prstGeom prst="rect">
            <a:avLst/>
          </a:prstGeom>
          <a:noFill/>
        </p:spPr>
      </p:pic>
      <p:pic>
        <p:nvPicPr>
          <p:cNvPr id="33037" name="Picture 269" descr="8"/>
          <p:cNvPicPr>
            <a:picLocks noChangeAspect="1" noChangeArrowheads="1"/>
          </p:cNvPicPr>
          <p:nvPr/>
        </p:nvPicPr>
        <p:blipFill>
          <a:blip r:embed="rId14" cstate="print"/>
          <a:srcRect t="33553" b="23215"/>
          <a:stretch>
            <a:fillRect/>
          </a:stretch>
        </p:blipFill>
        <p:spPr bwMode="auto">
          <a:xfrm>
            <a:off x="0" y="0"/>
            <a:ext cx="9144000" cy="384175"/>
          </a:xfrm>
          <a:prstGeom prst="rect">
            <a:avLst/>
          </a:prstGeom>
          <a:noFill/>
        </p:spPr>
      </p:pic>
      <p:sp>
        <p:nvSpPr>
          <p:cNvPr id="33039" name="Rectangle 271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153988" y="6500813"/>
            <a:ext cx="1006475" cy="320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000" b="1"/>
            </a:lvl1pPr>
          </a:lstStyle>
          <a:p>
            <a:fld id="{5F735628-36D8-4795-A370-238358603B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3040" name="Text Box 272"/>
          <p:cNvSpPr txBox="1">
            <a:spLocks noChangeArrowheads="1"/>
          </p:cNvSpPr>
          <p:nvPr/>
        </p:nvSpPr>
        <p:spPr bwMode="auto">
          <a:xfrm>
            <a:off x="1447800" y="52388"/>
            <a:ext cx="27222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400" dirty="0" err="1" smtClean="0"/>
              <a:t>Universitas</a:t>
            </a:r>
            <a:r>
              <a:rPr lang="en-US" altLang="en-US" sz="1400" dirty="0" smtClean="0"/>
              <a:t> </a:t>
            </a:r>
            <a:r>
              <a:rPr lang="en-US" altLang="en-US" sz="1400" dirty="0" err="1" smtClean="0"/>
              <a:t>Komputer</a:t>
            </a:r>
            <a:r>
              <a:rPr lang="en-US" altLang="en-US" sz="1400" dirty="0" smtClean="0"/>
              <a:t> Indonesia</a:t>
            </a:r>
            <a:endParaRPr lang="en-US" altLang="en-US" sz="1400" dirty="0"/>
          </a:p>
        </p:txBody>
      </p:sp>
      <p:sp>
        <p:nvSpPr>
          <p:cNvPr id="33041" name="Rectangle 273"/>
          <p:cNvSpPr>
            <a:spLocks noChangeArrowheads="1"/>
          </p:cNvSpPr>
          <p:nvPr userDrawn="1"/>
        </p:nvSpPr>
        <p:spPr bwMode="auto">
          <a:xfrm>
            <a:off x="1447800" y="6502400"/>
            <a:ext cx="59404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altLang="en-US" sz="1000" b="1" dirty="0" smtClean="0"/>
              <a:t>Magister </a:t>
            </a:r>
            <a:r>
              <a:rPr lang="en-US" altLang="en-US" sz="1000" b="1" dirty="0" err="1" smtClean="0"/>
              <a:t>Sistem</a:t>
            </a:r>
            <a:r>
              <a:rPr lang="en-US" altLang="en-US" sz="1000" b="1" dirty="0" smtClean="0"/>
              <a:t> </a:t>
            </a:r>
            <a:r>
              <a:rPr lang="en-US" altLang="en-US" sz="1000" b="1" dirty="0" err="1" smtClean="0"/>
              <a:t>Informasi</a:t>
            </a:r>
            <a:r>
              <a:rPr lang="en-US" altLang="en-US" sz="1000" b="1" dirty="0" smtClean="0"/>
              <a:t> (MSI)</a:t>
            </a:r>
            <a:endParaRPr lang="en-US" altLang="en-US" sz="1000" dirty="0"/>
          </a:p>
        </p:txBody>
      </p:sp>
      <p:sp>
        <p:nvSpPr>
          <p:cNvPr id="33042" name="Line 274"/>
          <p:cNvSpPr>
            <a:spLocks noChangeShapeType="1"/>
          </p:cNvSpPr>
          <p:nvPr/>
        </p:nvSpPr>
        <p:spPr bwMode="auto">
          <a:xfrm>
            <a:off x="1447800" y="147638"/>
            <a:ext cx="0" cy="231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043" name="Line 275"/>
          <p:cNvSpPr>
            <a:spLocks noChangeShapeType="1"/>
          </p:cNvSpPr>
          <p:nvPr/>
        </p:nvSpPr>
        <p:spPr bwMode="auto">
          <a:xfrm>
            <a:off x="1447800" y="6475413"/>
            <a:ext cx="0" cy="195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4" name="Picture 13" descr="unikombw.gif"/>
          <p:cNvPicPr>
            <a:picLocks noChangeAspect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578851" y="-38100"/>
            <a:ext cx="452438" cy="450784"/>
          </a:xfrm>
          <a:prstGeom prst="rect">
            <a:avLst/>
          </a:prstGeom>
          <a:effectLst>
            <a:outerShdw blurRad="50800" dist="50800" dir="5400000" algn="ctr" rotWithShape="0">
              <a:schemeClr val="tx1"/>
            </a:outerShdw>
          </a:effec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2"/>
          </a:solidFill>
          <a:latin typeface="Arial" charset="0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2"/>
          </a:solidFill>
          <a:latin typeface="Arial" charset="0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2"/>
          </a:solidFill>
          <a:latin typeface="Arial" charset="0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2"/>
          </a:solidFill>
          <a:latin typeface="Arial" charset="0"/>
          <a:cs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2"/>
          </a:solidFill>
          <a:latin typeface="Arial" charset="0"/>
          <a:cs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2"/>
          </a:solidFill>
          <a:latin typeface="Arial" charset="0"/>
          <a:cs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2"/>
          </a:solidFill>
          <a:latin typeface="Arial" charset="0"/>
          <a:cs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2"/>
          </a:solidFill>
          <a:latin typeface="Arial" charset="0"/>
          <a:cs typeface="Arial" charset="0"/>
        </a:defRPr>
      </a:lvl9pPr>
    </p:titleStyle>
    <p:bodyStyle>
      <a:lvl1pPr marL="228600" indent="-228600" algn="l" rtl="0" eaLnBrk="1" fontAlgn="base" hangingPunct="1">
        <a:spcBef>
          <a:spcPct val="0"/>
        </a:spcBef>
        <a:spcAft>
          <a:spcPct val="0"/>
        </a:spcAft>
        <a:buClr>
          <a:srgbClr val="CCFF99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509588" indent="-166688" algn="l" rtl="0" eaLnBrk="1" fontAlgn="base" hangingPunct="1">
        <a:spcBef>
          <a:spcPct val="25000"/>
        </a:spcBef>
        <a:spcAft>
          <a:spcPct val="15000"/>
        </a:spcAft>
        <a:buClr>
          <a:srgbClr val="CCFF99"/>
        </a:buClr>
        <a:buFont typeface="Arial" charset="0"/>
        <a:buChar char="–"/>
        <a:defRPr sz="1400">
          <a:solidFill>
            <a:schemeClr val="tx1"/>
          </a:solidFill>
          <a:latin typeface="+mn-lt"/>
          <a:cs typeface="+mn-cs"/>
        </a:defRPr>
      </a:lvl2pPr>
      <a:lvl3pPr marL="790575" indent="-166688" algn="l" rtl="0" eaLnBrk="1" fontAlgn="base" hangingPunct="1">
        <a:spcBef>
          <a:spcPct val="20000"/>
        </a:spcBef>
        <a:spcAft>
          <a:spcPct val="0"/>
        </a:spcAft>
        <a:buClr>
          <a:srgbClr val="CCFF99"/>
        </a:buClr>
        <a:buFont typeface="Arial" charset="0"/>
        <a:buChar char="–"/>
        <a:defRPr sz="1400">
          <a:solidFill>
            <a:schemeClr val="tx1"/>
          </a:solidFill>
          <a:latin typeface="+mn-lt"/>
          <a:cs typeface="+mn-cs"/>
        </a:defRPr>
      </a:lvl3pPr>
      <a:lvl4pPr marL="1084263" indent="-179388" algn="l" rtl="0" eaLnBrk="1" fontAlgn="base" hangingPunct="1">
        <a:spcBef>
          <a:spcPct val="20000"/>
        </a:spcBef>
        <a:spcAft>
          <a:spcPct val="0"/>
        </a:spcAft>
        <a:buClr>
          <a:srgbClr val="CCFF99"/>
        </a:buClr>
        <a:buChar char="–"/>
        <a:defRPr sz="1400">
          <a:solidFill>
            <a:schemeClr val="tx1"/>
          </a:solidFill>
          <a:latin typeface="+mn-lt"/>
          <a:cs typeface="+mn-cs"/>
        </a:defRPr>
      </a:lvl4pPr>
      <a:lvl5pPr marL="1371600" indent="-166688" algn="l" rtl="0" eaLnBrk="1" fontAlgn="base" hangingPunct="1">
        <a:spcBef>
          <a:spcPct val="20000"/>
        </a:spcBef>
        <a:spcAft>
          <a:spcPct val="0"/>
        </a:spcAft>
        <a:buClr>
          <a:srgbClr val="CCFF99"/>
        </a:buClr>
        <a:buFont typeface="Arial" charset="0"/>
        <a:buChar char="–"/>
        <a:defRPr sz="1400">
          <a:solidFill>
            <a:schemeClr val="tx1"/>
          </a:solidFill>
          <a:latin typeface="+mn-lt"/>
          <a:cs typeface="+mn-cs"/>
        </a:defRPr>
      </a:lvl5pPr>
      <a:lvl6pPr marL="1828800" indent="-166688" algn="l" rtl="0" eaLnBrk="1" fontAlgn="base" hangingPunct="1">
        <a:spcBef>
          <a:spcPct val="20000"/>
        </a:spcBef>
        <a:spcAft>
          <a:spcPct val="0"/>
        </a:spcAft>
        <a:buClr>
          <a:srgbClr val="CCFF99"/>
        </a:buClr>
        <a:buFont typeface="Arial" charset="0"/>
        <a:buChar char="–"/>
        <a:defRPr sz="1400">
          <a:solidFill>
            <a:schemeClr val="tx1"/>
          </a:solidFill>
          <a:latin typeface="+mn-lt"/>
          <a:cs typeface="+mn-cs"/>
        </a:defRPr>
      </a:lvl6pPr>
      <a:lvl7pPr marL="2286000" indent="-166688" algn="l" rtl="0" eaLnBrk="1" fontAlgn="base" hangingPunct="1">
        <a:spcBef>
          <a:spcPct val="20000"/>
        </a:spcBef>
        <a:spcAft>
          <a:spcPct val="0"/>
        </a:spcAft>
        <a:buClr>
          <a:srgbClr val="CCFF99"/>
        </a:buClr>
        <a:buFont typeface="Arial" charset="0"/>
        <a:buChar char="–"/>
        <a:defRPr sz="1400">
          <a:solidFill>
            <a:schemeClr val="tx1"/>
          </a:solidFill>
          <a:latin typeface="+mn-lt"/>
          <a:cs typeface="+mn-cs"/>
        </a:defRPr>
      </a:lvl7pPr>
      <a:lvl8pPr marL="2743200" indent="-166688" algn="l" rtl="0" eaLnBrk="1" fontAlgn="base" hangingPunct="1">
        <a:spcBef>
          <a:spcPct val="20000"/>
        </a:spcBef>
        <a:spcAft>
          <a:spcPct val="0"/>
        </a:spcAft>
        <a:buClr>
          <a:srgbClr val="CCFF99"/>
        </a:buClr>
        <a:buFont typeface="Arial" charset="0"/>
        <a:buChar char="–"/>
        <a:defRPr sz="1400">
          <a:solidFill>
            <a:schemeClr val="tx1"/>
          </a:solidFill>
          <a:latin typeface="+mn-lt"/>
          <a:cs typeface="+mn-cs"/>
        </a:defRPr>
      </a:lvl8pPr>
      <a:lvl9pPr marL="3200400" indent="-166688" algn="l" rtl="0" eaLnBrk="1" fontAlgn="base" hangingPunct="1">
        <a:spcBef>
          <a:spcPct val="20000"/>
        </a:spcBef>
        <a:spcAft>
          <a:spcPct val="0"/>
        </a:spcAft>
        <a:buClr>
          <a:srgbClr val="CCFF99"/>
        </a:buClr>
        <a:buFont typeface="Arial" charset="0"/>
        <a:buChar char="–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3042" y="2493963"/>
            <a:ext cx="6702446" cy="1470025"/>
          </a:xfrm>
        </p:spPr>
        <p:txBody>
          <a:bodyPr/>
          <a:lstStyle/>
          <a:p>
            <a:r>
              <a:rPr lang="en-US" dirty="0" smtClean="0"/>
              <a:t>Chap IT Audit and Control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Ir. </a:t>
            </a:r>
            <a:r>
              <a:rPr lang="en-US" dirty="0" err="1" smtClean="0"/>
              <a:t>Yeffry</a:t>
            </a:r>
            <a:r>
              <a:rPr lang="en-US" dirty="0" smtClean="0"/>
              <a:t> </a:t>
            </a:r>
            <a:r>
              <a:rPr lang="en-US" dirty="0" err="1" smtClean="0"/>
              <a:t>Handoko</a:t>
            </a:r>
            <a:r>
              <a:rPr lang="en-US" dirty="0" smtClean="0"/>
              <a:t> Putra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43042" y="5500702"/>
            <a:ext cx="6357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MAGISTER SISTEM INFORMASI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Audit Results Indicate the Truth</a:t>
            </a:r>
            <a:endParaRPr lang="en-US" dirty="0"/>
          </a:p>
        </p:txBody>
      </p:sp>
      <p:grpSp>
        <p:nvGrpSpPr>
          <p:cNvPr id="127" name="Group 126"/>
          <p:cNvGrpSpPr/>
          <p:nvPr/>
        </p:nvGrpSpPr>
        <p:grpSpPr>
          <a:xfrm>
            <a:off x="2456640" y="2183194"/>
            <a:ext cx="1619833" cy="1079350"/>
            <a:chOff x="2672664" y="2183194"/>
            <a:chExt cx="1619833" cy="1079350"/>
          </a:xfrm>
        </p:grpSpPr>
        <p:grpSp>
          <p:nvGrpSpPr>
            <p:cNvPr id="39" name="Group 38"/>
            <p:cNvGrpSpPr/>
            <p:nvPr/>
          </p:nvGrpSpPr>
          <p:grpSpPr>
            <a:xfrm>
              <a:off x="2672664" y="2183194"/>
              <a:ext cx="1619833" cy="1079350"/>
              <a:chOff x="2672664" y="2183194"/>
              <a:chExt cx="1619833" cy="1079350"/>
            </a:xfrm>
          </p:grpSpPr>
          <p:cxnSp>
            <p:nvCxnSpPr>
              <p:cNvPr id="13" name="Straight Connector 12"/>
              <p:cNvCxnSpPr/>
              <p:nvPr/>
            </p:nvCxnSpPr>
            <p:spPr bwMode="auto">
              <a:xfrm>
                <a:off x="2685767" y="2183194"/>
                <a:ext cx="288032" cy="0"/>
              </a:xfrm>
              <a:prstGeom prst="line">
                <a:avLst/>
              </a:prstGeom>
              <a:gradFill rotWithShape="1">
                <a:gsLst>
                  <a:gs pos="0">
                    <a:srgbClr val="FF9933"/>
                  </a:gs>
                  <a:gs pos="100000">
                    <a:srgbClr val="FFCC66"/>
                  </a:gs>
                </a:gsLst>
                <a:lin ang="5400000" scaled="1"/>
              </a:gra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45791" dir="3378596" algn="ctr" rotWithShape="0">
                  <a:srgbClr val="CCCCFF">
                    <a:alpha val="25000"/>
                  </a:srgbClr>
                </a:outerShdw>
              </a:effectLst>
            </p:spPr>
          </p:cxnSp>
          <p:cxnSp>
            <p:nvCxnSpPr>
              <p:cNvPr id="14" name="Straight Connector 13"/>
              <p:cNvCxnSpPr/>
              <p:nvPr/>
            </p:nvCxnSpPr>
            <p:spPr bwMode="auto">
              <a:xfrm>
                <a:off x="3765887" y="2183194"/>
                <a:ext cx="288032" cy="0"/>
              </a:xfrm>
              <a:prstGeom prst="line">
                <a:avLst/>
              </a:prstGeom>
              <a:gradFill rotWithShape="1">
                <a:gsLst>
                  <a:gs pos="0">
                    <a:srgbClr val="FF9933"/>
                  </a:gs>
                  <a:gs pos="100000">
                    <a:srgbClr val="FFCC66"/>
                  </a:gs>
                </a:gsLst>
                <a:lin ang="5400000" scaled="1"/>
              </a:gra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45791" dir="3378596" algn="ctr" rotWithShape="0">
                  <a:srgbClr val="CCCCFF">
                    <a:alpha val="25000"/>
                  </a:srgbClr>
                </a:outerShdw>
              </a:effectLst>
            </p:spPr>
          </p:cxnSp>
          <p:cxnSp>
            <p:nvCxnSpPr>
              <p:cNvPr id="15" name="Straight Connector 14"/>
              <p:cNvCxnSpPr/>
              <p:nvPr/>
            </p:nvCxnSpPr>
            <p:spPr bwMode="auto">
              <a:xfrm>
                <a:off x="2682456" y="3254646"/>
                <a:ext cx="288032" cy="0"/>
              </a:xfrm>
              <a:prstGeom prst="line">
                <a:avLst/>
              </a:prstGeom>
              <a:gradFill rotWithShape="1">
                <a:gsLst>
                  <a:gs pos="0">
                    <a:srgbClr val="FF9933"/>
                  </a:gs>
                  <a:gs pos="100000">
                    <a:srgbClr val="FFCC66"/>
                  </a:gs>
                </a:gsLst>
                <a:lin ang="5400000" scaled="1"/>
              </a:gra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45791" dir="3378596" algn="ctr" rotWithShape="0">
                  <a:srgbClr val="CCCCFF">
                    <a:alpha val="25000"/>
                  </a:srgbClr>
                </a:outerShdw>
              </a:effectLst>
            </p:spPr>
          </p:cxnSp>
          <p:cxnSp>
            <p:nvCxnSpPr>
              <p:cNvPr id="16" name="Straight Connector 15"/>
              <p:cNvCxnSpPr/>
              <p:nvPr/>
            </p:nvCxnSpPr>
            <p:spPr bwMode="auto">
              <a:xfrm>
                <a:off x="3762576" y="3254646"/>
                <a:ext cx="288032" cy="0"/>
              </a:xfrm>
              <a:prstGeom prst="line">
                <a:avLst/>
              </a:prstGeom>
              <a:gradFill rotWithShape="1">
                <a:gsLst>
                  <a:gs pos="0">
                    <a:srgbClr val="FF9933"/>
                  </a:gs>
                  <a:gs pos="100000">
                    <a:srgbClr val="FFCC66"/>
                  </a:gs>
                </a:gsLst>
                <a:lin ang="5400000" scaled="1"/>
              </a:gra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45791" dir="3378596" algn="ctr" rotWithShape="0">
                  <a:srgbClr val="CCCCFF">
                    <a:alpha val="25000"/>
                  </a:srgbClr>
                </a:outerShdw>
              </a:effectLst>
            </p:spPr>
          </p:cxnSp>
          <p:cxnSp>
            <p:nvCxnSpPr>
              <p:cNvPr id="18" name="Straight Connector 17"/>
              <p:cNvCxnSpPr/>
              <p:nvPr/>
            </p:nvCxnSpPr>
            <p:spPr bwMode="auto">
              <a:xfrm flipV="1">
                <a:off x="2672664" y="2708920"/>
                <a:ext cx="243152" cy="553624"/>
              </a:xfrm>
              <a:prstGeom prst="line">
                <a:avLst/>
              </a:prstGeom>
              <a:gradFill rotWithShape="1">
                <a:gsLst>
                  <a:gs pos="0">
                    <a:srgbClr val="FF9933"/>
                  </a:gs>
                  <a:gs pos="100000">
                    <a:srgbClr val="FFCC66"/>
                  </a:gs>
                </a:gsLst>
                <a:lin ang="5400000" scaled="1"/>
              </a:gra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45791" dir="3378596" algn="ctr" rotWithShape="0">
                  <a:srgbClr val="CCCCFF">
                    <a:alpha val="25000"/>
                  </a:srgbClr>
                </a:outerShdw>
              </a:effectLst>
            </p:spPr>
          </p:cxnSp>
          <p:cxnSp>
            <p:nvCxnSpPr>
              <p:cNvPr id="21" name="Straight Connector 20"/>
              <p:cNvCxnSpPr/>
              <p:nvPr/>
            </p:nvCxnSpPr>
            <p:spPr bwMode="auto">
              <a:xfrm flipH="1" flipV="1">
                <a:off x="2678687" y="2190633"/>
                <a:ext cx="237129" cy="518287"/>
              </a:xfrm>
              <a:prstGeom prst="line">
                <a:avLst/>
              </a:prstGeom>
              <a:gradFill rotWithShape="1">
                <a:gsLst>
                  <a:gs pos="0">
                    <a:srgbClr val="FF9933"/>
                  </a:gs>
                  <a:gs pos="100000">
                    <a:srgbClr val="FFCC66"/>
                  </a:gs>
                </a:gsLst>
                <a:lin ang="5400000" scaled="1"/>
              </a:gra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45791" dir="3378596" algn="ctr" rotWithShape="0">
                  <a:srgbClr val="CCCCFF">
                    <a:alpha val="25000"/>
                  </a:srgbClr>
                </a:outerShdw>
              </a:effectLst>
            </p:spPr>
          </p:cxnSp>
          <p:cxnSp>
            <p:nvCxnSpPr>
              <p:cNvPr id="24" name="Straight Connector 23"/>
              <p:cNvCxnSpPr/>
              <p:nvPr/>
            </p:nvCxnSpPr>
            <p:spPr bwMode="auto">
              <a:xfrm flipV="1">
                <a:off x="2970398" y="3119058"/>
                <a:ext cx="67317" cy="137440"/>
              </a:xfrm>
              <a:prstGeom prst="line">
                <a:avLst/>
              </a:prstGeom>
              <a:gradFill rotWithShape="1">
                <a:gsLst>
                  <a:gs pos="0">
                    <a:srgbClr val="FF9933"/>
                  </a:gs>
                  <a:gs pos="100000">
                    <a:srgbClr val="FFCC66"/>
                  </a:gs>
                </a:gsLst>
                <a:lin ang="5400000" scaled="1"/>
              </a:gra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45791" dir="3378596" algn="ctr" rotWithShape="0">
                  <a:srgbClr val="CCCCFF">
                    <a:alpha val="25000"/>
                  </a:srgbClr>
                </a:outerShdw>
              </a:effectLst>
            </p:spPr>
          </p:cxnSp>
          <p:cxnSp>
            <p:nvCxnSpPr>
              <p:cNvPr id="27" name="Straight Connector 26"/>
              <p:cNvCxnSpPr/>
              <p:nvPr/>
            </p:nvCxnSpPr>
            <p:spPr bwMode="auto">
              <a:xfrm flipV="1">
                <a:off x="3750162" y="3117172"/>
                <a:ext cx="67317" cy="137440"/>
              </a:xfrm>
              <a:prstGeom prst="line">
                <a:avLst/>
              </a:prstGeom>
              <a:gradFill rotWithShape="1">
                <a:gsLst>
                  <a:gs pos="0">
                    <a:srgbClr val="FF9933"/>
                  </a:gs>
                  <a:gs pos="100000">
                    <a:srgbClr val="FFCC66"/>
                  </a:gs>
                </a:gsLst>
                <a:lin ang="5400000" scaled="1"/>
              </a:gra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45791" dir="3378596" algn="ctr" rotWithShape="0">
                  <a:srgbClr val="CCCCFF">
                    <a:alpha val="25000"/>
                  </a:srgbClr>
                </a:outerShdw>
              </a:effectLst>
            </p:spPr>
          </p:cxnSp>
          <p:cxnSp>
            <p:nvCxnSpPr>
              <p:cNvPr id="29" name="Straight Connector 28"/>
              <p:cNvCxnSpPr/>
              <p:nvPr/>
            </p:nvCxnSpPr>
            <p:spPr bwMode="auto">
              <a:xfrm flipH="1" flipV="1">
                <a:off x="3029301" y="3116253"/>
                <a:ext cx="788179" cy="2805"/>
              </a:xfrm>
              <a:prstGeom prst="line">
                <a:avLst/>
              </a:prstGeom>
              <a:gradFill rotWithShape="1">
                <a:gsLst>
                  <a:gs pos="0">
                    <a:srgbClr val="FF9933"/>
                  </a:gs>
                  <a:gs pos="100000">
                    <a:srgbClr val="FFCC66"/>
                  </a:gs>
                </a:gsLst>
                <a:lin ang="5400000" scaled="1"/>
              </a:gra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45791" dir="3378596" algn="ctr" rotWithShape="0">
                  <a:srgbClr val="CCCCFF">
                    <a:alpha val="25000"/>
                  </a:srgbClr>
                </a:outerShdw>
              </a:effectLst>
            </p:spPr>
          </p:cxnSp>
          <p:cxnSp>
            <p:nvCxnSpPr>
              <p:cNvPr id="32" name="Straight Connector 31"/>
              <p:cNvCxnSpPr/>
              <p:nvPr/>
            </p:nvCxnSpPr>
            <p:spPr bwMode="auto">
              <a:xfrm flipH="1" flipV="1">
                <a:off x="3020794" y="2314049"/>
                <a:ext cx="788179" cy="2805"/>
              </a:xfrm>
              <a:prstGeom prst="line">
                <a:avLst/>
              </a:prstGeom>
              <a:gradFill rotWithShape="1">
                <a:gsLst>
                  <a:gs pos="0">
                    <a:srgbClr val="FF9933"/>
                  </a:gs>
                  <a:gs pos="100000">
                    <a:srgbClr val="FFCC66"/>
                  </a:gs>
                </a:gsLst>
                <a:lin ang="5400000" scaled="1"/>
              </a:gra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45791" dir="3378596" algn="ctr" rotWithShape="0">
                  <a:srgbClr val="CCCCFF">
                    <a:alpha val="25000"/>
                  </a:srgbClr>
                </a:outerShdw>
              </a:effectLst>
            </p:spPr>
          </p:cxnSp>
          <p:cxnSp>
            <p:nvCxnSpPr>
              <p:cNvPr id="34" name="Straight Connector 33"/>
              <p:cNvCxnSpPr/>
              <p:nvPr/>
            </p:nvCxnSpPr>
            <p:spPr bwMode="auto">
              <a:xfrm flipH="1" flipV="1">
                <a:off x="2973202" y="2185943"/>
                <a:ext cx="58485" cy="129678"/>
              </a:xfrm>
              <a:prstGeom prst="line">
                <a:avLst/>
              </a:prstGeom>
              <a:gradFill rotWithShape="1">
                <a:gsLst>
                  <a:gs pos="0">
                    <a:srgbClr val="FF9933"/>
                  </a:gs>
                  <a:gs pos="100000">
                    <a:srgbClr val="FFCC66"/>
                  </a:gs>
                </a:gsLst>
                <a:lin ang="5400000" scaled="1"/>
              </a:gra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45791" dir="3378596" algn="ctr" rotWithShape="0">
                  <a:srgbClr val="CCCCFF">
                    <a:alpha val="25000"/>
                  </a:srgbClr>
                </a:outerShdw>
              </a:effectLst>
            </p:spPr>
          </p:cxnSp>
          <p:cxnSp>
            <p:nvCxnSpPr>
              <p:cNvPr id="36" name="Straight Connector 35"/>
              <p:cNvCxnSpPr/>
              <p:nvPr/>
            </p:nvCxnSpPr>
            <p:spPr bwMode="auto">
              <a:xfrm flipH="1" flipV="1">
                <a:off x="3755479" y="2192098"/>
                <a:ext cx="58485" cy="129678"/>
              </a:xfrm>
              <a:prstGeom prst="line">
                <a:avLst/>
              </a:prstGeom>
              <a:gradFill rotWithShape="1">
                <a:gsLst>
                  <a:gs pos="0">
                    <a:srgbClr val="FF9933"/>
                  </a:gs>
                  <a:gs pos="100000">
                    <a:srgbClr val="FFCC66"/>
                  </a:gs>
                </a:gsLst>
                <a:lin ang="5400000" scaled="1"/>
              </a:gra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45791" dir="3378596" algn="ctr" rotWithShape="0">
                  <a:srgbClr val="CCCCFF">
                    <a:alpha val="25000"/>
                  </a:srgbClr>
                </a:outerShdw>
              </a:effectLst>
            </p:spPr>
          </p:cxnSp>
          <p:cxnSp>
            <p:nvCxnSpPr>
              <p:cNvPr id="37" name="Straight Connector 36"/>
              <p:cNvCxnSpPr/>
              <p:nvPr/>
            </p:nvCxnSpPr>
            <p:spPr bwMode="auto">
              <a:xfrm flipV="1">
                <a:off x="4049345" y="2706798"/>
                <a:ext cx="243152" cy="553624"/>
              </a:xfrm>
              <a:prstGeom prst="line">
                <a:avLst/>
              </a:prstGeom>
              <a:gradFill rotWithShape="1">
                <a:gsLst>
                  <a:gs pos="0">
                    <a:srgbClr val="FF9933"/>
                  </a:gs>
                  <a:gs pos="100000">
                    <a:srgbClr val="FFCC66"/>
                  </a:gs>
                </a:gsLst>
                <a:lin ang="5400000" scaled="1"/>
              </a:gra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45791" dir="3378596" algn="ctr" rotWithShape="0">
                  <a:srgbClr val="CCCCFF">
                    <a:alpha val="25000"/>
                  </a:srgbClr>
                </a:outerShdw>
              </a:effectLst>
            </p:spPr>
          </p:cxnSp>
          <p:cxnSp>
            <p:nvCxnSpPr>
              <p:cNvPr id="38" name="Straight Connector 37"/>
              <p:cNvCxnSpPr/>
              <p:nvPr/>
            </p:nvCxnSpPr>
            <p:spPr bwMode="auto">
              <a:xfrm flipH="1" flipV="1">
                <a:off x="4055368" y="2188511"/>
                <a:ext cx="237129" cy="518287"/>
              </a:xfrm>
              <a:prstGeom prst="line">
                <a:avLst/>
              </a:prstGeom>
              <a:gradFill rotWithShape="1">
                <a:gsLst>
                  <a:gs pos="0">
                    <a:srgbClr val="FF9933"/>
                  </a:gs>
                  <a:gs pos="100000">
                    <a:srgbClr val="FFCC66"/>
                  </a:gs>
                </a:gsLst>
                <a:lin ang="5400000" scaled="1"/>
              </a:gra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45791" dir="3378596" algn="ctr" rotWithShape="0">
                  <a:srgbClr val="CCCCFF">
                    <a:alpha val="25000"/>
                  </a:srgbClr>
                </a:outerShdw>
              </a:effectLst>
            </p:spPr>
          </p:cxnSp>
        </p:grpSp>
        <p:sp>
          <p:nvSpPr>
            <p:cNvPr id="40" name="TextBox 39"/>
            <p:cNvSpPr txBox="1"/>
            <p:nvPr/>
          </p:nvSpPr>
          <p:spPr>
            <a:xfrm>
              <a:off x="2829850" y="2420888"/>
              <a:ext cx="138211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smtClean="0">
                  <a:solidFill>
                    <a:srgbClr val="FFFF00"/>
                  </a:solidFill>
                </a:rPr>
                <a:t>Plan </a:t>
              </a:r>
              <a:r>
                <a:rPr lang="en-US" sz="1600" dirty="0" smtClean="0">
                  <a:solidFill>
                    <a:srgbClr val="FFFF00"/>
                  </a:solidFill>
                </a:rPr>
                <a:t>audit to</a:t>
              </a:r>
            </a:p>
            <a:p>
              <a:r>
                <a:rPr lang="en-US" sz="1600" dirty="0" smtClean="0">
                  <a:solidFill>
                    <a:srgbClr val="FFFF00"/>
                  </a:solidFill>
                </a:rPr>
                <a:t>Test claim</a:t>
              </a:r>
              <a:endParaRPr lang="en-US" sz="16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4054774" y="2183194"/>
            <a:ext cx="1619833" cy="1079350"/>
            <a:chOff x="4054774" y="2183194"/>
            <a:chExt cx="1619833" cy="1079350"/>
          </a:xfrm>
        </p:grpSpPr>
        <p:grpSp>
          <p:nvGrpSpPr>
            <p:cNvPr id="41" name="Group 40"/>
            <p:cNvGrpSpPr/>
            <p:nvPr/>
          </p:nvGrpSpPr>
          <p:grpSpPr>
            <a:xfrm>
              <a:off x="4054774" y="2183194"/>
              <a:ext cx="1619833" cy="1079350"/>
              <a:chOff x="2672664" y="2183194"/>
              <a:chExt cx="1619833" cy="1079350"/>
            </a:xfrm>
          </p:grpSpPr>
          <p:cxnSp>
            <p:nvCxnSpPr>
              <p:cNvPr id="42" name="Straight Connector 41"/>
              <p:cNvCxnSpPr/>
              <p:nvPr/>
            </p:nvCxnSpPr>
            <p:spPr bwMode="auto">
              <a:xfrm>
                <a:off x="2685767" y="2183194"/>
                <a:ext cx="288032" cy="0"/>
              </a:xfrm>
              <a:prstGeom prst="line">
                <a:avLst/>
              </a:prstGeom>
              <a:gradFill rotWithShape="1">
                <a:gsLst>
                  <a:gs pos="0">
                    <a:srgbClr val="FF9933"/>
                  </a:gs>
                  <a:gs pos="100000">
                    <a:srgbClr val="FFCC66"/>
                  </a:gs>
                </a:gsLst>
                <a:lin ang="5400000" scaled="1"/>
              </a:gra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45791" dir="3378596" algn="ctr" rotWithShape="0">
                  <a:srgbClr val="CCCCFF">
                    <a:alpha val="25000"/>
                  </a:srgbClr>
                </a:outerShdw>
              </a:effectLst>
            </p:spPr>
          </p:cxnSp>
          <p:cxnSp>
            <p:nvCxnSpPr>
              <p:cNvPr id="43" name="Straight Connector 42"/>
              <p:cNvCxnSpPr/>
              <p:nvPr/>
            </p:nvCxnSpPr>
            <p:spPr bwMode="auto">
              <a:xfrm>
                <a:off x="3765887" y="2183194"/>
                <a:ext cx="288032" cy="0"/>
              </a:xfrm>
              <a:prstGeom prst="line">
                <a:avLst/>
              </a:prstGeom>
              <a:gradFill rotWithShape="1">
                <a:gsLst>
                  <a:gs pos="0">
                    <a:srgbClr val="FF9933"/>
                  </a:gs>
                  <a:gs pos="100000">
                    <a:srgbClr val="FFCC66"/>
                  </a:gs>
                </a:gsLst>
                <a:lin ang="5400000" scaled="1"/>
              </a:gra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45791" dir="3378596" algn="ctr" rotWithShape="0">
                  <a:srgbClr val="CCCCFF">
                    <a:alpha val="25000"/>
                  </a:srgbClr>
                </a:outerShdw>
              </a:effectLst>
            </p:spPr>
          </p:cxnSp>
          <p:cxnSp>
            <p:nvCxnSpPr>
              <p:cNvPr id="44" name="Straight Connector 43"/>
              <p:cNvCxnSpPr/>
              <p:nvPr/>
            </p:nvCxnSpPr>
            <p:spPr bwMode="auto">
              <a:xfrm>
                <a:off x="2682456" y="3254646"/>
                <a:ext cx="288032" cy="0"/>
              </a:xfrm>
              <a:prstGeom prst="line">
                <a:avLst/>
              </a:prstGeom>
              <a:gradFill rotWithShape="1">
                <a:gsLst>
                  <a:gs pos="0">
                    <a:srgbClr val="FF9933"/>
                  </a:gs>
                  <a:gs pos="100000">
                    <a:srgbClr val="FFCC66"/>
                  </a:gs>
                </a:gsLst>
                <a:lin ang="5400000" scaled="1"/>
              </a:gra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45791" dir="3378596" algn="ctr" rotWithShape="0">
                  <a:srgbClr val="CCCCFF">
                    <a:alpha val="25000"/>
                  </a:srgbClr>
                </a:outerShdw>
              </a:effectLst>
            </p:spPr>
          </p:cxnSp>
          <p:cxnSp>
            <p:nvCxnSpPr>
              <p:cNvPr id="45" name="Straight Connector 44"/>
              <p:cNvCxnSpPr/>
              <p:nvPr/>
            </p:nvCxnSpPr>
            <p:spPr bwMode="auto">
              <a:xfrm>
                <a:off x="3762576" y="3254646"/>
                <a:ext cx="288032" cy="0"/>
              </a:xfrm>
              <a:prstGeom prst="line">
                <a:avLst/>
              </a:prstGeom>
              <a:gradFill rotWithShape="1">
                <a:gsLst>
                  <a:gs pos="0">
                    <a:srgbClr val="FF9933"/>
                  </a:gs>
                  <a:gs pos="100000">
                    <a:srgbClr val="FFCC66"/>
                  </a:gs>
                </a:gsLst>
                <a:lin ang="5400000" scaled="1"/>
              </a:gra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45791" dir="3378596" algn="ctr" rotWithShape="0">
                  <a:srgbClr val="CCCCFF">
                    <a:alpha val="25000"/>
                  </a:srgbClr>
                </a:outerShdw>
              </a:effectLst>
            </p:spPr>
          </p:cxnSp>
          <p:cxnSp>
            <p:nvCxnSpPr>
              <p:cNvPr id="46" name="Straight Connector 45"/>
              <p:cNvCxnSpPr/>
              <p:nvPr/>
            </p:nvCxnSpPr>
            <p:spPr bwMode="auto">
              <a:xfrm flipV="1">
                <a:off x="2672664" y="2708920"/>
                <a:ext cx="243152" cy="553624"/>
              </a:xfrm>
              <a:prstGeom prst="line">
                <a:avLst/>
              </a:prstGeom>
              <a:gradFill rotWithShape="1">
                <a:gsLst>
                  <a:gs pos="0">
                    <a:srgbClr val="FF9933"/>
                  </a:gs>
                  <a:gs pos="100000">
                    <a:srgbClr val="FFCC66"/>
                  </a:gs>
                </a:gsLst>
                <a:lin ang="5400000" scaled="1"/>
              </a:gra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45791" dir="3378596" algn="ctr" rotWithShape="0">
                  <a:srgbClr val="CCCCFF">
                    <a:alpha val="25000"/>
                  </a:srgbClr>
                </a:outerShdw>
              </a:effectLst>
            </p:spPr>
          </p:cxnSp>
          <p:cxnSp>
            <p:nvCxnSpPr>
              <p:cNvPr id="47" name="Straight Connector 46"/>
              <p:cNvCxnSpPr/>
              <p:nvPr/>
            </p:nvCxnSpPr>
            <p:spPr bwMode="auto">
              <a:xfrm flipH="1" flipV="1">
                <a:off x="2678687" y="2190633"/>
                <a:ext cx="237129" cy="518287"/>
              </a:xfrm>
              <a:prstGeom prst="line">
                <a:avLst/>
              </a:prstGeom>
              <a:gradFill rotWithShape="1">
                <a:gsLst>
                  <a:gs pos="0">
                    <a:srgbClr val="FF9933"/>
                  </a:gs>
                  <a:gs pos="100000">
                    <a:srgbClr val="FFCC66"/>
                  </a:gs>
                </a:gsLst>
                <a:lin ang="5400000" scaled="1"/>
              </a:gra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45791" dir="3378596" algn="ctr" rotWithShape="0">
                  <a:srgbClr val="CCCCFF">
                    <a:alpha val="25000"/>
                  </a:srgbClr>
                </a:outerShdw>
              </a:effectLst>
            </p:spPr>
          </p:cxnSp>
          <p:cxnSp>
            <p:nvCxnSpPr>
              <p:cNvPr id="48" name="Straight Connector 47"/>
              <p:cNvCxnSpPr/>
              <p:nvPr/>
            </p:nvCxnSpPr>
            <p:spPr bwMode="auto">
              <a:xfrm flipV="1">
                <a:off x="2970398" y="3119058"/>
                <a:ext cx="67317" cy="137440"/>
              </a:xfrm>
              <a:prstGeom prst="line">
                <a:avLst/>
              </a:prstGeom>
              <a:gradFill rotWithShape="1">
                <a:gsLst>
                  <a:gs pos="0">
                    <a:srgbClr val="FF9933"/>
                  </a:gs>
                  <a:gs pos="100000">
                    <a:srgbClr val="FFCC66"/>
                  </a:gs>
                </a:gsLst>
                <a:lin ang="5400000" scaled="1"/>
              </a:gra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45791" dir="3378596" algn="ctr" rotWithShape="0">
                  <a:srgbClr val="CCCCFF">
                    <a:alpha val="25000"/>
                  </a:srgbClr>
                </a:outerShdw>
              </a:effectLst>
            </p:spPr>
          </p:cxnSp>
          <p:cxnSp>
            <p:nvCxnSpPr>
              <p:cNvPr id="49" name="Straight Connector 48"/>
              <p:cNvCxnSpPr/>
              <p:nvPr/>
            </p:nvCxnSpPr>
            <p:spPr bwMode="auto">
              <a:xfrm flipV="1">
                <a:off x="3750162" y="3117172"/>
                <a:ext cx="67317" cy="137440"/>
              </a:xfrm>
              <a:prstGeom prst="line">
                <a:avLst/>
              </a:prstGeom>
              <a:gradFill rotWithShape="1">
                <a:gsLst>
                  <a:gs pos="0">
                    <a:srgbClr val="FF9933"/>
                  </a:gs>
                  <a:gs pos="100000">
                    <a:srgbClr val="FFCC66"/>
                  </a:gs>
                </a:gsLst>
                <a:lin ang="5400000" scaled="1"/>
              </a:gra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45791" dir="3378596" algn="ctr" rotWithShape="0">
                  <a:srgbClr val="CCCCFF">
                    <a:alpha val="25000"/>
                  </a:srgbClr>
                </a:outerShdw>
              </a:effectLst>
            </p:spPr>
          </p:cxnSp>
          <p:cxnSp>
            <p:nvCxnSpPr>
              <p:cNvPr id="50" name="Straight Connector 49"/>
              <p:cNvCxnSpPr/>
              <p:nvPr/>
            </p:nvCxnSpPr>
            <p:spPr bwMode="auto">
              <a:xfrm flipH="1" flipV="1">
                <a:off x="3029301" y="3116253"/>
                <a:ext cx="788179" cy="2805"/>
              </a:xfrm>
              <a:prstGeom prst="line">
                <a:avLst/>
              </a:prstGeom>
              <a:gradFill rotWithShape="1">
                <a:gsLst>
                  <a:gs pos="0">
                    <a:srgbClr val="FF9933"/>
                  </a:gs>
                  <a:gs pos="100000">
                    <a:srgbClr val="FFCC66"/>
                  </a:gs>
                </a:gsLst>
                <a:lin ang="5400000" scaled="1"/>
              </a:gra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45791" dir="3378596" algn="ctr" rotWithShape="0">
                  <a:srgbClr val="CCCCFF">
                    <a:alpha val="25000"/>
                  </a:srgbClr>
                </a:outerShdw>
              </a:effectLst>
            </p:spPr>
          </p:cxnSp>
          <p:cxnSp>
            <p:nvCxnSpPr>
              <p:cNvPr id="51" name="Straight Connector 50"/>
              <p:cNvCxnSpPr/>
              <p:nvPr/>
            </p:nvCxnSpPr>
            <p:spPr bwMode="auto">
              <a:xfrm flipH="1" flipV="1">
                <a:off x="3020794" y="2314049"/>
                <a:ext cx="788179" cy="2805"/>
              </a:xfrm>
              <a:prstGeom prst="line">
                <a:avLst/>
              </a:prstGeom>
              <a:gradFill rotWithShape="1">
                <a:gsLst>
                  <a:gs pos="0">
                    <a:srgbClr val="FF9933"/>
                  </a:gs>
                  <a:gs pos="100000">
                    <a:srgbClr val="FFCC66"/>
                  </a:gs>
                </a:gsLst>
                <a:lin ang="5400000" scaled="1"/>
              </a:gra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45791" dir="3378596" algn="ctr" rotWithShape="0">
                  <a:srgbClr val="CCCCFF">
                    <a:alpha val="25000"/>
                  </a:srgbClr>
                </a:outerShdw>
              </a:effectLst>
            </p:spPr>
          </p:cxnSp>
          <p:cxnSp>
            <p:nvCxnSpPr>
              <p:cNvPr id="52" name="Straight Connector 51"/>
              <p:cNvCxnSpPr/>
              <p:nvPr/>
            </p:nvCxnSpPr>
            <p:spPr bwMode="auto">
              <a:xfrm flipH="1" flipV="1">
                <a:off x="2973202" y="2185943"/>
                <a:ext cx="58485" cy="129678"/>
              </a:xfrm>
              <a:prstGeom prst="line">
                <a:avLst/>
              </a:prstGeom>
              <a:gradFill rotWithShape="1">
                <a:gsLst>
                  <a:gs pos="0">
                    <a:srgbClr val="FF9933"/>
                  </a:gs>
                  <a:gs pos="100000">
                    <a:srgbClr val="FFCC66"/>
                  </a:gs>
                </a:gsLst>
                <a:lin ang="5400000" scaled="1"/>
              </a:gra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45791" dir="3378596" algn="ctr" rotWithShape="0">
                  <a:srgbClr val="CCCCFF">
                    <a:alpha val="25000"/>
                  </a:srgbClr>
                </a:outerShdw>
              </a:effectLst>
            </p:spPr>
          </p:cxnSp>
          <p:cxnSp>
            <p:nvCxnSpPr>
              <p:cNvPr id="53" name="Straight Connector 52"/>
              <p:cNvCxnSpPr/>
              <p:nvPr/>
            </p:nvCxnSpPr>
            <p:spPr bwMode="auto">
              <a:xfrm flipH="1" flipV="1">
                <a:off x="3755479" y="2192098"/>
                <a:ext cx="58485" cy="129678"/>
              </a:xfrm>
              <a:prstGeom prst="line">
                <a:avLst/>
              </a:prstGeom>
              <a:gradFill rotWithShape="1">
                <a:gsLst>
                  <a:gs pos="0">
                    <a:srgbClr val="FF9933"/>
                  </a:gs>
                  <a:gs pos="100000">
                    <a:srgbClr val="FFCC66"/>
                  </a:gs>
                </a:gsLst>
                <a:lin ang="5400000" scaled="1"/>
              </a:gra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45791" dir="3378596" algn="ctr" rotWithShape="0">
                  <a:srgbClr val="CCCCFF">
                    <a:alpha val="25000"/>
                  </a:srgbClr>
                </a:outerShdw>
              </a:effectLst>
            </p:spPr>
          </p:cxnSp>
          <p:cxnSp>
            <p:nvCxnSpPr>
              <p:cNvPr id="54" name="Straight Connector 53"/>
              <p:cNvCxnSpPr/>
              <p:nvPr/>
            </p:nvCxnSpPr>
            <p:spPr bwMode="auto">
              <a:xfrm flipV="1">
                <a:off x="4049345" y="2706798"/>
                <a:ext cx="243152" cy="553624"/>
              </a:xfrm>
              <a:prstGeom prst="line">
                <a:avLst/>
              </a:prstGeom>
              <a:gradFill rotWithShape="1">
                <a:gsLst>
                  <a:gs pos="0">
                    <a:srgbClr val="FF9933"/>
                  </a:gs>
                  <a:gs pos="100000">
                    <a:srgbClr val="FFCC66"/>
                  </a:gs>
                </a:gsLst>
                <a:lin ang="5400000" scaled="1"/>
              </a:gra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45791" dir="3378596" algn="ctr" rotWithShape="0">
                  <a:srgbClr val="CCCCFF">
                    <a:alpha val="25000"/>
                  </a:srgbClr>
                </a:outerShdw>
              </a:effectLst>
            </p:spPr>
          </p:cxnSp>
          <p:cxnSp>
            <p:nvCxnSpPr>
              <p:cNvPr id="55" name="Straight Connector 54"/>
              <p:cNvCxnSpPr/>
              <p:nvPr/>
            </p:nvCxnSpPr>
            <p:spPr bwMode="auto">
              <a:xfrm flipH="1" flipV="1">
                <a:off x="4055368" y="2188511"/>
                <a:ext cx="237129" cy="518287"/>
              </a:xfrm>
              <a:prstGeom prst="line">
                <a:avLst/>
              </a:prstGeom>
              <a:gradFill rotWithShape="1">
                <a:gsLst>
                  <a:gs pos="0">
                    <a:srgbClr val="FF9933"/>
                  </a:gs>
                  <a:gs pos="100000">
                    <a:srgbClr val="FFCC66"/>
                  </a:gs>
                </a:gsLst>
                <a:lin ang="5400000" scaled="1"/>
              </a:gra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45791" dir="3378596" algn="ctr" rotWithShape="0">
                  <a:srgbClr val="CCCCFF">
                    <a:alpha val="25000"/>
                  </a:srgbClr>
                </a:outerShdw>
              </a:effectLst>
            </p:spPr>
          </p:cxnSp>
        </p:grpSp>
        <p:sp>
          <p:nvSpPr>
            <p:cNvPr id="56" name="TextBox 55"/>
            <p:cNvSpPr txBox="1"/>
            <p:nvPr/>
          </p:nvSpPr>
          <p:spPr>
            <a:xfrm>
              <a:off x="4355976" y="2420888"/>
              <a:ext cx="100380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FF00"/>
                  </a:solidFill>
                </a:rPr>
                <a:t>Gather</a:t>
              </a:r>
            </a:p>
            <a:p>
              <a:pPr algn="ctr"/>
              <a:r>
                <a:rPr lang="en-US" sz="1600" dirty="0" smtClean="0">
                  <a:solidFill>
                    <a:srgbClr val="FFFF00"/>
                  </a:solidFill>
                </a:rPr>
                <a:t>evidence</a:t>
              </a:r>
              <a:endParaRPr lang="en-US" sz="16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5616463" y="2204864"/>
            <a:ext cx="1619833" cy="1079350"/>
            <a:chOff x="5436096" y="2204864"/>
            <a:chExt cx="1619833" cy="1079350"/>
          </a:xfrm>
        </p:grpSpPr>
        <p:grpSp>
          <p:nvGrpSpPr>
            <p:cNvPr id="57" name="Group 56"/>
            <p:cNvGrpSpPr/>
            <p:nvPr/>
          </p:nvGrpSpPr>
          <p:grpSpPr>
            <a:xfrm>
              <a:off x="5436096" y="2204864"/>
              <a:ext cx="1619833" cy="1079350"/>
              <a:chOff x="2672664" y="2183194"/>
              <a:chExt cx="1619833" cy="1079350"/>
            </a:xfrm>
          </p:grpSpPr>
          <p:cxnSp>
            <p:nvCxnSpPr>
              <p:cNvPr id="58" name="Straight Connector 57"/>
              <p:cNvCxnSpPr/>
              <p:nvPr/>
            </p:nvCxnSpPr>
            <p:spPr bwMode="auto">
              <a:xfrm>
                <a:off x="2685767" y="2183194"/>
                <a:ext cx="288032" cy="0"/>
              </a:xfrm>
              <a:prstGeom prst="line">
                <a:avLst/>
              </a:prstGeom>
              <a:gradFill rotWithShape="1">
                <a:gsLst>
                  <a:gs pos="0">
                    <a:srgbClr val="FF9933"/>
                  </a:gs>
                  <a:gs pos="100000">
                    <a:srgbClr val="FFCC66"/>
                  </a:gs>
                </a:gsLst>
                <a:lin ang="5400000" scaled="1"/>
              </a:gra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45791" dir="3378596" algn="ctr" rotWithShape="0">
                  <a:srgbClr val="CCCCFF">
                    <a:alpha val="25000"/>
                  </a:srgbClr>
                </a:outerShdw>
              </a:effectLst>
            </p:spPr>
          </p:cxnSp>
          <p:cxnSp>
            <p:nvCxnSpPr>
              <p:cNvPr id="59" name="Straight Connector 58"/>
              <p:cNvCxnSpPr/>
              <p:nvPr/>
            </p:nvCxnSpPr>
            <p:spPr bwMode="auto">
              <a:xfrm>
                <a:off x="3765887" y="2183194"/>
                <a:ext cx="288032" cy="0"/>
              </a:xfrm>
              <a:prstGeom prst="line">
                <a:avLst/>
              </a:prstGeom>
              <a:gradFill rotWithShape="1">
                <a:gsLst>
                  <a:gs pos="0">
                    <a:srgbClr val="FF9933"/>
                  </a:gs>
                  <a:gs pos="100000">
                    <a:srgbClr val="FFCC66"/>
                  </a:gs>
                </a:gsLst>
                <a:lin ang="5400000" scaled="1"/>
              </a:gra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45791" dir="3378596" algn="ctr" rotWithShape="0">
                  <a:srgbClr val="CCCCFF">
                    <a:alpha val="25000"/>
                  </a:srgbClr>
                </a:outerShdw>
              </a:effectLst>
            </p:spPr>
          </p:cxnSp>
          <p:cxnSp>
            <p:nvCxnSpPr>
              <p:cNvPr id="60" name="Straight Connector 59"/>
              <p:cNvCxnSpPr/>
              <p:nvPr/>
            </p:nvCxnSpPr>
            <p:spPr bwMode="auto">
              <a:xfrm>
                <a:off x="2682456" y="3254646"/>
                <a:ext cx="288032" cy="0"/>
              </a:xfrm>
              <a:prstGeom prst="line">
                <a:avLst/>
              </a:prstGeom>
              <a:gradFill rotWithShape="1">
                <a:gsLst>
                  <a:gs pos="0">
                    <a:srgbClr val="FF9933"/>
                  </a:gs>
                  <a:gs pos="100000">
                    <a:srgbClr val="FFCC66"/>
                  </a:gs>
                </a:gsLst>
                <a:lin ang="5400000" scaled="1"/>
              </a:gra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45791" dir="3378596" algn="ctr" rotWithShape="0">
                  <a:srgbClr val="CCCCFF">
                    <a:alpha val="25000"/>
                  </a:srgbClr>
                </a:outerShdw>
              </a:effectLst>
            </p:spPr>
          </p:cxnSp>
          <p:cxnSp>
            <p:nvCxnSpPr>
              <p:cNvPr id="61" name="Straight Connector 60"/>
              <p:cNvCxnSpPr/>
              <p:nvPr/>
            </p:nvCxnSpPr>
            <p:spPr bwMode="auto">
              <a:xfrm>
                <a:off x="3762576" y="3254646"/>
                <a:ext cx="288032" cy="0"/>
              </a:xfrm>
              <a:prstGeom prst="line">
                <a:avLst/>
              </a:prstGeom>
              <a:gradFill rotWithShape="1">
                <a:gsLst>
                  <a:gs pos="0">
                    <a:srgbClr val="FF9933"/>
                  </a:gs>
                  <a:gs pos="100000">
                    <a:srgbClr val="FFCC66"/>
                  </a:gs>
                </a:gsLst>
                <a:lin ang="5400000" scaled="1"/>
              </a:gra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45791" dir="3378596" algn="ctr" rotWithShape="0">
                  <a:srgbClr val="CCCCFF">
                    <a:alpha val="25000"/>
                  </a:srgbClr>
                </a:outerShdw>
              </a:effectLst>
            </p:spPr>
          </p:cxnSp>
          <p:cxnSp>
            <p:nvCxnSpPr>
              <p:cNvPr id="62" name="Straight Connector 61"/>
              <p:cNvCxnSpPr/>
              <p:nvPr/>
            </p:nvCxnSpPr>
            <p:spPr bwMode="auto">
              <a:xfrm flipV="1">
                <a:off x="2672664" y="2708920"/>
                <a:ext cx="243152" cy="553624"/>
              </a:xfrm>
              <a:prstGeom prst="line">
                <a:avLst/>
              </a:prstGeom>
              <a:gradFill rotWithShape="1">
                <a:gsLst>
                  <a:gs pos="0">
                    <a:srgbClr val="FF9933"/>
                  </a:gs>
                  <a:gs pos="100000">
                    <a:srgbClr val="FFCC66"/>
                  </a:gs>
                </a:gsLst>
                <a:lin ang="5400000" scaled="1"/>
              </a:gra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45791" dir="3378596" algn="ctr" rotWithShape="0">
                  <a:srgbClr val="CCCCFF">
                    <a:alpha val="25000"/>
                  </a:srgbClr>
                </a:outerShdw>
              </a:effectLst>
            </p:spPr>
          </p:cxnSp>
          <p:cxnSp>
            <p:nvCxnSpPr>
              <p:cNvPr id="63" name="Straight Connector 62"/>
              <p:cNvCxnSpPr/>
              <p:nvPr/>
            </p:nvCxnSpPr>
            <p:spPr bwMode="auto">
              <a:xfrm flipH="1" flipV="1">
                <a:off x="2678687" y="2190633"/>
                <a:ext cx="237129" cy="518287"/>
              </a:xfrm>
              <a:prstGeom prst="line">
                <a:avLst/>
              </a:prstGeom>
              <a:gradFill rotWithShape="1">
                <a:gsLst>
                  <a:gs pos="0">
                    <a:srgbClr val="FF9933"/>
                  </a:gs>
                  <a:gs pos="100000">
                    <a:srgbClr val="FFCC66"/>
                  </a:gs>
                </a:gsLst>
                <a:lin ang="5400000" scaled="1"/>
              </a:gra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45791" dir="3378596" algn="ctr" rotWithShape="0">
                  <a:srgbClr val="CCCCFF">
                    <a:alpha val="25000"/>
                  </a:srgbClr>
                </a:outerShdw>
              </a:effectLst>
            </p:spPr>
          </p:cxnSp>
          <p:cxnSp>
            <p:nvCxnSpPr>
              <p:cNvPr id="64" name="Straight Connector 63"/>
              <p:cNvCxnSpPr/>
              <p:nvPr/>
            </p:nvCxnSpPr>
            <p:spPr bwMode="auto">
              <a:xfrm flipV="1">
                <a:off x="2970398" y="3119058"/>
                <a:ext cx="67317" cy="137440"/>
              </a:xfrm>
              <a:prstGeom prst="line">
                <a:avLst/>
              </a:prstGeom>
              <a:gradFill rotWithShape="1">
                <a:gsLst>
                  <a:gs pos="0">
                    <a:srgbClr val="FF9933"/>
                  </a:gs>
                  <a:gs pos="100000">
                    <a:srgbClr val="FFCC66"/>
                  </a:gs>
                </a:gsLst>
                <a:lin ang="5400000" scaled="1"/>
              </a:gra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45791" dir="3378596" algn="ctr" rotWithShape="0">
                  <a:srgbClr val="CCCCFF">
                    <a:alpha val="25000"/>
                  </a:srgbClr>
                </a:outerShdw>
              </a:effectLst>
            </p:spPr>
          </p:cxnSp>
          <p:cxnSp>
            <p:nvCxnSpPr>
              <p:cNvPr id="65" name="Straight Connector 64"/>
              <p:cNvCxnSpPr/>
              <p:nvPr/>
            </p:nvCxnSpPr>
            <p:spPr bwMode="auto">
              <a:xfrm flipV="1">
                <a:off x="3750162" y="3117172"/>
                <a:ext cx="67317" cy="137440"/>
              </a:xfrm>
              <a:prstGeom prst="line">
                <a:avLst/>
              </a:prstGeom>
              <a:gradFill rotWithShape="1">
                <a:gsLst>
                  <a:gs pos="0">
                    <a:srgbClr val="FF9933"/>
                  </a:gs>
                  <a:gs pos="100000">
                    <a:srgbClr val="FFCC66"/>
                  </a:gs>
                </a:gsLst>
                <a:lin ang="5400000" scaled="1"/>
              </a:gra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45791" dir="3378596" algn="ctr" rotWithShape="0">
                  <a:srgbClr val="CCCCFF">
                    <a:alpha val="25000"/>
                  </a:srgbClr>
                </a:outerShdw>
              </a:effectLst>
            </p:spPr>
          </p:cxnSp>
          <p:cxnSp>
            <p:nvCxnSpPr>
              <p:cNvPr id="66" name="Straight Connector 65"/>
              <p:cNvCxnSpPr/>
              <p:nvPr/>
            </p:nvCxnSpPr>
            <p:spPr bwMode="auto">
              <a:xfrm flipH="1" flipV="1">
                <a:off x="3029301" y="3116253"/>
                <a:ext cx="788179" cy="2805"/>
              </a:xfrm>
              <a:prstGeom prst="line">
                <a:avLst/>
              </a:prstGeom>
              <a:gradFill rotWithShape="1">
                <a:gsLst>
                  <a:gs pos="0">
                    <a:srgbClr val="FF9933"/>
                  </a:gs>
                  <a:gs pos="100000">
                    <a:srgbClr val="FFCC66"/>
                  </a:gs>
                </a:gsLst>
                <a:lin ang="5400000" scaled="1"/>
              </a:gra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45791" dir="3378596" algn="ctr" rotWithShape="0">
                  <a:srgbClr val="CCCCFF">
                    <a:alpha val="25000"/>
                  </a:srgbClr>
                </a:outerShdw>
              </a:effectLst>
            </p:spPr>
          </p:cxnSp>
          <p:cxnSp>
            <p:nvCxnSpPr>
              <p:cNvPr id="67" name="Straight Connector 66"/>
              <p:cNvCxnSpPr/>
              <p:nvPr/>
            </p:nvCxnSpPr>
            <p:spPr bwMode="auto">
              <a:xfrm flipH="1" flipV="1">
                <a:off x="3020794" y="2314049"/>
                <a:ext cx="788179" cy="2805"/>
              </a:xfrm>
              <a:prstGeom prst="line">
                <a:avLst/>
              </a:prstGeom>
              <a:gradFill rotWithShape="1">
                <a:gsLst>
                  <a:gs pos="0">
                    <a:srgbClr val="FF9933"/>
                  </a:gs>
                  <a:gs pos="100000">
                    <a:srgbClr val="FFCC66"/>
                  </a:gs>
                </a:gsLst>
                <a:lin ang="5400000" scaled="1"/>
              </a:gra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45791" dir="3378596" algn="ctr" rotWithShape="0">
                  <a:srgbClr val="CCCCFF">
                    <a:alpha val="25000"/>
                  </a:srgbClr>
                </a:outerShdw>
              </a:effectLst>
            </p:spPr>
          </p:cxnSp>
          <p:cxnSp>
            <p:nvCxnSpPr>
              <p:cNvPr id="68" name="Straight Connector 67"/>
              <p:cNvCxnSpPr/>
              <p:nvPr/>
            </p:nvCxnSpPr>
            <p:spPr bwMode="auto">
              <a:xfrm flipH="1" flipV="1">
                <a:off x="2973202" y="2185943"/>
                <a:ext cx="58485" cy="129678"/>
              </a:xfrm>
              <a:prstGeom prst="line">
                <a:avLst/>
              </a:prstGeom>
              <a:gradFill rotWithShape="1">
                <a:gsLst>
                  <a:gs pos="0">
                    <a:srgbClr val="FF9933"/>
                  </a:gs>
                  <a:gs pos="100000">
                    <a:srgbClr val="FFCC66"/>
                  </a:gs>
                </a:gsLst>
                <a:lin ang="5400000" scaled="1"/>
              </a:gra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45791" dir="3378596" algn="ctr" rotWithShape="0">
                  <a:srgbClr val="CCCCFF">
                    <a:alpha val="25000"/>
                  </a:srgbClr>
                </a:outerShdw>
              </a:effectLst>
            </p:spPr>
          </p:cxnSp>
          <p:cxnSp>
            <p:nvCxnSpPr>
              <p:cNvPr id="69" name="Straight Connector 68"/>
              <p:cNvCxnSpPr/>
              <p:nvPr/>
            </p:nvCxnSpPr>
            <p:spPr bwMode="auto">
              <a:xfrm flipH="1" flipV="1">
                <a:off x="3755479" y="2192098"/>
                <a:ext cx="58485" cy="129678"/>
              </a:xfrm>
              <a:prstGeom prst="line">
                <a:avLst/>
              </a:prstGeom>
              <a:gradFill rotWithShape="1">
                <a:gsLst>
                  <a:gs pos="0">
                    <a:srgbClr val="FF9933"/>
                  </a:gs>
                  <a:gs pos="100000">
                    <a:srgbClr val="FFCC66"/>
                  </a:gs>
                </a:gsLst>
                <a:lin ang="5400000" scaled="1"/>
              </a:gra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45791" dir="3378596" algn="ctr" rotWithShape="0">
                  <a:srgbClr val="CCCCFF">
                    <a:alpha val="25000"/>
                  </a:srgbClr>
                </a:outerShdw>
              </a:effectLst>
            </p:spPr>
          </p:cxnSp>
          <p:cxnSp>
            <p:nvCxnSpPr>
              <p:cNvPr id="70" name="Straight Connector 69"/>
              <p:cNvCxnSpPr/>
              <p:nvPr/>
            </p:nvCxnSpPr>
            <p:spPr bwMode="auto">
              <a:xfrm flipV="1">
                <a:off x="4049345" y="2706798"/>
                <a:ext cx="243152" cy="553624"/>
              </a:xfrm>
              <a:prstGeom prst="line">
                <a:avLst/>
              </a:prstGeom>
              <a:gradFill rotWithShape="1">
                <a:gsLst>
                  <a:gs pos="0">
                    <a:srgbClr val="FF9933"/>
                  </a:gs>
                  <a:gs pos="100000">
                    <a:srgbClr val="FFCC66"/>
                  </a:gs>
                </a:gsLst>
                <a:lin ang="5400000" scaled="1"/>
              </a:gra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45791" dir="3378596" algn="ctr" rotWithShape="0">
                  <a:srgbClr val="CCCCFF">
                    <a:alpha val="25000"/>
                  </a:srgbClr>
                </a:outerShdw>
              </a:effectLst>
            </p:spPr>
          </p:cxnSp>
          <p:cxnSp>
            <p:nvCxnSpPr>
              <p:cNvPr id="71" name="Straight Connector 70"/>
              <p:cNvCxnSpPr/>
              <p:nvPr/>
            </p:nvCxnSpPr>
            <p:spPr bwMode="auto">
              <a:xfrm flipH="1" flipV="1">
                <a:off x="4055368" y="2188511"/>
                <a:ext cx="237129" cy="518287"/>
              </a:xfrm>
              <a:prstGeom prst="line">
                <a:avLst/>
              </a:prstGeom>
              <a:gradFill rotWithShape="1">
                <a:gsLst>
                  <a:gs pos="0">
                    <a:srgbClr val="FF9933"/>
                  </a:gs>
                  <a:gs pos="100000">
                    <a:srgbClr val="FFCC66"/>
                  </a:gs>
                </a:gsLst>
                <a:lin ang="5400000" scaled="1"/>
              </a:gra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45791" dir="3378596" algn="ctr" rotWithShape="0">
                  <a:srgbClr val="CCCCFF">
                    <a:alpha val="25000"/>
                  </a:srgbClr>
                </a:outerShdw>
              </a:effectLst>
            </p:spPr>
          </p:cxnSp>
        </p:grpSp>
        <p:sp>
          <p:nvSpPr>
            <p:cNvPr id="72" name="TextBox 71"/>
            <p:cNvSpPr txBox="1"/>
            <p:nvPr/>
          </p:nvSpPr>
          <p:spPr>
            <a:xfrm>
              <a:off x="5737299" y="2442558"/>
              <a:ext cx="100380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FF00"/>
                  </a:solidFill>
                </a:rPr>
                <a:t>Test</a:t>
              </a:r>
            </a:p>
            <a:p>
              <a:pPr algn="ctr"/>
              <a:r>
                <a:rPr lang="en-US" sz="1600" dirty="0" smtClean="0">
                  <a:solidFill>
                    <a:srgbClr val="FFFF00"/>
                  </a:solidFill>
                </a:rPr>
                <a:t>evidence</a:t>
              </a:r>
              <a:endParaRPr lang="en-US" sz="16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7128631" y="2205634"/>
            <a:ext cx="1619833" cy="1079350"/>
            <a:chOff x="6804248" y="2205634"/>
            <a:chExt cx="1619833" cy="1079350"/>
          </a:xfrm>
        </p:grpSpPr>
        <p:grpSp>
          <p:nvGrpSpPr>
            <p:cNvPr id="73" name="Group 72"/>
            <p:cNvGrpSpPr/>
            <p:nvPr/>
          </p:nvGrpSpPr>
          <p:grpSpPr>
            <a:xfrm>
              <a:off x="6804248" y="2205634"/>
              <a:ext cx="1619833" cy="1079350"/>
              <a:chOff x="2672664" y="2183194"/>
              <a:chExt cx="1619833" cy="1079350"/>
            </a:xfrm>
          </p:grpSpPr>
          <p:cxnSp>
            <p:nvCxnSpPr>
              <p:cNvPr id="74" name="Straight Connector 73"/>
              <p:cNvCxnSpPr/>
              <p:nvPr/>
            </p:nvCxnSpPr>
            <p:spPr bwMode="auto">
              <a:xfrm>
                <a:off x="2685767" y="2183194"/>
                <a:ext cx="288032" cy="0"/>
              </a:xfrm>
              <a:prstGeom prst="line">
                <a:avLst/>
              </a:prstGeom>
              <a:gradFill rotWithShape="1">
                <a:gsLst>
                  <a:gs pos="0">
                    <a:srgbClr val="FF9933"/>
                  </a:gs>
                  <a:gs pos="100000">
                    <a:srgbClr val="FFCC66"/>
                  </a:gs>
                </a:gsLst>
                <a:lin ang="5400000" scaled="1"/>
              </a:gra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45791" dir="3378596" algn="ctr" rotWithShape="0">
                  <a:srgbClr val="CCCCFF">
                    <a:alpha val="25000"/>
                  </a:srgbClr>
                </a:outerShdw>
              </a:effectLst>
            </p:spPr>
          </p:cxnSp>
          <p:cxnSp>
            <p:nvCxnSpPr>
              <p:cNvPr id="75" name="Straight Connector 74"/>
              <p:cNvCxnSpPr/>
              <p:nvPr/>
            </p:nvCxnSpPr>
            <p:spPr bwMode="auto">
              <a:xfrm>
                <a:off x="3765887" y="2183194"/>
                <a:ext cx="288032" cy="0"/>
              </a:xfrm>
              <a:prstGeom prst="line">
                <a:avLst/>
              </a:prstGeom>
              <a:gradFill rotWithShape="1">
                <a:gsLst>
                  <a:gs pos="0">
                    <a:srgbClr val="FF9933"/>
                  </a:gs>
                  <a:gs pos="100000">
                    <a:srgbClr val="FFCC66"/>
                  </a:gs>
                </a:gsLst>
                <a:lin ang="5400000" scaled="1"/>
              </a:gra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45791" dir="3378596" algn="ctr" rotWithShape="0">
                  <a:srgbClr val="CCCCFF">
                    <a:alpha val="25000"/>
                  </a:srgbClr>
                </a:outerShdw>
              </a:effectLst>
            </p:spPr>
          </p:cxnSp>
          <p:cxnSp>
            <p:nvCxnSpPr>
              <p:cNvPr id="76" name="Straight Connector 75"/>
              <p:cNvCxnSpPr/>
              <p:nvPr/>
            </p:nvCxnSpPr>
            <p:spPr bwMode="auto">
              <a:xfrm>
                <a:off x="2682456" y="3254646"/>
                <a:ext cx="288032" cy="0"/>
              </a:xfrm>
              <a:prstGeom prst="line">
                <a:avLst/>
              </a:prstGeom>
              <a:gradFill rotWithShape="1">
                <a:gsLst>
                  <a:gs pos="0">
                    <a:srgbClr val="FF9933"/>
                  </a:gs>
                  <a:gs pos="100000">
                    <a:srgbClr val="FFCC66"/>
                  </a:gs>
                </a:gsLst>
                <a:lin ang="5400000" scaled="1"/>
              </a:gra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45791" dir="3378596" algn="ctr" rotWithShape="0">
                  <a:srgbClr val="CCCCFF">
                    <a:alpha val="25000"/>
                  </a:srgbClr>
                </a:outerShdw>
              </a:effectLst>
            </p:spPr>
          </p:cxnSp>
          <p:cxnSp>
            <p:nvCxnSpPr>
              <p:cNvPr id="77" name="Straight Connector 76"/>
              <p:cNvCxnSpPr/>
              <p:nvPr/>
            </p:nvCxnSpPr>
            <p:spPr bwMode="auto">
              <a:xfrm>
                <a:off x="3762576" y="3254646"/>
                <a:ext cx="288032" cy="0"/>
              </a:xfrm>
              <a:prstGeom prst="line">
                <a:avLst/>
              </a:prstGeom>
              <a:gradFill rotWithShape="1">
                <a:gsLst>
                  <a:gs pos="0">
                    <a:srgbClr val="FF9933"/>
                  </a:gs>
                  <a:gs pos="100000">
                    <a:srgbClr val="FFCC66"/>
                  </a:gs>
                </a:gsLst>
                <a:lin ang="5400000" scaled="1"/>
              </a:gra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45791" dir="3378596" algn="ctr" rotWithShape="0">
                  <a:srgbClr val="CCCCFF">
                    <a:alpha val="25000"/>
                  </a:srgbClr>
                </a:outerShdw>
              </a:effectLst>
            </p:spPr>
          </p:cxnSp>
          <p:cxnSp>
            <p:nvCxnSpPr>
              <p:cNvPr id="78" name="Straight Connector 77"/>
              <p:cNvCxnSpPr/>
              <p:nvPr/>
            </p:nvCxnSpPr>
            <p:spPr bwMode="auto">
              <a:xfrm flipV="1">
                <a:off x="2672664" y="2708920"/>
                <a:ext cx="243152" cy="553624"/>
              </a:xfrm>
              <a:prstGeom prst="line">
                <a:avLst/>
              </a:prstGeom>
              <a:gradFill rotWithShape="1">
                <a:gsLst>
                  <a:gs pos="0">
                    <a:srgbClr val="FF9933"/>
                  </a:gs>
                  <a:gs pos="100000">
                    <a:srgbClr val="FFCC66"/>
                  </a:gs>
                </a:gsLst>
                <a:lin ang="5400000" scaled="1"/>
              </a:gra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45791" dir="3378596" algn="ctr" rotWithShape="0">
                  <a:srgbClr val="CCCCFF">
                    <a:alpha val="25000"/>
                  </a:srgbClr>
                </a:outerShdw>
              </a:effectLst>
            </p:spPr>
          </p:cxnSp>
          <p:cxnSp>
            <p:nvCxnSpPr>
              <p:cNvPr id="79" name="Straight Connector 78"/>
              <p:cNvCxnSpPr/>
              <p:nvPr/>
            </p:nvCxnSpPr>
            <p:spPr bwMode="auto">
              <a:xfrm flipH="1" flipV="1">
                <a:off x="2678687" y="2190633"/>
                <a:ext cx="237129" cy="518287"/>
              </a:xfrm>
              <a:prstGeom prst="line">
                <a:avLst/>
              </a:prstGeom>
              <a:gradFill rotWithShape="1">
                <a:gsLst>
                  <a:gs pos="0">
                    <a:srgbClr val="FF9933"/>
                  </a:gs>
                  <a:gs pos="100000">
                    <a:srgbClr val="FFCC66"/>
                  </a:gs>
                </a:gsLst>
                <a:lin ang="5400000" scaled="1"/>
              </a:gra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45791" dir="3378596" algn="ctr" rotWithShape="0">
                  <a:srgbClr val="CCCCFF">
                    <a:alpha val="25000"/>
                  </a:srgbClr>
                </a:outerShdw>
              </a:effectLst>
            </p:spPr>
          </p:cxnSp>
          <p:cxnSp>
            <p:nvCxnSpPr>
              <p:cNvPr id="80" name="Straight Connector 79"/>
              <p:cNvCxnSpPr/>
              <p:nvPr/>
            </p:nvCxnSpPr>
            <p:spPr bwMode="auto">
              <a:xfrm flipV="1">
                <a:off x="2970398" y="3119058"/>
                <a:ext cx="67317" cy="137440"/>
              </a:xfrm>
              <a:prstGeom prst="line">
                <a:avLst/>
              </a:prstGeom>
              <a:gradFill rotWithShape="1">
                <a:gsLst>
                  <a:gs pos="0">
                    <a:srgbClr val="FF9933"/>
                  </a:gs>
                  <a:gs pos="100000">
                    <a:srgbClr val="FFCC66"/>
                  </a:gs>
                </a:gsLst>
                <a:lin ang="5400000" scaled="1"/>
              </a:gra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45791" dir="3378596" algn="ctr" rotWithShape="0">
                  <a:srgbClr val="CCCCFF">
                    <a:alpha val="25000"/>
                  </a:srgbClr>
                </a:outerShdw>
              </a:effectLst>
            </p:spPr>
          </p:cxnSp>
          <p:cxnSp>
            <p:nvCxnSpPr>
              <p:cNvPr id="81" name="Straight Connector 80"/>
              <p:cNvCxnSpPr/>
              <p:nvPr/>
            </p:nvCxnSpPr>
            <p:spPr bwMode="auto">
              <a:xfrm flipV="1">
                <a:off x="3750162" y="3117172"/>
                <a:ext cx="67317" cy="137440"/>
              </a:xfrm>
              <a:prstGeom prst="line">
                <a:avLst/>
              </a:prstGeom>
              <a:gradFill rotWithShape="1">
                <a:gsLst>
                  <a:gs pos="0">
                    <a:srgbClr val="FF9933"/>
                  </a:gs>
                  <a:gs pos="100000">
                    <a:srgbClr val="FFCC66"/>
                  </a:gs>
                </a:gsLst>
                <a:lin ang="5400000" scaled="1"/>
              </a:gra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45791" dir="3378596" algn="ctr" rotWithShape="0">
                  <a:srgbClr val="CCCCFF">
                    <a:alpha val="25000"/>
                  </a:srgbClr>
                </a:outerShdw>
              </a:effectLst>
            </p:spPr>
          </p:cxnSp>
          <p:cxnSp>
            <p:nvCxnSpPr>
              <p:cNvPr id="82" name="Straight Connector 81"/>
              <p:cNvCxnSpPr/>
              <p:nvPr/>
            </p:nvCxnSpPr>
            <p:spPr bwMode="auto">
              <a:xfrm flipH="1" flipV="1">
                <a:off x="3029301" y="3116253"/>
                <a:ext cx="788179" cy="2805"/>
              </a:xfrm>
              <a:prstGeom prst="line">
                <a:avLst/>
              </a:prstGeom>
              <a:gradFill rotWithShape="1">
                <a:gsLst>
                  <a:gs pos="0">
                    <a:srgbClr val="FF9933"/>
                  </a:gs>
                  <a:gs pos="100000">
                    <a:srgbClr val="FFCC66"/>
                  </a:gs>
                </a:gsLst>
                <a:lin ang="5400000" scaled="1"/>
              </a:gra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45791" dir="3378596" algn="ctr" rotWithShape="0">
                  <a:srgbClr val="CCCCFF">
                    <a:alpha val="25000"/>
                  </a:srgbClr>
                </a:outerShdw>
              </a:effectLst>
            </p:spPr>
          </p:cxnSp>
          <p:cxnSp>
            <p:nvCxnSpPr>
              <p:cNvPr id="83" name="Straight Connector 82"/>
              <p:cNvCxnSpPr/>
              <p:nvPr/>
            </p:nvCxnSpPr>
            <p:spPr bwMode="auto">
              <a:xfrm flipH="1" flipV="1">
                <a:off x="3020794" y="2314049"/>
                <a:ext cx="788179" cy="2805"/>
              </a:xfrm>
              <a:prstGeom prst="line">
                <a:avLst/>
              </a:prstGeom>
              <a:gradFill rotWithShape="1">
                <a:gsLst>
                  <a:gs pos="0">
                    <a:srgbClr val="FF9933"/>
                  </a:gs>
                  <a:gs pos="100000">
                    <a:srgbClr val="FFCC66"/>
                  </a:gs>
                </a:gsLst>
                <a:lin ang="5400000" scaled="1"/>
              </a:gra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45791" dir="3378596" algn="ctr" rotWithShape="0">
                  <a:srgbClr val="CCCCFF">
                    <a:alpha val="25000"/>
                  </a:srgbClr>
                </a:outerShdw>
              </a:effectLst>
            </p:spPr>
          </p:cxnSp>
          <p:cxnSp>
            <p:nvCxnSpPr>
              <p:cNvPr id="84" name="Straight Connector 83"/>
              <p:cNvCxnSpPr/>
              <p:nvPr/>
            </p:nvCxnSpPr>
            <p:spPr bwMode="auto">
              <a:xfrm flipH="1" flipV="1">
                <a:off x="2973202" y="2185943"/>
                <a:ext cx="58485" cy="129678"/>
              </a:xfrm>
              <a:prstGeom prst="line">
                <a:avLst/>
              </a:prstGeom>
              <a:gradFill rotWithShape="1">
                <a:gsLst>
                  <a:gs pos="0">
                    <a:srgbClr val="FF9933"/>
                  </a:gs>
                  <a:gs pos="100000">
                    <a:srgbClr val="FFCC66"/>
                  </a:gs>
                </a:gsLst>
                <a:lin ang="5400000" scaled="1"/>
              </a:gra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45791" dir="3378596" algn="ctr" rotWithShape="0">
                  <a:srgbClr val="CCCCFF">
                    <a:alpha val="25000"/>
                  </a:srgbClr>
                </a:outerShdw>
              </a:effectLst>
            </p:spPr>
          </p:cxnSp>
          <p:cxnSp>
            <p:nvCxnSpPr>
              <p:cNvPr id="85" name="Straight Connector 84"/>
              <p:cNvCxnSpPr/>
              <p:nvPr/>
            </p:nvCxnSpPr>
            <p:spPr bwMode="auto">
              <a:xfrm flipH="1" flipV="1">
                <a:off x="3755479" y="2192098"/>
                <a:ext cx="58485" cy="129678"/>
              </a:xfrm>
              <a:prstGeom prst="line">
                <a:avLst/>
              </a:prstGeom>
              <a:gradFill rotWithShape="1">
                <a:gsLst>
                  <a:gs pos="0">
                    <a:srgbClr val="FF9933"/>
                  </a:gs>
                  <a:gs pos="100000">
                    <a:srgbClr val="FFCC66"/>
                  </a:gs>
                </a:gsLst>
                <a:lin ang="5400000" scaled="1"/>
              </a:gra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45791" dir="3378596" algn="ctr" rotWithShape="0">
                  <a:srgbClr val="CCCCFF">
                    <a:alpha val="25000"/>
                  </a:srgbClr>
                </a:outerShdw>
              </a:effectLst>
            </p:spPr>
          </p:cxnSp>
          <p:cxnSp>
            <p:nvCxnSpPr>
              <p:cNvPr id="86" name="Straight Connector 85"/>
              <p:cNvCxnSpPr/>
              <p:nvPr/>
            </p:nvCxnSpPr>
            <p:spPr bwMode="auto">
              <a:xfrm flipV="1">
                <a:off x="4049345" y="2706798"/>
                <a:ext cx="243152" cy="553624"/>
              </a:xfrm>
              <a:prstGeom prst="line">
                <a:avLst/>
              </a:prstGeom>
              <a:gradFill rotWithShape="1">
                <a:gsLst>
                  <a:gs pos="0">
                    <a:srgbClr val="FF9933"/>
                  </a:gs>
                  <a:gs pos="100000">
                    <a:srgbClr val="FFCC66"/>
                  </a:gs>
                </a:gsLst>
                <a:lin ang="5400000" scaled="1"/>
              </a:gra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45791" dir="3378596" algn="ctr" rotWithShape="0">
                  <a:srgbClr val="CCCCFF">
                    <a:alpha val="25000"/>
                  </a:srgbClr>
                </a:outerShdw>
              </a:effectLst>
            </p:spPr>
          </p:cxnSp>
          <p:cxnSp>
            <p:nvCxnSpPr>
              <p:cNvPr id="87" name="Straight Connector 86"/>
              <p:cNvCxnSpPr/>
              <p:nvPr/>
            </p:nvCxnSpPr>
            <p:spPr bwMode="auto">
              <a:xfrm flipH="1" flipV="1">
                <a:off x="4055368" y="2188511"/>
                <a:ext cx="237129" cy="518287"/>
              </a:xfrm>
              <a:prstGeom prst="line">
                <a:avLst/>
              </a:prstGeom>
              <a:gradFill rotWithShape="1">
                <a:gsLst>
                  <a:gs pos="0">
                    <a:srgbClr val="FF9933"/>
                  </a:gs>
                  <a:gs pos="100000">
                    <a:srgbClr val="FFCC66"/>
                  </a:gs>
                </a:gsLst>
                <a:lin ang="5400000" scaled="1"/>
              </a:gra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45791" dir="3378596" algn="ctr" rotWithShape="0">
                  <a:srgbClr val="CCCCFF">
                    <a:alpha val="25000"/>
                  </a:srgbClr>
                </a:outerShdw>
              </a:effectLst>
            </p:spPr>
          </p:cxnSp>
        </p:grpSp>
        <p:sp>
          <p:nvSpPr>
            <p:cNvPr id="88" name="TextBox 87"/>
            <p:cNvSpPr txBox="1"/>
            <p:nvPr/>
          </p:nvSpPr>
          <p:spPr>
            <a:xfrm>
              <a:off x="7162359" y="2443328"/>
              <a:ext cx="88998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FF00"/>
                  </a:solidFill>
                </a:rPr>
                <a:t>Report</a:t>
              </a:r>
            </a:p>
            <a:p>
              <a:pPr algn="ctr"/>
              <a:r>
                <a:rPr lang="en-US" sz="1600" dirty="0" smtClean="0">
                  <a:solidFill>
                    <a:srgbClr val="FFFF00"/>
                  </a:solidFill>
                </a:rPr>
                <a:t>findings</a:t>
              </a:r>
              <a:endParaRPr lang="en-US" sz="1600" dirty="0">
                <a:solidFill>
                  <a:srgbClr val="FFFF00"/>
                </a:solidFill>
              </a:endParaRPr>
            </a:p>
          </p:txBody>
        </p:sp>
      </p:grpSp>
      <p:sp>
        <p:nvSpPr>
          <p:cNvPr id="89" name="TextBox 88"/>
          <p:cNvSpPr txBox="1"/>
          <p:nvPr/>
        </p:nvSpPr>
        <p:spPr>
          <a:xfrm>
            <a:off x="5004048" y="3501008"/>
            <a:ext cx="8338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FFFF00"/>
                </a:solidFill>
              </a:rPr>
              <a:t>Auditor</a:t>
            </a:r>
            <a:endParaRPr lang="en-US" sz="1600" dirty="0">
              <a:solidFill>
                <a:srgbClr val="FFFF00"/>
              </a:solidFill>
            </a:endParaRPr>
          </a:p>
        </p:txBody>
      </p:sp>
      <p:grpSp>
        <p:nvGrpSpPr>
          <p:cNvPr id="129" name="Group 128"/>
          <p:cNvGrpSpPr/>
          <p:nvPr/>
        </p:nvGrpSpPr>
        <p:grpSpPr>
          <a:xfrm>
            <a:off x="5981947" y="3429000"/>
            <a:ext cx="2194179" cy="324490"/>
            <a:chOff x="5981947" y="3429000"/>
            <a:chExt cx="2194179" cy="324490"/>
          </a:xfrm>
        </p:grpSpPr>
        <p:cxnSp>
          <p:nvCxnSpPr>
            <p:cNvPr id="91" name="Straight Connector 90"/>
            <p:cNvCxnSpPr/>
            <p:nvPr/>
          </p:nvCxnSpPr>
          <p:spPr bwMode="auto">
            <a:xfrm>
              <a:off x="5981947" y="3742293"/>
              <a:ext cx="2194179" cy="5849"/>
            </a:xfrm>
            <a:prstGeom prst="lin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</p:cxnSp>
        <p:cxnSp>
          <p:nvCxnSpPr>
            <p:cNvPr id="93" name="Straight Connector 92"/>
            <p:cNvCxnSpPr/>
            <p:nvPr/>
          </p:nvCxnSpPr>
          <p:spPr bwMode="auto">
            <a:xfrm flipV="1">
              <a:off x="8170779" y="3429000"/>
              <a:ext cx="1621" cy="324490"/>
            </a:xfrm>
            <a:prstGeom prst="lin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</p:cxnSp>
      </p:grpSp>
      <p:grpSp>
        <p:nvGrpSpPr>
          <p:cNvPr id="128" name="Group 127"/>
          <p:cNvGrpSpPr/>
          <p:nvPr/>
        </p:nvGrpSpPr>
        <p:grpSpPr>
          <a:xfrm>
            <a:off x="2699792" y="3429000"/>
            <a:ext cx="2262461" cy="288033"/>
            <a:chOff x="2699792" y="3429000"/>
            <a:chExt cx="2262461" cy="288033"/>
          </a:xfrm>
        </p:grpSpPr>
        <p:cxnSp>
          <p:nvCxnSpPr>
            <p:cNvPr id="94" name="Straight Connector 93"/>
            <p:cNvCxnSpPr/>
            <p:nvPr/>
          </p:nvCxnSpPr>
          <p:spPr bwMode="auto">
            <a:xfrm>
              <a:off x="2699792" y="3717032"/>
              <a:ext cx="2262461" cy="1"/>
            </a:xfrm>
            <a:prstGeom prst="lin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</p:cxnSp>
        <p:cxnSp>
          <p:nvCxnSpPr>
            <p:cNvPr id="95" name="Straight Connector 94"/>
            <p:cNvCxnSpPr/>
            <p:nvPr/>
          </p:nvCxnSpPr>
          <p:spPr bwMode="auto">
            <a:xfrm flipV="1">
              <a:off x="2699792" y="3429000"/>
              <a:ext cx="0" cy="288032"/>
            </a:xfrm>
            <a:prstGeom prst="lin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</p:cxnSp>
      </p:grpSp>
      <p:grpSp>
        <p:nvGrpSpPr>
          <p:cNvPr id="96" name="Group 95"/>
          <p:cNvGrpSpPr/>
          <p:nvPr/>
        </p:nvGrpSpPr>
        <p:grpSpPr>
          <a:xfrm>
            <a:off x="827584" y="2176400"/>
            <a:ext cx="1619833" cy="1079350"/>
            <a:chOff x="2672664" y="2183194"/>
            <a:chExt cx="1619833" cy="1079350"/>
          </a:xfrm>
        </p:grpSpPr>
        <p:cxnSp>
          <p:nvCxnSpPr>
            <p:cNvPr id="97" name="Straight Connector 96"/>
            <p:cNvCxnSpPr/>
            <p:nvPr/>
          </p:nvCxnSpPr>
          <p:spPr bwMode="auto">
            <a:xfrm>
              <a:off x="2685767" y="2183194"/>
              <a:ext cx="288032" cy="0"/>
            </a:xfrm>
            <a:prstGeom prst="lin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</p:cxnSp>
        <p:cxnSp>
          <p:nvCxnSpPr>
            <p:cNvPr id="98" name="Straight Connector 97"/>
            <p:cNvCxnSpPr/>
            <p:nvPr/>
          </p:nvCxnSpPr>
          <p:spPr bwMode="auto">
            <a:xfrm>
              <a:off x="3765887" y="2183194"/>
              <a:ext cx="288032" cy="0"/>
            </a:xfrm>
            <a:prstGeom prst="lin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</p:cxnSp>
        <p:cxnSp>
          <p:nvCxnSpPr>
            <p:cNvPr id="99" name="Straight Connector 98"/>
            <p:cNvCxnSpPr/>
            <p:nvPr/>
          </p:nvCxnSpPr>
          <p:spPr bwMode="auto">
            <a:xfrm>
              <a:off x="2682456" y="3254646"/>
              <a:ext cx="288032" cy="0"/>
            </a:xfrm>
            <a:prstGeom prst="lin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</p:cxnSp>
        <p:cxnSp>
          <p:nvCxnSpPr>
            <p:cNvPr id="100" name="Straight Connector 99"/>
            <p:cNvCxnSpPr/>
            <p:nvPr/>
          </p:nvCxnSpPr>
          <p:spPr bwMode="auto">
            <a:xfrm>
              <a:off x="3762576" y="3254646"/>
              <a:ext cx="288032" cy="0"/>
            </a:xfrm>
            <a:prstGeom prst="lin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</p:cxnSp>
        <p:cxnSp>
          <p:nvCxnSpPr>
            <p:cNvPr id="101" name="Straight Connector 100"/>
            <p:cNvCxnSpPr/>
            <p:nvPr/>
          </p:nvCxnSpPr>
          <p:spPr bwMode="auto">
            <a:xfrm flipV="1">
              <a:off x="2672664" y="2708920"/>
              <a:ext cx="243152" cy="553624"/>
            </a:xfrm>
            <a:prstGeom prst="lin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</p:cxnSp>
        <p:cxnSp>
          <p:nvCxnSpPr>
            <p:cNvPr id="102" name="Straight Connector 101"/>
            <p:cNvCxnSpPr/>
            <p:nvPr/>
          </p:nvCxnSpPr>
          <p:spPr bwMode="auto">
            <a:xfrm flipH="1" flipV="1">
              <a:off x="2678687" y="2190633"/>
              <a:ext cx="237129" cy="518287"/>
            </a:xfrm>
            <a:prstGeom prst="lin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</p:cxnSp>
        <p:cxnSp>
          <p:nvCxnSpPr>
            <p:cNvPr id="103" name="Straight Connector 102"/>
            <p:cNvCxnSpPr/>
            <p:nvPr/>
          </p:nvCxnSpPr>
          <p:spPr bwMode="auto">
            <a:xfrm flipV="1">
              <a:off x="2970398" y="3119058"/>
              <a:ext cx="67317" cy="137440"/>
            </a:xfrm>
            <a:prstGeom prst="lin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</p:cxnSp>
        <p:cxnSp>
          <p:nvCxnSpPr>
            <p:cNvPr id="104" name="Straight Connector 103"/>
            <p:cNvCxnSpPr/>
            <p:nvPr/>
          </p:nvCxnSpPr>
          <p:spPr bwMode="auto">
            <a:xfrm flipV="1">
              <a:off x="3750162" y="3117172"/>
              <a:ext cx="67317" cy="137440"/>
            </a:xfrm>
            <a:prstGeom prst="lin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</p:cxnSp>
        <p:cxnSp>
          <p:nvCxnSpPr>
            <p:cNvPr id="105" name="Straight Connector 104"/>
            <p:cNvCxnSpPr/>
            <p:nvPr/>
          </p:nvCxnSpPr>
          <p:spPr bwMode="auto">
            <a:xfrm flipH="1" flipV="1">
              <a:off x="3029301" y="3116253"/>
              <a:ext cx="788179" cy="2805"/>
            </a:xfrm>
            <a:prstGeom prst="lin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</p:cxnSp>
        <p:cxnSp>
          <p:nvCxnSpPr>
            <p:cNvPr id="106" name="Straight Connector 105"/>
            <p:cNvCxnSpPr/>
            <p:nvPr/>
          </p:nvCxnSpPr>
          <p:spPr bwMode="auto">
            <a:xfrm flipH="1" flipV="1">
              <a:off x="3020794" y="2314049"/>
              <a:ext cx="788179" cy="2805"/>
            </a:xfrm>
            <a:prstGeom prst="lin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</p:cxnSp>
        <p:cxnSp>
          <p:nvCxnSpPr>
            <p:cNvPr id="107" name="Straight Connector 106"/>
            <p:cNvCxnSpPr/>
            <p:nvPr/>
          </p:nvCxnSpPr>
          <p:spPr bwMode="auto">
            <a:xfrm flipH="1" flipV="1">
              <a:off x="2973202" y="2185943"/>
              <a:ext cx="58485" cy="129678"/>
            </a:xfrm>
            <a:prstGeom prst="lin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</p:cxnSp>
        <p:cxnSp>
          <p:nvCxnSpPr>
            <p:cNvPr id="108" name="Straight Connector 107"/>
            <p:cNvCxnSpPr/>
            <p:nvPr/>
          </p:nvCxnSpPr>
          <p:spPr bwMode="auto">
            <a:xfrm flipH="1" flipV="1">
              <a:off x="3755479" y="2192098"/>
              <a:ext cx="58485" cy="129678"/>
            </a:xfrm>
            <a:prstGeom prst="lin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</p:cxnSp>
        <p:cxnSp>
          <p:nvCxnSpPr>
            <p:cNvPr id="109" name="Straight Connector 108"/>
            <p:cNvCxnSpPr/>
            <p:nvPr/>
          </p:nvCxnSpPr>
          <p:spPr bwMode="auto">
            <a:xfrm flipV="1">
              <a:off x="4049345" y="2706798"/>
              <a:ext cx="243152" cy="553624"/>
            </a:xfrm>
            <a:prstGeom prst="lin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</p:cxnSp>
        <p:cxnSp>
          <p:nvCxnSpPr>
            <p:cNvPr id="110" name="Straight Connector 109"/>
            <p:cNvCxnSpPr/>
            <p:nvPr/>
          </p:nvCxnSpPr>
          <p:spPr bwMode="auto">
            <a:xfrm flipH="1" flipV="1">
              <a:off x="4055368" y="2188511"/>
              <a:ext cx="237129" cy="518287"/>
            </a:xfrm>
            <a:prstGeom prst="lin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</p:cxnSp>
      </p:grpSp>
      <p:sp>
        <p:nvSpPr>
          <p:cNvPr id="111" name="TextBox 110"/>
          <p:cNvSpPr txBox="1"/>
          <p:nvPr/>
        </p:nvSpPr>
        <p:spPr>
          <a:xfrm>
            <a:off x="984772" y="2414094"/>
            <a:ext cx="13821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FFFF00"/>
                </a:solidFill>
              </a:rPr>
              <a:t>Management</a:t>
            </a:r>
          </a:p>
          <a:p>
            <a:pPr algn="ctr"/>
            <a:r>
              <a:rPr lang="en-US" sz="1600" dirty="0" smtClean="0">
                <a:solidFill>
                  <a:srgbClr val="FFFF00"/>
                </a:solidFill>
              </a:rPr>
              <a:t>claim</a:t>
            </a:r>
            <a:endParaRPr lang="en-US" sz="1600" dirty="0">
              <a:solidFill>
                <a:srgbClr val="FFFF00"/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827584" y="3429000"/>
            <a:ext cx="13821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FFFF00"/>
                </a:solidFill>
              </a:rPr>
              <a:t>Management</a:t>
            </a:r>
            <a:endParaRPr lang="en-US" sz="1600" dirty="0">
              <a:solidFill>
                <a:srgbClr val="FFFF00"/>
              </a:solidFill>
            </a:endParaRPr>
          </a:p>
        </p:txBody>
      </p:sp>
      <p:cxnSp>
        <p:nvCxnSpPr>
          <p:cNvPr id="118" name="Straight Connector 117"/>
          <p:cNvCxnSpPr/>
          <p:nvPr/>
        </p:nvCxnSpPr>
        <p:spPr bwMode="auto">
          <a:xfrm flipV="1">
            <a:off x="2339752" y="3429000"/>
            <a:ext cx="0" cy="288032"/>
          </a:xfrm>
          <a:prstGeom prst="line">
            <a:avLst/>
          </a:prstGeom>
          <a:gradFill rotWithShape="1">
            <a:gsLst>
              <a:gs pos="0">
                <a:srgbClr val="FF9933"/>
              </a:gs>
              <a:gs pos="100000">
                <a:srgbClr val="FFCC66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45791" dir="3378596" algn="ctr" rotWithShape="0">
              <a:srgbClr val="CCCCFF">
                <a:alpha val="25000"/>
              </a:srgbClr>
            </a:outerShdw>
          </a:effectLst>
        </p:spPr>
      </p:cxnSp>
      <p:cxnSp>
        <p:nvCxnSpPr>
          <p:cNvPr id="120" name="Straight Connector 119"/>
          <p:cNvCxnSpPr/>
          <p:nvPr/>
        </p:nvCxnSpPr>
        <p:spPr bwMode="auto">
          <a:xfrm flipH="1">
            <a:off x="2123728" y="3717032"/>
            <a:ext cx="216024" cy="0"/>
          </a:xfrm>
          <a:prstGeom prst="line">
            <a:avLst/>
          </a:prstGeom>
          <a:gradFill rotWithShape="1">
            <a:gsLst>
              <a:gs pos="0">
                <a:srgbClr val="FF9933"/>
              </a:gs>
              <a:gs pos="100000">
                <a:srgbClr val="FFCC66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45791" dir="3378596" algn="ctr" rotWithShape="0">
              <a:srgbClr val="CCCCFF">
                <a:alpha val="25000"/>
              </a:srgbClr>
            </a:outerShdw>
          </a:effectLst>
        </p:spPr>
      </p:cxnSp>
      <p:cxnSp>
        <p:nvCxnSpPr>
          <p:cNvPr id="122" name="Straight Connector 121"/>
          <p:cNvCxnSpPr/>
          <p:nvPr/>
        </p:nvCxnSpPr>
        <p:spPr bwMode="auto">
          <a:xfrm flipV="1">
            <a:off x="683568" y="3429000"/>
            <a:ext cx="0" cy="288032"/>
          </a:xfrm>
          <a:prstGeom prst="line">
            <a:avLst/>
          </a:prstGeom>
          <a:gradFill rotWithShape="1">
            <a:gsLst>
              <a:gs pos="0">
                <a:srgbClr val="FF9933"/>
              </a:gs>
              <a:gs pos="100000">
                <a:srgbClr val="FFCC66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45791" dir="3378596" algn="ctr" rotWithShape="0">
              <a:srgbClr val="CCCCFF">
                <a:alpha val="25000"/>
              </a:srgbClr>
            </a:outerShdw>
          </a:effectLst>
        </p:spPr>
      </p:cxnSp>
      <p:cxnSp>
        <p:nvCxnSpPr>
          <p:cNvPr id="123" name="Straight Connector 122"/>
          <p:cNvCxnSpPr/>
          <p:nvPr/>
        </p:nvCxnSpPr>
        <p:spPr bwMode="auto">
          <a:xfrm flipH="1">
            <a:off x="683568" y="3717032"/>
            <a:ext cx="216024" cy="0"/>
          </a:xfrm>
          <a:prstGeom prst="line">
            <a:avLst/>
          </a:prstGeom>
          <a:gradFill rotWithShape="1">
            <a:gsLst>
              <a:gs pos="0">
                <a:srgbClr val="FF9933"/>
              </a:gs>
              <a:gs pos="100000">
                <a:srgbClr val="FFCC66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45791" dir="3378596" algn="ctr" rotWithShape="0">
              <a:srgbClr val="CCCCFF">
                <a:alpha val="25000"/>
              </a:srgbClr>
            </a:outerShdw>
          </a:effec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/>
      <p:bldP spid="111" grpId="0"/>
      <p:bldP spid="1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89" y="871538"/>
            <a:ext cx="3775070" cy="3700470"/>
          </a:xfrm>
        </p:spPr>
        <p:txBody>
          <a:bodyPr/>
          <a:lstStyle/>
          <a:p>
            <a:r>
              <a:rPr lang="en-US" dirty="0" smtClean="0"/>
              <a:t>Understanding Professional Ethics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714355"/>
            <a:ext cx="4857784" cy="5551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Audit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Stakeholders: Identifying Who You Need to Interview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23528" y="1844824"/>
          <a:ext cx="8280921" cy="3210456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448272"/>
                <a:gridCol w="2376264"/>
                <a:gridCol w="3456385"/>
              </a:tblGrid>
              <a:tr h="37581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Role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Example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Basic Responsibilities</a:t>
                      </a:r>
                      <a:endParaRPr lang="en-US" sz="1400" dirty="0"/>
                    </a:p>
                  </a:txBody>
                  <a:tcPr/>
                </a:tc>
              </a:tr>
              <a:tr h="375816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Data</a:t>
                      </a:r>
                      <a:r>
                        <a:rPr lang="en-US" sz="1400" baseline="0" dirty="0" smtClean="0"/>
                        <a:t> owner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Vice president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115888" algn="l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Determine  classification </a:t>
                      </a:r>
                    </a:p>
                    <a:p>
                      <a:pPr marL="0" indent="115888" algn="l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Specify controls</a:t>
                      </a:r>
                    </a:p>
                    <a:p>
                      <a:pPr marL="0" indent="115888" algn="l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Appoint custodian</a:t>
                      </a:r>
                      <a:endParaRPr lang="en-US" sz="1400" dirty="0"/>
                    </a:p>
                  </a:txBody>
                  <a:tcPr/>
                </a:tc>
              </a:tr>
              <a:tr h="375816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Data user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Internal business user</a:t>
                      </a:r>
                    </a:p>
                    <a:p>
                      <a:pPr algn="l"/>
                      <a:r>
                        <a:rPr lang="en-US" sz="1400" dirty="0" smtClean="0"/>
                        <a:t>Business</a:t>
                      </a:r>
                      <a:r>
                        <a:rPr lang="en-US" sz="1400" baseline="0" dirty="0" smtClean="0"/>
                        <a:t> partner</a:t>
                      </a:r>
                    </a:p>
                    <a:p>
                      <a:pPr algn="l"/>
                      <a:r>
                        <a:rPr lang="en-US" sz="1400" baseline="0" dirty="0" smtClean="0"/>
                        <a:t>Business client (web)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115888" algn="l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Follow acceptable</a:t>
                      </a:r>
                      <a:r>
                        <a:rPr lang="en-US" sz="1400" baseline="0" dirty="0" smtClean="0"/>
                        <a:t> usage requirement</a:t>
                      </a:r>
                    </a:p>
                    <a:p>
                      <a:pPr marL="0" indent="115888" algn="l"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Maintain security</a:t>
                      </a:r>
                    </a:p>
                    <a:p>
                      <a:pPr marL="0" indent="115888" algn="l"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Report violation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endParaRPr lang="en-US" sz="1400" dirty="0"/>
                    </a:p>
                  </a:txBody>
                  <a:tcPr/>
                </a:tc>
              </a:tr>
              <a:tr h="375816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Data</a:t>
                      </a:r>
                      <a:r>
                        <a:rPr lang="en-US" sz="1400" baseline="0" dirty="0" smtClean="0"/>
                        <a:t> custodian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Database administrator</a:t>
                      </a:r>
                    </a:p>
                    <a:p>
                      <a:pPr algn="l"/>
                      <a:r>
                        <a:rPr lang="en-US" sz="1400" dirty="0" smtClean="0"/>
                        <a:t>Production</a:t>
                      </a:r>
                      <a:r>
                        <a:rPr lang="en-US" sz="1400" baseline="0" dirty="0" smtClean="0"/>
                        <a:t> programmer</a:t>
                      </a:r>
                    </a:p>
                    <a:p>
                      <a:pPr algn="l"/>
                      <a:r>
                        <a:rPr lang="en-US" sz="1400" baseline="0" dirty="0" smtClean="0"/>
                        <a:t>System administrator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115888" algn="l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Protect information</a:t>
                      </a:r>
                    </a:p>
                    <a:p>
                      <a:pPr marL="0" indent="115888" algn="l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Ensure availability</a:t>
                      </a:r>
                    </a:p>
                    <a:p>
                      <a:pPr marL="0" indent="115888" algn="l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Implement</a:t>
                      </a:r>
                      <a:r>
                        <a:rPr lang="en-US" sz="1400" baseline="0" dirty="0" smtClean="0"/>
                        <a:t> and maintain controls</a:t>
                      </a:r>
                    </a:p>
                    <a:p>
                      <a:pPr marL="0" indent="115888" algn="l"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Provide provision for independent audit </a:t>
                      </a:r>
                    </a:p>
                    <a:p>
                      <a:pPr marL="0" indent="115888" algn="l"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Support data users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Stakeholders: Identifying Who You Need to Interview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916832"/>
            <a:ext cx="7143800" cy="4259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89" y="871538"/>
            <a:ext cx="2473796" cy="2917502"/>
          </a:xfrm>
        </p:spPr>
        <p:txBody>
          <a:bodyPr/>
          <a:lstStyle/>
          <a:p>
            <a:r>
              <a:rPr lang="en-US" b="1" dirty="0" smtClean="0"/>
              <a:t>Stakeholders: Identifying Who You Need to Interview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56795"/>
          <a:stretch>
            <a:fillRect/>
          </a:stretch>
        </p:blipFill>
        <p:spPr bwMode="auto">
          <a:xfrm>
            <a:off x="1835696" y="7029400"/>
            <a:ext cx="5715040" cy="2081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3635896" y="476672"/>
            <a:ext cx="3278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FF00"/>
                </a:solidFill>
              </a:rPr>
              <a:t>Typical Corporate Organizational Chart</a:t>
            </a:r>
            <a:endParaRPr lang="en-US" sz="1400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627784" y="836712"/>
            <a:ext cx="1080120" cy="288032"/>
          </a:xfrm>
          <a:prstGeom prst="rect">
            <a:avLst/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>
            <a:outerShdw dist="45791" dir="3378596" algn="ctr" rotWithShape="0">
              <a:srgbClr val="CCCCFF">
                <a:alpha val="25000"/>
              </a:srgbClr>
            </a:outerShdw>
          </a:effectLst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Audit Committee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4644008" y="836712"/>
            <a:ext cx="1152128" cy="288032"/>
            <a:chOff x="3635896" y="2132856"/>
            <a:chExt cx="1152128" cy="288032"/>
          </a:xfrm>
        </p:grpSpPr>
        <p:sp>
          <p:nvSpPr>
            <p:cNvPr id="6" name="Rectangle 5"/>
            <p:cNvSpPr/>
            <p:nvPr/>
          </p:nvSpPr>
          <p:spPr bwMode="auto">
            <a:xfrm>
              <a:off x="3635896" y="2132856"/>
              <a:ext cx="1152128" cy="288032"/>
            </a:xfrm>
            <a:prstGeom prst="rect">
              <a:avLst/>
            </a:prstGeom>
            <a:noFill/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3682148" y="2165051"/>
              <a:ext cx="169772" cy="216024"/>
            </a:xfrm>
            <a:prstGeom prst="ellips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D2C3A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3923928" y="2165051"/>
              <a:ext cx="169772" cy="216024"/>
            </a:xfrm>
            <a:prstGeom prst="ellips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D2C3A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4139952" y="2165051"/>
              <a:ext cx="169772" cy="216024"/>
            </a:xfrm>
            <a:prstGeom prst="ellips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D2C3A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4355976" y="2165051"/>
              <a:ext cx="169772" cy="216024"/>
            </a:xfrm>
            <a:prstGeom prst="ellips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D2C3A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4572000" y="2165051"/>
              <a:ext cx="169772" cy="216024"/>
            </a:xfrm>
            <a:prstGeom prst="ellips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D2C3A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13" name="Straight Connector 12"/>
          <p:cNvCxnSpPr>
            <a:stCxn id="5" idx="3"/>
            <a:endCxn id="6" idx="1"/>
          </p:cNvCxnSpPr>
          <p:nvPr/>
        </p:nvCxnSpPr>
        <p:spPr bwMode="auto">
          <a:xfrm>
            <a:off x="3707904" y="980728"/>
            <a:ext cx="936104" cy="0"/>
          </a:xfrm>
          <a:prstGeom prst="line">
            <a:avLst/>
          </a:prstGeom>
          <a:gradFill rotWithShape="1">
            <a:gsLst>
              <a:gs pos="0">
                <a:srgbClr val="FF9933"/>
              </a:gs>
              <a:gs pos="100000">
                <a:srgbClr val="FFCC66"/>
              </a:gs>
            </a:gsLst>
            <a:lin ang="5400000" scaled="1"/>
          </a:gradFill>
          <a:ln w="9525" cap="flat" cmpd="sng" algn="ctr">
            <a:solidFill>
              <a:srgbClr val="D2C3AE"/>
            </a:solidFill>
            <a:prstDash val="solid"/>
            <a:round/>
            <a:headEnd type="none" w="med" len="med"/>
            <a:tailEnd type="none" w="med" len="med"/>
          </a:ln>
          <a:effectLst>
            <a:outerShdw dist="45791" dir="3378596" algn="ctr" rotWithShape="0">
              <a:srgbClr val="CCCCFF">
                <a:alpha val="25000"/>
              </a:srgbClr>
            </a:outerShdw>
          </a:effectLst>
        </p:spPr>
      </p:cxnSp>
      <p:sp>
        <p:nvSpPr>
          <p:cNvPr id="15" name="Rectangle 14"/>
          <p:cNvSpPr/>
          <p:nvPr/>
        </p:nvSpPr>
        <p:spPr>
          <a:xfrm>
            <a:off x="6012160" y="836712"/>
            <a:ext cx="208823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Board of directors</a:t>
            </a:r>
          </a:p>
          <a:p>
            <a:r>
              <a:rPr lang="en-US" sz="11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(investors and advisors)</a:t>
            </a:r>
            <a:endParaRPr lang="en-US" sz="1100" dirty="0"/>
          </a:p>
        </p:txBody>
      </p:sp>
      <p:grpSp>
        <p:nvGrpSpPr>
          <p:cNvPr id="23" name="Group 22"/>
          <p:cNvGrpSpPr/>
          <p:nvPr/>
        </p:nvGrpSpPr>
        <p:grpSpPr>
          <a:xfrm>
            <a:off x="4716016" y="1412776"/>
            <a:ext cx="288032" cy="288032"/>
            <a:chOff x="3563888" y="2636912"/>
            <a:chExt cx="288032" cy="288032"/>
          </a:xfrm>
        </p:grpSpPr>
        <p:sp>
          <p:nvSpPr>
            <p:cNvPr id="17" name="Rectangle 16"/>
            <p:cNvSpPr/>
            <p:nvPr/>
          </p:nvSpPr>
          <p:spPr bwMode="auto">
            <a:xfrm>
              <a:off x="3563888" y="2636912"/>
              <a:ext cx="288032" cy="288032"/>
            </a:xfrm>
            <a:prstGeom prst="rect">
              <a:avLst/>
            </a:prstGeom>
            <a:noFill/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3610140" y="2669107"/>
              <a:ext cx="169772" cy="216024"/>
            </a:xfrm>
            <a:prstGeom prst="ellips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D2C3A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436096" y="1412776"/>
            <a:ext cx="288032" cy="288032"/>
            <a:chOff x="3563888" y="2636912"/>
            <a:chExt cx="288032" cy="288032"/>
          </a:xfrm>
        </p:grpSpPr>
        <p:sp>
          <p:nvSpPr>
            <p:cNvPr id="25" name="Rectangle 24"/>
            <p:cNvSpPr/>
            <p:nvPr/>
          </p:nvSpPr>
          <p:spPr bwMode="auto">
            <a:xfrm>
              <a:off x="3563888" y="2636912"/>
              <a:ext cx="288032" cy="288032"/>
            </a:xfrm>
            <a:prstGeom prst="rect">
              <a:avLst/>
            </a:prstGeom>
            <a:noFill/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6" name="Oval 25"/>
            <p:cNvSpPr/>
            <p:nvPr/>
          </p:nvSpPr>
          <p:spPr bwMode="auto">
            <a:xfrm>
              <a:off x="3610140" y="2669107"/>
              <a:ext cx="169772" cy="216024"/>
            </a:xfrm>
            <a:prstGeom prst="ellips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D2C3A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8" name="Straight Connector 27"/>
          <p:cNvCxnSpPr>
            <a:stCxn id="6" idx="2"/>
          </p:cNvCxnSpPr>
          <p:nvPr/>
        </p:nvCxnSpPr>
        <p:spPr bwMode="auto">
          <a:xfrm>
            <a:off x="5220072" y="1124744"/>
            <a:ext cx="0" cy="432048"/>
          </a:xfrm>
          <a:prstGeom prst="line">
            <a:avLst/>
          </a:prstGeom>
          <a:gradFill rotWithShape="1">
            <a:gsLst>
              <a:gs pos="0">
                <a:srgbClr val="FF9933"/>
              </a:gs>
              <a:gs pos="100000">
                <a:srgbClr val="FFCC66"/>
              </a:gs>
            </a:gsLst>
            <a:lin ang="5400000" scaled="1"/>
          </a:gradFill>
          <a:ln w="9525" cap="flat" cmpd="sng" algn="ctr">
            <a:solidFill>
              <a:srgbClr val="D2C3AE"/>
            </a:solidFill>
            <a:prstDash val="solid"/>
            <a:round/>
            <a:headEnd type="none" w="med" len="med"/>
            <a:tailEnd type="none" w="med" len="med"/>
          </a:ln>
          <a:effectLst>
            <a:outerShdw dist="45791" dir="3378596" algn="ctr" rotWithShape="0">
              <a:srgbClr val="CCCCFF">
                <a:alpha val="25000"/>
              </a:srgbClr>
            </a:outerShdw>
          </a:effectLst>
        </p:spPr>
      </p:cxnSp>
      <p:cxnSp>
        <p:nvCxnSpPr>
          <p:cNvPr id="30" name="Straight Connector 29"/>
          <p:cNvCxnSpPr>
            <a:stCxn id="17" idx="3"/>
            <a:endCxn id="25" idx="1"/>
          </p:cNvCxnSpPr>
          <p:nvPr/>
        </p:nvCxnSpPr>
        <p:spPr bwMode="auto">
          <a:xfrm>
            <a:off x="5004048" y="1556792"/>
            <a:ext cx="432048" cy="0"/>
          </a:xfrm>
          <a:prstGeom prst="line">
            <a:avLst/>
          </a:prstGeom>
          <a:gradFill rotWithShape="1">
            <a:gsLst>
              <a:gs pos="0">
                <a:srgbClr val="FF9933"/>
              </a:gs>
              <a:gs pos="100000">
                <a:srgbClr val="FFCC66"/>
              </a:gs>
            </a:gsLst>
            <a:lin ang="5400000" scaled="1"/>
          </a:gradFill>
          <a:ln w="9525" cap="flat" cmpd="sng" algn="ctr">
            <a:solidFill>
              <a:srgbClr val="D2C3AE"/>
            </a:solidFill>
            <a:prstDash val="solid"/>
            <a:round/>
            <a:headEnd type="none" w="med" len="med"/>
            <a:tailEnd type="none" w="med" len="med"/>
          </a:ln>
          <a:effectLst>
            <a:outerShdw dist="45791" dir="3378596" algn="ctr" rotWithShape="0">
              <a:srgbClr val="CCCCFF">
                <a:alpha val="25000"/>
              </a:srgbClr>
            </a:outerShdw>
          </a:effectLst>
        </p:spPr>
      </p:cxnSp>
      <p:sp>
        <p:nvSpPr>
          <p:cNvPr id="31" name="Rectangle 30"/>
          <p:cNvSpPr/>
          <p:nvPr/>
        </p:nvSpPr>
        <p:spPr>
          <a:xfrm>
            <a:off x="3635896" y="1412776"/>
            <a:ext cx="93610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1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CEO</a:t>
            </a:r>
          </a:p>
          <a:p>
            <a:pPr algn="r"/>
            <a:r>
              <a:rPr lang="en-US" sz="11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(Revenue risk/gain)</a:t>
            </a:r>
            <a:endParaRPr lang="en-US" sz="1100" dirty="0"/>
          </a:p>
        </p:txBody>
      </p:sp>
      <p:sp>
        <p:nvSpPr>
          <p:cNvPr id="32" name="Rectangle 31"/>
          <p:cNvSpPr/>
          <p:nvPr/>
        </p:nvSpPr>
        <p:spPr>
          <a:xfrm>
            <a:off x="5868144" y="1340768"/>
            <a:ext cx="129614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CFO</a:t>
            </a:r>
          </a:p>
          <a:p>
            <a:r>
              <a:rPr lang="en-US" sz="11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(controls, liability)</a:t>
            </a:r>
            <a:endParaRPr lang="en-US" sz="1100" dirty="0"/>
          </a:p>
        </p:txBody>
      </p:sp>
      <p:cxnSp>
        <p:nvCxnSpPr>
          <p:cNvPr id="36" name="Straight Connector 35"/>
          <p:cNvCxnSpPr/>
          <p:nvPr/>
        </p:nvCxnSpPr>
        <p:spPr bwMode="auto">
          <a:xfrm>
            <a:off x="4427984" y="2132856"/>
            <a:ext cx="1800200" cy="0"/>
          </a:xfrm>
          <a:prstGeom prst="line">
            <a:avLst/>
          </a:prstGeom>
          <a:gradFill rotWithShape="1">
            <a:gsLst>
              <a:gs pos="0">
                <a:srgbClr val="FF9933"/>
              </a:gs>
              <a:gs pos="100000">
                <a:srgbClr val="FFCC66"/>
              </a:gs>
            </a:gsLst>
            <a:lin ang="5400000" scaled="1"/>
          </a:gradFill>
          <a:ln w="9525" cap="flat" cmpd="sng" algn="ctr">
            <a:solidFill>
              <a:srgbClr val="D2C3AE"/>
            </a:solidFill>
            <a:prstDash val="solid"/>
            <a:round/>
            <a:headEnd type="none" w="med" len="med"/>
            <a:tailEnd type="none" w="med" len="med"/>
          </a:ln>
          <a:effectLst>
            <a:outerShdw dist="45791" dir="3378596" algn="ctr" rotWithShape="0">
              <a:srgbClr val="CCCCFF">
                <a:alpha val="25000"/>
              </a:srgbClr>
            </a:outerShdw>
          </a:effectLst>
        </p:spPr>
      </p:cxnSp>
      <p:grpSp>
        <p:nvGrpSpPr>
          <p:cNvPr id="37" name="Group 36"/>
          <p:cNvGrpSpPr/>
          <p:nvPr/>
        </p:nvGrpSpPr>
        <p:grpSpPr>
          <a:xfrm>
            <a:off x="6228184" y="1988840"/>
            <a:ext cx="288032" cy="288032"/>
            <a:chOff x="3563888" y="2636912"/>
            <a:chExt cx="288032" cy="288032"/>
          </a:xfrm>
        </p:grpSpPr>
        <p:sp>
          <p:nvSpPr>
            <p:cNvPr id="38" name="Rectangle 37"/>
            <p:cNvSpPr/>
            <p:nvPr/>
          </p:nvSpPr>
          <p:spPr bwMode="auto">
            <a:xfrm>
              <a:off x="3563888" y="2636912"/>
              <a:ext cx="288032" cy="288032"/>
            </a:xfrm>
            <a:prstGeom prst="rect">
              <a:avLst/>
            </a:prstGeom>
            <a:noFill/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9" name="Oval 38"/>
            <p:cNvSpPr/>
            <p:nvPr/>
          </p:nvSpPr>
          <p:spPr bwMode="auto">
            <a:xfrm>
              <a:off x="3610140" y="2669107"/>
              <a:ext cx="169772" cy="216024"/>
            </a:xfrm>
            <a:prstGeom prst="ellips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D2C3A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40" name="Rectangle 39"/>
          <p:cNvSpPr/>
          <p:nvPr/>
        </p:nvSpPr>
        <p:spPr>
          <a:xfrm>
            <a:off x="6588224" y="1916832"/>
            <a:ext cx="129614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Corporate CIO</a:t>
            </a:r>
            <a:br>
              <a:rPr lang="en-US" sz="1100" dirty="0" smtClean="0">
                <a:solidFill>
                  <a:srgbClr val="FFFF00"/>
                </a:solidFill>
                <a:latin typeface="Arial" charset="0"/>
                <a:cs typeface="Arial" charset="0"/>
              </a:rPr>
            </a:br>
            <a:r>
              <a:rPr lang="en-US" sz="11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(in corporate HQ)</a:t>
            </a:r>
            <a:endParaRPr lang="en-US" sz="1100" dirty="0"/>
          </a:p>
        </p:txBody>
      </p:sp>
      <p:cxnSp>
        <p:nvCxnSpPr>
          <p:cNvPr id="42" name="Straight Connector 41"/>
          <p:cNvCxnSpPr>
            <a:stCxn id="17" idx="2"/>
          </p:cNvCxnSpPr>
          <p:nvPr/>
        </p:nvCxnSpPr>
        <p:spPr bwMode="auto">
          <a:xfrm>
            <a:off x="4860032" y="1700808"/>
            <a:ext cx="0" cy="432048"/>
          </a:xfrm>
          <a:prstGeom prst="line">
            <a:avLst/>
          </a:prstGeom>
          <a:gradFill rotWithShape="1">
            <a:gsLst>
              <a:gs pos="0">
                <a:srgbClr val="FF9933"/>
              </a:gs>
              <a:gs pos="100000">
                <a:srgbClr val="FFCC66"/>
              </a:gs>
            </a:gsLst>
            <a:lin ang="5400000" scaled="1"/>
          </a:gradFill>
          <a:ln w="9525" cap="flat" cmpd="sng" algn="ctr">
            <a:solidFill>
              <a:srgbClr val="D2C3AE"/>
            </a:solidFill>
            <a:prstDash val="solid"/>
            <a:round/>
            <a:headEnd type="none" w="med" len="med"/>
            <a:tailEnd type="none" w="med" len="med"/>
          </a:ln>
          <a:effectLst>
            <a:outerShdw dist="45791" dir="3378596" algn="ctr" rotWithShape="0">
              <a:srgbClr val="CCCCFF">
                <a:alpha val="25000"/>
              </a:srgbClr>
            </a:outerShdw>
          </a:effectLst>
        </p:spPr>
      </p:cxnSp>
      <p:cxnSp>
        <p:nvCxnSpPr>
          <p:cNvPr id="46" name="Straight Connector 45"/>
          <p:cNvCxnSpPr>
            <a:stCxn id="25" idx="2"/>
          </p:cNvCxnSpPr>
          <p:nvPr/>
        </p:nvCxnSpPr>
        <p:spPr bwMode="auto">
          <a:xfrm>
            <a:off x="5580112" y="1700808"/>
            <a:ext cx="0" cy="432048"/>
          </a:xfrm>
          <a:prstGeom prst="line">
            <a:avLst/>
          </a:prstGeom>
          <a:gradFill rotWithShape="1">
            <a:gsLst>
              <a:gs pos="0">
                <a:srgbClr val="FF9933"/>
              </a:gs>
              <a:gs pos="100000">
                <a:srgbClr val="FFCC66"/>
              </a:gs>
            </a:gsLst>
            <a:lin ang="5400000" scaled="1"/>
          </a:gradFill>
          <a:ln w="9525" cap="flat" cmpd="sng" algn="ctr">
            <a:solidFill>
              <a:srgbClr val="D2C3AE"/>
            </a:solidFill>
            <a:prstDash val="solid"/>
            <a:round/>
            <a:headEnd type="none" w="med" len="med"/>
            <a:tailEnd type="none" w="med" len="med"/>
          </a:ln>
          <a:effectLst>
            <a:outerShdw dist="45791" dir="3378596" algn="ctr" rotWithShape="0">
              <a:srgbClr val="CCCCFF">
                <a:alpha val="25000"/>
              </a:srgbClr>
            </a:outerShdw>
          </a:effectLst>
        </p:spPr>
      </p:cxnSp>
      <p:sp>
        <p:nvSpPr>
          <p:cNvPr id="47" name="Cube 46"/>
          <p:cNvSpPr/>
          <p:nvPr/>
        </p:nvSpPr>
        <p:spPr bwMode="auto">
          <a:xfrm>
            <a:off x="4218650" y="2492896"/>
            <a:ext cx="360040" cy="216024"/>
          </a:xfrm>
          <a:prstGeom prst="cube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rgbClr val="D2C3AE"/>
            </a:solidFill>
            <a:prstDash val="solid"/>
            <a:round/>
            <a:headEnd type="none" w="med" len="med"/>
            <a:tailEnd type="none" w="med" len="med"/>
          </a:ln>
          <a:effectLst>
            <a:outerShdw dist="45791" dir="3378596" algn="ctr" rotWithShape="0">
              <a:srgbClr val="CCCCFF">
                <a:alpha val="25000"/>
              </a:srgbClr>
            </a:outerShdw>
          </a:effectLst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3" name="Straight Connector 52"/>
          <p:cNvCxnSpPr>
            <a:endCxn id="47" idx="0"/>
          </p:cNvCxnSpPr>
          <p:nvPr/>
        </p:nvCxnSpPr>
        <p:spPr bwMode="auto">
          <a:xfrm flipH="1">
            <a:off x="4425673" y="2132856"/>
            <a:ext cx="2311" cy="360040"/>
          </a:xfrm>
          <a:prstGeom prst="line">
            <a:avLst/>
          </a:prstGeom>
          <a:gradFill rotWithShape="1">
            <a:gsLst>
              <a:gs pos="0">
                <a:srgbClr val="FF9933"/>
              </a:gs>
              <a:gs pos="100000">
                <a:srgbClr val="FFCC66"/>
              </a:gs>
            </a:gsLst>
            <a:lin ang="5400000" scaled="1"/>
          </a:gradFill>
          <a:ln w="9525" cap="flat" cmpd="sng" algn="ctr">
            <a:solidFill>
              <a:srgbClr val="D2C3AE"/>
            </a:solidFill>
            <a:prstDash val="solid"/>
            <a:round/>
            <a:headEnd type="none" w="med" len="med"/>
            <a:tailEnd type="none" w="med" len="med"/>
          </a:ln>
          <a:effectLst>
            <a:outerShdw dist="45791" dir="3378596" algn="ctr" rotWithShape="0">
              <a:srgbClr val="CCCCFF">
                <a:alpha val="25000"/>
              </a:srgbClr>
            </a:outerShdw>
          </a:effectLst>
        </p:spPr>
      </p:cxnSp>
      <p:sp>
        <p:nvSpPr>
          <p:cNvPr id="56" name="Cube 55"/>
          <p:cNvSpPr/>
          <p:nvPr/>
        </p:nvSpPr>
        <p:spPr bwMode="auto">
          <a:xfrm>
            <a:off x="4941041" y="2492896"/>
            <a:ext cx="360040" cy="216024"/>
          </a:xfrm>
          <a:prstGeom prst="cube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rgbClr val="D2C3AE"/>
            </a:solidFill>
            <a:prstDash val="solid"/>
            <a:round/>
            <a:headEnd type="none" w="med" len="med"/>
            <a:tailEnd type="none" w="med" len="med"/>
          </a:ln>
          <a:effectLst>
            <a:outerShdw dist="45791" dir="3378596" algn="ctr" rotWithShape="0">
              <a:srgbClr val="CCCCFF">
                <a:alpha val="25000"/>
              </a:srgbClr>
            </a:outerShdw>
          </a:effectLst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7" name="Straight Connector 56"/>
          <p:cNvCxnSpPr>
            <a:endCxn id="56" idx="0"/>
          </p:cNvCxnSpPr>
          <p:nvPr/>
        </p:nvCxnSpPr>
        <p:spPr bwMode="auto">
          <a:xfrm flipH="1">
            <a:off x="5148064" y="2132856"/>
            <a:ext cx="2311" cy="360040"/>
          </a:xfrm>
          <a:prstGeom prst="line">
            <a:avLst/>
          </a:prstGeom>
          <a:gradFill rotWithShape="1">
            <a:gsLst>
              <a:gs pos="0">
                <a:srgbClr val="FF9933"/>
              </a:gs>
              <a:gs pos="100000">
                <a:srgbClr val="FFCC66"/>
              </a:gs>
            </a:gsLst>
            <a:lin ang="5400000" scaled="1"/>
          </a:gradFill>
          <a:ln w="9525" cap="flat" cmpd="sng" algn="ctr">
            <a:solidFill>
              <a:srgbClr val="D2C3AE"/>
            </a:solidFill>
            <a:prstDash val="solid"/>
            <a:round/>
            <a:headEnd type="none" w="med" len="med"/>
            <a:tailEnd type="none" w="med" len="med"/>
          </a:ln>
          <a:effectLst>
            <a:outerShdw dist="45791" dir="3378596" algn="ctr" rotWithShape="0">
              <a:srgbClr val="CCCCFF">
                <a:alpha val="25000"/>
              </a:srgbClr>
            </a:outerShdw>
          </a:effectLst>
        </p:spPr>
      </p:cxnSp>
      <p:sp>
        <p:nvSpPr>
          <p:cNvPr id="58" name="Cube 57"/>
          <p:cNvSpPr/>
          <p:nvPr/>
        </p:nvSpPr>
        <p:spPr bwMode="auto">
          <a:xfrm>
            <a:off x="5589113" y="2492896"/>
            <a:ext cx="360040" cy="216024"/>
          </a:xfrm>
          <a:prstGeom prst="cube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rgbClr val="D2C3AE"/>
            </a:solidFill>
            <a:prstDash val="solid"/>
            <a:round/>
            <a:headEnd type="none" w="med" len="med"/>
            <a:tailEnd type="none" w="med" len="med"/>
          </a:ln>
          <a:effectLst>
            <a:outerShdw dist="45791" dir="3378596" algn="ctr" rotWithShape="0">
              <a:srgbClr val="CCCCFF">
                <a:alpha val="25000"/>
              </a:srgbClr>
            </a:outerShdw>
          </a:effectLst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9" name="Straight Connector 58"/>
          <p:cNvCxnSpPr>
            <a:endCxn id="58" idx="0"/>
          </p:cNvCxnSpPr>
          <p:nvPr/>
        </p:nvCxnSpPr>
        <p:spPr bwMode="auto">
          <a:xfrm flipH="1">
            <a:off x="5796136" y="2132856"/>
            <a:ext cx="2311" cy="360040"/>
          </a:xfrm>
          <a:prstGeom prst="line">
            <a:avLst/>
          </a:prstGeom>
          <a:gradFill rotWithShape="1">
            <a:gsLst>
              <a:gs pos="0">
                <a:srgbClr val="FF9933"/>
              </a:gs>
              <a:gs pos="100000">
                <a:srgbClr val="FFCC66"/>
              </a:gs>
            </a:gsLst>
            <a:lin ang="5400000" scaled="1"/>
          </a:gradFill>
          <a:ln w="9525" cap="flat" cmpd="sng" algn="ctr">
            <a:solidFill>
              <a:srgbClr val="D2C3AE"/>
            </a:solidFill>
            <a:prstDash val="solid"/>
            <a:round/>
            <a:headEnd type="none" w="med" len="med"/>
            <a:tailEnd type="none" w="med" len="med"/>
          </a:ln>
          <a:effectLst>
            <a:outerShdw dist="45791" dir="3378596" algn="ctr" rotWithShape="0">
              <a:srgbClr val="CCCCFF">
                <a:alpha val="25000"/>
              </a:srgbClr>
            </a:outerShdw>
          </a:effectLst>
        </p:spPr>
      </p:cxnSp>
      <p:sp>
        <p:nvSpPr>
          <p:cNvPr id="60" name="Rectangle 59"/>
          <p:cNvSpPr/>
          <p:nvPr/>
        </p:nvSpPr>
        <p:spPr>
          <a:xfrm>
            <a:off x="6084168" y="2492896"/>
            <a:ext cx="12961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Divisions</a:t>
            </a:r>
            <a:endParaRPr lang="en-US" sz="1100" dirty="0"/>
          </a:p>
        </p:txBody>
      </p:sp>
      <p:cxnSp>
        <p:nvCxnSpPr>
          <p:cNvPr id="63" name="Straight Connector 62"/>
          <p:cNvCxnSpPr/>
          <p:nvPr/>
        </p:nvCxnSpPr>
        <p:spPr bwMode="auto">
          <a:xfrm flipH="1">
            <a:off x="5148064" y="2708920"/>
            <a:ext cx="2312" cy="288032"/>
          </a:xfrm>
          <a:prstGeom prst="line">
            <a:avLst/>
          </a:prstGeom>
          <a:gradFill rotWithShape="1">
            <a:gsLst>
              <a:gs pos="0">
                <a:srgbClr val="FF9933"/>
              </a:gs>
              <a:gs pos="100000">
                <a:srgbClr val="FFCC66"/>
              </a:gs>
            </a:gsLst>
            <a:lin ang="5400000" scaled="1"/>
          </a:gradFill>
          <a:ln w="9525" cap="flat" cmpd="sng" algn="ctr">
            <a:solidFill>
              <a:srgbClr val="D2C3AE"/>
            </a:solidFill>
            <a:prstDash val="solid"/>
            <a:round/>
            <a:headEnd type="none" w="med" len="med"/>
            <a:tailEnd type="none" w="med" len="med"/>
          </a:ln>
          <a:effectLst>
            <a:outerShdw dist="45791" dir="3378596" algn="ctr" rotWithShape="0">
              <a:srgbClr val="CCCCFF">
                <a:alpha val="25000"/>
              </a:srgbClr>
            </a:outerShdw>
          </a:effectLst>
        </p:spPr>
      </p:cxnSp>
      <p:cxnSp>
        <p:nvCxnSpPr>
          <p:cNvPr id="66" name="Straight Connector 65"/>
          <p:cNvCxnSpPr/>
          <p:nvPr/>
        </p:nvCxnSpPr>
        <p:spPr bwMode="auto">
          <a:xfrm>
            <a:off x="4860032" y="2996952"/>
            <a:ext cx="576064" cy="0"/>
          </a:xfrm>
          <a:prstGeom prst="line">
            <a:avLst/>
          </a:prstGeom>
          <a:gradFill rotWithShape="1">
            <a:gsLst>
              <a:gs pos="0">
                <a:srgbClr val="FF9933"/>
              </a:gs>
              <a:gs pos="100000">
                <a:srgbClr val="FFCC66"/>
              </a:gs>
            </a:gsLst>
            <a:lin ang="5400000" scaled="1"/>
          </a:gradFill>
          <a:ln w="9525" cap="flat" cmpd="sng" algn="ctr">
            <a:solidFill>
              <a:srgbClr val="D2C3AE"/>
            </a:solidFill>
            <a:prstDash val="solid"/>
            <a:round/>
            <a:headEnd type="none" w="med" len="med"/>
            <a:tailEnd type="none" w="med" len="med"/>
          </a:ln>
          <a:effectLst>
            <a:outerShdw dist="45791" dir="3378596" algn="ctr" rotWithShape="0">
              <a:srgbClr val="CCCCFF">
                <a:alpha val="25000"/>
              </a:srgbClr>
            </a:outerShdw>
          </a:effectLst>
        </p:spPr>
      </p:cxnSp>
      <p:cxnSp>
        <p:nvCxnSpPr>
          <p:cNvPr id="69" name="Straight Connector 68"/>
          <p:cNvCxnSpPr/>
          <p:nvPr/>
        </p:nvCxnSpPr>
        <p:spPr bwMode="auto">
          <a:xfrm>
            <a:off x="4860032" y="2996952"/>
            <a:ext cx="0" cy="216024"/>
          </a:xfrm>
          <a:prstGeom prst="line">
            <a:avLst/>
          </a:prstGeom>
          <a:gradFill rotWithShape="1">
            <a:gsLst>
              <a:gs pos="0">
                <a:srgbClr val="FF9933"/>
              </a:gs>
              <a:gs pos="100000">
                <a:srgbClr val="FFCC66"/>
              </a:gs>
            </a:gsLst>
            <a:lin ang="5400000" scaled="1"/>
          </a:gradFill>
          <a:ln w="9525" cap="flat" cmpd="sng" algn="ctr">
            <a:solidFill>
              <a:srgbClr val="D2C3AE"/>
            </a:solidFill>
            <a:prstDash val="solid"/>
            <a:round/>
            <a:headEnd type="none" w="med" len="med"/>
            <a:tailEnd type="none" w="med" len="med"/>
          </a:ln>
          <a:effectLst>
            <a:outerShdw dist="45791" dir="3378596" algn="ctr" rotWithShape="0">
              <a:srgbClr val="CCCCFF">
                <a:alpha val="25000"/>
              </a:srgbClr>
            </a:outerShdw>
          </a:effectLst>
        </p:spPr>
      </p:cxnSp>
      <p:cxnSp>
        <p:nvCxnSpPr>
          <p:cNvPr id="70" name="Straight Connector 69"/>
          <p:cNvCxnSpPr/>
          <p:nvPr/>
        </p:nvCxnSpPr>
        <p:spPr bwMode="auto">
          <a:xfrm>
            <a:off x="5436096" y="2996952"/>
            <a:ext cx="0" cy="216024"/>
          </a:xfrm>
          <a:prstGeom prst="line">
            <a:avLst/>
          </a:prstGeom>
          <a:gradFill rotWithShape="1">
            <a:gsLst>
              <a:gs pos="0">
                <a:srgbClr val="FF9933"/>
              </a:gs>
              <a:gs pos="100000">
                <a:srgbClr val="FFCC66"/>
              </a:gs>
            </a:gsLst>
            <a:lin ang="5400000" scaled="1"/>
          </a:gradFill>
          <a:ln w="9525" cap="flat" cmpd="sng" algn="ctr">
            <a:solidFill>
              <a:srgbClr val="D2C3AE"/>
            </a:solidFill>
            <a:prstDash val="solid"/>
            <a:round/>
            <a:headEnd type="none" w="med" len="med"/>
            <a:tailEnd type="none" w="med" len="med"/>
          </a:ln>
          <a:effectLst>
            <a:outerShdw dist="45791" dir="3378596" algn="ctr" rotWithShape="0">
              <a:srgbClr val="CCCCFF">
                <a:alpha val="25000"/>
              </a:srgbClr>
            </a:outerShdw>
          </a:effectLst>
        </p:spPr>
      </p:cxnSp>
      <p:grpSp>
        <p:nvGrpSpPr>
          <p:cNvPr id="71" name="Group 70"/>
          <p:cNvGrpSpPr/>
          <p:nvPr/>
        </p:nvGrpSpPr>
        <p:grpSpPr>
          <a:xfrm>
            <a:off x="4716016" y="3212976"/>
            <a:ext cx="288032" cy="288032"/>
            <a:chOff x="3563888" y="2636912"/>
            <a:chExt cx="288032" cy="288032"/>
          </a:xfrm>
        </p:grpSpPr>
        <p:sp>
          <p:nvSpPr>
            <p:cNvPr id="72" name="Rectangle 71"/>
            <p:cNvSpPr/>
            <p:nvPr/>
          </p:nvSpPr>
          <p:spPr bwMode="auto">
            <a:xfrm>
              <a:off x="3563888" y="2636912"/>
              <a:ext cx="288032" cy="288032"/>
            </a:xfrm>
            <a:prstGeom prst="rect">
              <a:avLst/>
            </a:prstGeom>
            <a:noFill/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3" name="Oval 72"/>
            <p:cNvSpPr/>
            <p:nvPr/>
          </p:nvSpPr>
          <p:spPr bwMode="auto">
            <a:xfrm>
              <a:off x="3610140" y="2669107"/>
              <a:ext cx="169772" cy="216024"/>
            </a:xfrm>
            <a:prstGeom prst="ellips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D2C3A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5292080" y="3212976"/>
            <a:ext cx="288032" cy="288032"/>
            <a:chOff x="3563888" y="2636912"/>
            <a:chExt cx="288032" cy="288032"/>
          </a:xfrm>
        </p:grpSpPr>
        <p:sp>
          <p:nvSpPr>
            <p:cNvPr id="75" name="Rectangle 74"/>
            <p:cNvSpPr/>
            <p:nvPr/>
          </p:nvSpPr>
          <p:spPr bwMode="auto">
            <a:xfrm>
              <a:off x="3563888" y="2636912"/>
              <a:ext cx="288032" cy="288032"/>
            </a:xfrm>
            <a:prstGeom prst="rect">
              <a:avLst/>
            </a:prstGeom>
            <a:noFill/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6" name="Oval 75"/>
            <p:cNvSpPr/>
            <p:nvPr/>
          </p:nvSpPr>
          <p:spPr bwMode="auto">
            <a:xfrm>
              <a:off x="3610140" y="2669107"/>
              <a:ext cx="169772" cy="216024"/>
            </a:xfrm>
            <a:prstGeom prst="ellips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D2C3A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77" name="Straight Connector 76"/>
          <p:cNvCxnSpPr/>
          <p:nvPr/>
        </p:nvCxnSpPr>
        <p:spPr bwMode="auto">
          <a:xfrm>
            <a:off x="4860032" y="3501008"/>
            <a:ext cx="0" cy="216024"/>
          </a:xfrm>
          <a:prstGeom prst="line">
            <a:avLst/>
          </a:prstGeom>
          <a:gradFill rotWithShape="1">
            <a:gsLst>
              <a:gs pos="0">
                <a:srgbClr val="FF9933"/>
              </a:gs>
              <a:gs pos="100000">
                <a:srgbClr val="FFCC66"/>
              </a:gs>
            </a:gsLst>
            <a:lin ang="5400000" scaled="1"/>
          </a:gradFill>
          <a:ln w="9525" cap="flat" cmpd="sng" algn="ctr">
            <a:solidFill>
              <a:srgbClr val="D2C3AE"/>
            </a:solidFill>
            <a:prstDash val="solid"/>
            <a:round/>
            <a:headEnd type="none" w="med" len="med"/>
            <a:tailEnd type="none" w="med" len="med"/>
          </a:ln>
          <a:effectLst>
            <a:outerShdw dist="45791" dir="3378596" algn="ctr" rotWithShape="0">
              <a:srgbClr val="CCCCFF">
                <a:alpha val="25000"/>
              </a:srgbClr>
            </a:outerShdw>
          </a:effectLst>
        </p:spPr>
      </p:cxnSp>
      <p:cxnSp>
        <p:nvCxnSpPr>
          <p:cNvPr id="78" name="Straight Connector 77"/>
          <p:cNvCxnSpPr/>
          <p:nvPr/>
        </p:nvCxnSpPr>
        <p:spPr bwMode="auto">
          <a:xfrm>
            <a:off x="5436096" y="3501008"/>
            <a:ext cx="0" cy="216024"/>
          </a:xfrm>
          <a:prstGeom prst="line">
            <a:avLst/>
          </a:prstGeom>
          <a:gradFill rotWithShape="1">
            <a:gsLst>
              <a:gs pos="0">
                <a:srgbClr val="FF9933"/>
              </a:gs>
              <a:gs pos="100000">
                <a:srgbClr val="FFCC66"/>
              </a:gs>
            </a:gsLst>
            <a:lin ang="5400000" scaled="1"/>
          </a:gradFill>
          <a:ln w="9525" cap="flat" cmpd="sng" algn="ctr">
            <a:solidFill>
              <a:srgbClr val="D2C3AE"/>
            </a:solidFill>
            <a:prstDash val="solid"/>
            <a:round/>
            <a:headEnd type="none" w="med" len="med"/>
            <a:tailEnd type="none" w="med" len="med"/>
          </a:ln>
          <a:effectLst>
            <a:outerShdw dist="45791" dir="3378596" algn="ctr" rotWithShape="0">
              <a:srgbClr val="CCCCFF">
                <a:alpha val="25000"/>
              </a:srgbClr>
            </a:outerShdw>
          </a:effectLst>
        </p:spPr>
      </p:cxnSp>
      <p:cxnSp>
        <p:nvCxnSpPr>
          <p:cNvPr id="79" name="Straight Connector 78"/>
          <p:cNvCxnSpPr/>
          <p:nvPr/>
        </p:nvCxnSpPr>
        <p:spPr bwMode="auto">
          <a:xfrm>
            <a:off x="5220072" y="3717032"/>
            <a:ext cx="0" cy="216024"/>
          </a:xfrm>
          <a:prstGeom prst="line">
            <a:avLst/>
          </a:prstGeom>
          <a:gradFill rotWithShape="1">
            <a:gsLst>
              <a:gs pos="0">
                <a:srgbClr val="FF9933"/>
              </a:gs>
              <a:gs pos="100000">
                <a:srgbClr val="FFCC66"/>
              </a:gs>
            </a:gsLst>
            <a:lin ang="5400000" scaled="1"/>
          </a:gradFill>
          <a:ln w="9525" cap="flat" cmpd="sng" algn="ctr">
            <a:solidFill>
              <a:srgbClr val="D2C3AE"/>
            </a:solidFill>
            <a:prstDash val="solid"/>
            <a:round/>
            <a:headEnd type="none" w="med" len="med"/>
            <a:tailEnd type="none" w="med" len="med"/>
          </a:ln>
          <a:effectLst>
            <a:outerShdw dist="45791" dir="3378596" algn="ctr" rotWithShape="0">
              <a:srgbClr val="CCCCFF">
                <a:alpha val="25000"/>
              </a:srgbClr>
            </a:outerShdw>
          </a:effectLst>
        </p:spPr>
      </p:cxnSp>
      <p:grpSp>
        <p:nvGrpSpPr>
          <p:cNvPr id="80" name="Group 79"/>
          <p:cNvGrpSpPr/>
          <p:nvPr/>
        </p:nvGrpSpPr>
        <p:grpSpPr>
          <a:xfrm>
            <a:off x="5076056" y="3933056"/>
            <a:ext cx="288032" cy="288032"/>
            <a:chOff x="3563888" y="2636912"/>
            <a:chExt cx="288032" cy="288032"/>
          </a:xfrm>
        </p:grpSpPr>
        <p:sp>
          <p:nvSpPr>
            <p:cNvPr id="81" name="Rectangle 80"/>
            <p:cNvSpPr/>
            <p:nvPr/>
          </p:nvSpPr>
          <p:spPr bwMode="auto">
            <a:xfrm>
              <a:off x="3563888" y="2636912"/>
              <a:ext cx="288032" cy="288032"/>
            </a:xfrm>
            <a:prstGeom prst="rect">
              <a:avLst/>
            </a:prstGeom>
            <a:noFill/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2" name="Oval 81"/>
            <p:cNvSpPr/>
            <p:nvPr/>
          </p:nvSpPr>
          <p:spPr bwMode="auto">
            <a:xfrm>
              <a:off x="3610140" y="2669107"/>
              <a:ext cx="169772" cy="216024"/>
            </a:xfrm>
            <a:prstGeom prst="ellips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D2C3A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84" name="Straight Connector 83"/>
          <p:cNvCxnSpPr/>
          <p:nvPr/>
        </p:nvCxnSpPr>
        <p:spPr bwMode="auto">
          <a:xfrm>
            <a:off x="5220072" y="3717032"/>
            <a:ext cx="1728192" cy="0"/>
          </a:xfrm>
          <a:prstGeom prst="line">
            <a:avLst/>
          </a:prstGeom>
          <a:gradFill rotWithShape="1">
            <a:gsLst>
              <a:gs pos="0">
                <a:srgbClr val="FF9933"/>
              </a:gs>
              <a:gs pos="100000">
                <a:srgbClr val="FFCC66"/>
              </a:gs>
            </a:gsLst>
            <a:lin ang="5400000" scaled="1"/>
          </a:gradFill>
          <a:ln w="9525" cap="flat" cmpd="sng" algn="ctr">
            <a:solidFill>
              <a:srgbClr val="D2C3AE"/>
            </a:solidFill>
            <a:prstDash val="solid"/>
            <a:round/>
            <a:headEnd type="none" w="med" len="med"/>
            <a:tailEnd type="none" w="med" len="med"/>
          </a:ln>
          <a:effectLst>
            <a:outerShdw dist="45791" dir="3378596" algn="ctr" rotWithShape="0">
              <a:srgbClr val="CCCCFF">
                <a:alpha val="25000"/>
              </a:srgbClr>
            </a:outerShdw>
          </a:effectLst>
        </p:spPr>
      </p:cxnSp>
      <p:cxnSp>
        <p:nvCxnSpPr>
          <p:cNvPr id="85" name="Straight Connector 84"/>
          <p:cNvCxnSpPr/>
          <p:nvPr/>
        </p:nvCxnSpPr>
        <p:spPr bwMode="auto">
          <a:xfrm>
            <a:off x="5652120" y="3717032"/>
            <a:ext cx="0" cy="216024"/>
          </a:xfrm>
          <a:prstGeom prst="line">
            <a:avLst/>
          </a:prstGeom>
          <a:gradFill rotWithShape="1">
            <a:gsLst>
              <a:gs pos="0">
                <a:srgbClr val="FF9933"/>
              </a:gs>
              <a:gs pos="100000">
                <a:srgbClr val="FFCC66"/>
              </a:gs>
            </a:gsLst>
            <a:lin ang="5400000" scaled="1"/>
          </a:gradFill>
          <a:ln w="9525" cap="flat" cmpd="sng" algn="ctr">
            <a:solidFill>
              <a:srgbClr val="D2C3AE"/>
            </a:solidFill>
            <a:prstDash val="solid"/>
            <a:round/>
            <a:headEnd type="none" w="med" len="med"/>
            <a:tailEnd type="none" w="med" len="med"/>
          </a:ln>
          <a:effectLst>
            <a:outerShdw dist="45791" dir="3378596" algn="ctr" rotWithShape="0">
              <a:srgbClr val="CCCCFF">
                <a:alpha val="25000"/>
              </a:srgbClr>
            </a:outerShdw>
          </a:effectLst>
        </p:spPr>
      </p:cxnSp>
      <p:grpSp>
        <p:nvGrpSpPr>
          <p:cNvPr id="86" name="Group 85"/>
          <p:cNvGrpSpPr/>
          <p:nvPr/>
        </p:nvGrpSpPr>
        <p:grpSpPr>
          <a:xfrm>
            <a:off x="5508104" y="3933056"/>
            <a:ext cx="288032" cy="288032"/>
            <a:chOff x="3563888" y="2636912"/>
            <a:chExt cx="288032" cy="288032"/>
          </a:xfrm>
        </p:grpSpPr>
        <p:sp>
          <p:nvSpPr>
            <p:cNvPr id="87" name="Rectangle 86"/>
            <p:cNvSpPr/>
            <p:nvPr/>
          </p:nvSpPr>
          <p:spPr bwMode="auto">
            <a:xfrm>
              <a:off x="3563888" y="2636912"/>
              <a:ext cx="288032" cy="288032"/>
            </a:xfrm>
            <a:prstGeom prst="rect">
              <a:avLst/>
            </a:prstGeom>
            <a:noFill/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8" name="Oval 87"/>
            <p:cNvSpPr/>
            <p:nvPr/>
          </p:nvSpPr>
          <p:spPr bwMode="auto">
            <a:xfrm>
              <a:off x="3610140" y="2669107"/>
              <a:ext cx="169772" cy="216024"/>
            </a:xfrm>
            <a:prstGeom prst="ellips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D2C3A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89" name="Straight Connector 88"/>
          <p:cNvCxnSpPr/>
          <p:nvPr/>
        </p:nvCxnSpPr>
        <p:spPr bwMode="auto">
          <a:xfrm>
            <a:off x="6084168" y="3723215"/>
            <a:ext cx="0" cy="216024"/>
          </a:xfrm>
          <a:prstGeom prst="line">
            <a:avLst/>
          </a:prstGeom>
          <a:gradFill rotWithShape="1">
            <a:gsLst>
              <a:gs pos="0">
                <a:srgbClr val="FF9933"/>
              </a:gs>
              <a:gs pos="100000">
                <a:srgbClr val="FFCC66"/>
              </a:gs>
            </a:gsLst>
            <a:lin ang="5400000" scaled="1"/>
          </a:gradFill>
          <a:ln w="9525" cap="flat" cmpd="sng" algn="ctr">
            <a:solidFill>
              <a:srgbClr val="D2C3AE"/>
            </a:solidFill>
            <a:prstDash val="solid"/>
            <a:round/>
            <a:headEnd type="none" w="med" len="med"/>
            <a:tailEnd type="none" w="med" len="med"/>
          </a:ln>
          <a:effectLst>
            <a:outerShdw dist="45791" dir="3378596" algn="ctr" rotWithShape="0">
              <a:srgbClr val="CCCCFF">
                <a:alpha val="25000"/>
              </a:srgbClr>
            </a:outerShdw>
          </a:effectLst>
        </p:spPr>
      </p:cxnSp>
      <p:grpSp>
        <p:nvGrpSpPr>
          <p:cNvPr id="90" name="Group 89"/>
          <p:cNvGrpSpPr/>
          <p:nvPr/>
        </p:nvGrpSpPr>
        <p:grpSpPr>
          <a:xfrm>
            <a:off x="5940152" y="3939239"/>
            <a:ext cx="288032" cy="288032"/>
            <a:chOff x="3563888" y="2636912"/>
            <a:chExt cx="288032" cy="288032"/>
          </a:xfrm>
        </p:grpSpPr>
        <p:sp>
          <p:nvSpPr>
            <p:cNvPr id="91" name="Rectangle 90"/>
            <p:cNvSpPr/>
            <p:nvPr/>
          </p:nvSpPr>
          <p:spPr bwMode="auto">
            <a:xfrm>
              <a:off x="3563888" y="2636912"/>
              <a:ext cx="288032" cy="288032"/>
            </a:xfrm>
            <a:prstGeom prst="rect">
              <a:avLst/>
            </a:prstGeom>
            <a:noFill/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2" name="Oval 91"/>
            <p:cNvSpPr/>
            <p:nvPr/>
          </p:nvSpPr>
          <p:spPr bwMode="auto">
            <a:xfrm>
              <a:off x="3610140" y="2669107"/>
              <a:ext cx="169772" cy="216024"/>
            </a:xfrm>
            <a:prstGeom prst="ellips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D2C3A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93" name="Straight Connector 92"/>
          <p:cNvCxnSpPr/>
          <p:nvPr/>
        </p:nvCxnSpPr>
        <p:spPr bwMode="auto">
          <a:xfrm>
            <a:off x="6444208" y="3723215"/>
            <a:ext cx="0" cy="216024"/>
          </a:xfrm>
          <a:prstGeom prst="line">
            <a:avLst/>
          </a:prstGeom>
          <a:gradFill rotWithShape="1">
            <a:gsLst>
              <a:gs pos="0">
                <a:srgbClr val="FF9933"/>
              </a:gs>
              <a:gs pos="100000">
                <a:srgbClr val="FFCC66"/>
              </a:gs>
            </a:gsLst>
            <a:lin ang="5400000" scaled="1"/>
          </a:gradFill>
          <a:ln w="9525" cap="flat" cmpd="sng" algn="ctr">
            <a:solidFill>
              <a:srgbClr val="D2C3AE"/>
            </a:solidFill>
            <a:prstDash val="solid"/>
            <a:round/>
            <a:headEnd type="none" w="med" len="med"/>
            <a:tailEnd type="none" w="med" len="med"/>
          </a:ln>
          <a:effectLst>
            <a:outerShdw dist="45791" dir="3378596" algn="ctr" rotWithShape="0">
              <a:srgbClr val="CCCCFF">
                <a:alpha val="25000"/>
              </a:srgbClr>
            </a:outerShdw>
          </a:effectLst>
        </p:spPr>
      </p:cxnSp>
      <p:grpSp>
        <p:nvGrpSpPr>
          <p:cNvPr id="94" name="Group 93"/>
          <p:cNvGrpSpPr/>
          <p:nvPr/>
        </p:nvGrpSpPr>
        <p:grpSpPr>
          <a:xfrm>
            <a:off x="6300192" y="3939239"/>
            <a:ext cx="288032" cy="288032"/>
            <a:chOff x="3563888" y="2636912"/>
            <a:chExt cx="288032" cy="288032"/>
          </a:xfrm>
        </p:grpSpPr>
        <p:sp>
          <p:nvSpPr>
            <p:cNvPr id="95" name="Rectangle 94"/>
            <p:cNvSpPr/>
            <p:nvPr/>
          </p:nvSpPr>
          <p:spPr bwMode="auto">
            <a:xfrm>
              <a:off x="3563888" y="2636912"/>
              <a:ext cx="288032" cy="288032"/>
            </a:xfrm>
            <a:prstGeom prst="rect">
              <a:avLst/>
            </a:prstGeom>
            <a:noFill/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6" name="Oval 95"/>
            <p:cNvSpPr/>
            <p:nvPr/>
          </p:nvSpPr>
          <p:spPr bwMode="auto">
            <a:xfrm>
              <a:off x="3610140" y="2669107"/>
              <a:ext cx="169772" cy="216024"/>
            </a:xfrm>
            <a:prstGeom prst="ellips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D2C3A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97" name="Straight Connector 96"/>
          <p:cNvCxnSpPr/>
          <p:nvPr/>
        </p:nvCxnSpPr>
        <p:spPr bwMode="auto">
          <a:xfrm>
            <a:off x="6804248" y="3723215"/>
            <a:ext cx="0" cy="216024"/>
          </a:xfrm>
          <a:prstGeom prst="line">
            <a:avLst/>
          </a:prstGeom>
          <a:gradFill rotWithShape="1">
            <a:gsLst>
              <a:gs pos="0">
                <a:srgbClr val="FF9933"/>
              </a:gs>
              <a:gs pos="100000">
                <a:srgbClr val="FFCC66"/>
              </a:gs>
            </a:gsLst>
            <a:lin ang="5400000" scaled="1"/>
          </a:gradFill>
          <a:ln w="9525" cap="flat" cmpd="sng" algn="ctr">
            <a:solidFill>
              <a:srgbClr val="D2C3AE"/>
            </a:solidFill>
            <a:prstDash val="solid"/>
            <a:round/>
            <a:headEnd type="none" w="med" len="med"/>
            <a:tailEnd type="none" w="med" len="med"/>
          </a:ln>
          <a:effectLst>
            <a:outerShdw dist="45791" dir="3378596" algn="ctr" rotWithShape="0">
              <a:srgbClr val="CCCCFF">
                <a:alpha val="25000"/>
              </a:srgbClr>
            </a:outerShdw>
          </a:effectLst>
        </p:spPr>
      </p:cxnSp>
      <p:grpSp>
        <p:nvGrpSpPr>
          <p:cNvPr id="98" name="Group 97"/>
          <p:cNvGrpSpPr/>
          <p:nvPr/>
        </p:nvGrpSpPr>
        <p:grpSpPr>
          <a:xfrm>
            <a:off x="6660232" y="3939239"/>
            <a:ext cx="288032" cy="288032"/>
            <a:chOff x="3563888" y="2636912"/>
            <a:chExt cx="288032" cy="288032"/>
          </a:xfrm>
        </p:grpSpPr>
        <p:sp>
          <p:nvSpPr>
            <p:cNvPr id="99" name="Rectangle 98"/>
            <p:cNvSpPr/>
            <p:nvPr/>
          </p:nvSpPr>
          <p:spPr bwMode="auto">
            <a:xfrm>
              <a:off x="3563888" y="2636912"/>
              <a:ext cx="288032" cy="288032"/>
            </a:xfrm>
            <a:prstGeom prst="rect">
              <a:avLst/>
            </a:prstGeom>
            <a:noFill/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0" name="Oval 99"/>
            <p:cNvSpPr/>
            <p:nvPr/>
          </p:nvSpPr>
          <p:spPr bwMode="auto">
            <a:xfrm>
              <a:off x="3610140" y="2669107"/>
              <a:ext cx="169772" cy="216024"/>
            </a:xfrm>
            <a:prstGeom prst="ellips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D2C3A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101" name="Straight Connector 100"/>
          <p:cNvCxnSpPr/>
          <p:nvPr/>
        </p:nvCxnSpPr>
        <p:spPr bwMode="auto">
          <a:xfrm>
            <a:off x="7236296" y="3717032"/>
            <a:ext cx="0" cy="216024"/>
          </a:xfrm>
          <a:prstGeom prst="line">
            <a:avLst/>
          </a:prstGeom>
          <a:gradFill rotWithShape="1">
            <a:gsLst>
              <a:gs pos="0">
                <a:srgbClr val="FF9933"/>
              </a:gs>
              <a:gs pos="100000">
                <a:srgbClr val="FFCC66"/>
              </a:gs>
            </a:gsLst>
            <a:lin ang="5400000" scaled="1"/>
          </a:gradFill>
          <a:ln w="9525" cap="flat" cmpd="sng" algn="ctr">
            <a:solidFill>
              <a:srgbClr val="D2C3AE"/>
            </a:solidFill>
            <a:prstDash val="solid"/>
            <a:round/>
            <a:headEnd type="none" w="med" len="med"/>
            <a:tailEnd type="none" w="med" len="med"/>
          </a:ln>
          <a:effectLst>
            <a:outerShdw dist="45791" dir="3378596" algn="ctr" rotWithShape="0">
              <a:srgbClr val="CCCCFF">
                <a:alpha val="25000"/>
              </a:srgbClr>
            </a:outerShdw>
          </a:effectLst>
        </p:spPr>
      </p:cxnSp>
      <p:grpSp>
        <p:nvGrpSpPr>
          <p:cNvPr id="102" name="Group 101"/>
          <p:cNvGrpSpPr/>
          <p:nvPr/>
        </p:nvGrpSpPr>
        <p:grpSpPr>
          <a:xfrm>
            <a:off x="7092280" y="3933056"/>
            <a:ext cx="288032" cy="288032"/>
            <a:chOff x="3563888" y="2636912"/>
            <a:chExt cx="288032" cy="288032"/>
          </a:xfrm>
        </p:grpSpPr>
        <p:sp>
          <p:nvSpPr>
            <p:cNvPr id="103" name="Rectangle 102"/>
            <p:cNvSpPr/>
            <p:nvPr/>
          </p:nvSpPr>
          <p:spPr bwMode="auto">
            <a:xfrm>
              <a:off x="3563888" y="2636912"/>
              <a:ext cx="288032" cy="288032"/>
            </a:xfrm>
            <a:prstGeom prst="rect">
              <a:avLst/>
            </a:prstGeom>
            <a:noFill/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4" name="Oval 103"/>
            <p:cNvSpPr/>
            <p:nvPr/>
          </p:nvSpPr>
          <p:spPr bwMode="auto">
            <a:xfrm>
              <a:off x="3610140" y="2669107"/>
              <a:ext cx="169772" cy="216024"/>
            </a:xfrm>
            <a:prstGeom prst="ellips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D2C3A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7452320" y="3429000"/>
            <a:ext cx="288032" cy="288032"/>
            <a:chOff x="3563888" y="2636912"/>
            <a:chExt cx="288032" cy="288032"/>
          </a:xfrm>
        </p:grpSpPr>
        <p:sp>
          <p:nvSpPr>
            <p:cNvPr id="106" name="Rectangle 105"/>
            <p:cNvSpPr/>
            <p:nvPr/>
          </p:nvSpPr>
          <p:spPr bwMode="auto">
            <a:xfrm>
              <a:off x="3563888" y="2636912"/>
              <a:ext cx="288032" cy="288032"/>
            </a:xfrm>
            <a:prstGeom prst="rect">
              <a:avLst/>
            </a:prstGeom>
            <a:noFill/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7" name="Oval 106"/>
            <p:cNvSpPr/>
            <p:nvPr/>
          </p:nvSpPr>
          <p:spPr bwMode="auto">
            <a:xfrm>
              <a:off x="3610140" y="2669107"/>
              <a:ext cx="169772" cy="216024"/>
            </a:xfrm>
            <a:prstGeom prst="ellips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D2C3A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109" name="Straight Connector 108"/>
          <p:cNvCxnSpPr/>
          <p:nvPr/>
        </p:nvCxnSpPr>
        <p:spPr bwMode="auto">
          <a:xfrm>
            <a:off x="6948264" y="3717032"/>
            <a:ext cx="504056" cy="0"/>
          </a:xfrm>
          <a:prstGeom prst="line">
            <a:avLst/>
          </a:prstGeom>
          <a:gradFill rotWithShape="1">
            <a:gsLst>
              <a:gs pos="0">
                <a:srgbClr val="FF9933"/>
              </a:gs>
              <a:gs pos="100000">
                <a:srgbClr val="FFCC66"/>
              </a:gs>
            </a:gsLst>
            <a:lin ang="5400000" scaled="1"/>
          </a:gradFill>
          <a:ln w="9525" cap="flat" cmpd="sng" algn="ctr">
            <a:solidFill>
              <a:srgbClr val="D2C3AE"/>
            </a:solidFill>
            <a:prstDash val="lgDash"/>
            <a:round/>
            <a:headEnd type="none" w="med" len="med"/>
            <a:tailEnd type="none" w="med" len="med"/>
          </a:ln>
          <a:effectLst>
            <a:outerShdw dist="45791" dir="3378596" algn="ctr" rotWithShape="0">
              <a:srgbClr val="CCCCFF">
                <a:alpha val="25000"/>
              </a:srgbClr>
            </a:outerShdw>
          </a:effectLst>
        </p:spPr>
      </p:cxnSp>
      <p:cxnSp>
        <p:nvCxnSpPr>
          <p:cNvPr id="112" name="Straight Connector 111"/>
          <p:cNvCxnSpPr/>
          <p:nvPr/>
        </p:nvCxnSpPr>
        <p:spPr bwMode="auto">
          <a:xfrm>
            <a:off x="4644008" y="3717032"/>
            <a:ext cx="0" cy="216024"/>
          </a:xfrm>
          <a:prstGeom prst="line">
            <a:avLst/>
          </a:prstGeom>
          <a:gradFill rotWithShape="1">
            <a:gsLst>
              <a:gs pos="0">
                <a:srgbClr val="FF9933"/>
              </a:gs>
              <a:gs pos="100000">
                <a:srgbClr val="FFCC66"/>
              </a:gs>
            </a:gsLst>
            <a:lin ang="5400000" scaled="1"/>
          </a:gradFill>
          <a:ln w="9525" cap="flat" cmpd="sng" algn="ctr">
            <a:solidFill>
              <a:srgbClr val="D2C3AE"/>
            </a:solidFill>
            <a:prstDash val="solid"/>
            <a:round/>
            <a:headEnd type="none" w="med" len="med"/>
            <a:tailEnd type="none" w="med" len="med"/>
          </a:ln>
          <a:effectLst>
            <a:outerShdw dist="45791" dir="3378596" algn="ctr" rotWithShape="0">
              <a:srgbClr val="CCCCFF">
                <a:alpha val="25000"/>
              </a:srgbClr>
            </a:outerShdw>
          </a:effectLst>
        </p:spPr>
      </p:cxnSp>
      <p:grpSp>
        <p:nvGrpSpPr>
          <p:cNvPr id="113" name="Group 112"/>
          <p:cNvGrpSpPr/>
          <p:nvPr/>
        </p:nvGrpSpPr>
        <p:grpSpPr>
          <a:xfrm>
            <a:off x="4499992" y="3933056"/>
            <a:ext cx="288032" cy="288032"/>
            <a:chOff x="3563888" y="2636912"/>
            <a:chExt cx="288032" cy="288032"/>
          </a:xfrm>
        </p:grpSpPr>
        <p:sp>
          <p:nvSpPr>
            <p:cNvPr id="114" name="Rectangle 113"/>
            <p:cNvSpPr/>
            <p:nvPr/>
          </p:nvSpPr>
          <p:spPr bwMode="auto">
            <a:xfrm>
              <a:off x="3563888" y="2636912"/>
              <a:ext cx="288032" cy="288032"/>
            </a:xfrm>
            <a:prstGeom prst="rect">
              <a:avLst/>
            </a:prstGeom>
            <a:noFill/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5" name="Oval 114"/>
            <p:cNvSpPr/>
            <p:nvPr/>
          </p:nvSpPr>
          <p:spPr bwMode="auto">
            <a:xfrm>
              <a:off x="3610140" y="2669107"/>
              <a:ext cx="169772" cy="216024"/>
            </a:xfrm>
            <a:prstGeom prst="ellips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D2C3A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116" name="Straight Connector 115"/>
          <p:cNvCxnSpPr/>
          <p:nvPr/>
        </p:nvCxnSpPr>
        <p:spPr bwMode="auto">
          <a:xfrm>
            <a:off x="4211960" y="3717032"/>
            <a:ext cx="0" cy="216024"/>
          </a:xfrm>
          <a:prstGeom prst="line">
            <a:avLst/>
          </a:prstGeom>
          <a:gradFill rotWithShape="1">
            <a:gsLst>
              <a:gs pos="0">
                <a:srgbClr val="FF9933"/>
              </a:gs>
              <a:gs pos="100000">
                <a:srgbClr val="FFCC66"/>
              </a:gs>
            </a:gsLst>
            <a:lin ang="5400000" scaled="1"/>
          </a:gradFill>
          <a:ln w="9525" cap="flat" cmpd="sng" algn="ctr">
            <a:solidFill>
              <a:srgbClr val="D2C3AE"/>
            </a:solidFill>
            <a:prstDash val="solid"/>
            <a:round/>
            <a:headEnd type="none" w="med" len="med"/>
            <a:tailEnd type="none" w="med" len="med"/>
          </a:ln>
          <a:effectLst>
            <a:outerShdw dist="45791" dir="3378596" algn="ctr" rotWithShape="0">
              <a:srgbClr val="CCCCFF">
                <a:alpha val="25000"/>
              </a:srgbClr>
            </a:outerShdw>
          </a:effectLst>
        </p:spPr>
      </p:cxnSp>
      <p:grpSp>
        <p:nvGrpSpPr>
          <p:cNvPr id="117" name="Group 116"/>
          <p:cNvGrpSpPr/>
          <p:nvPr/>
        </p:nvGrpSpPr>
        <p:grpSpPr>
          <a:xfrm>
            <a:off x="4067944" y="3933056"/>
            <a:ext cx="288032" cy="288032"/>
            <a:chOff x="3563888" y="2636912"/>
            <a:chExt cx="288032" cy="288032"/>
          </a:xfrm>
        </p:grpSpPr>
        <p:sp>
          <p:nvSpPr>
            <p:cNvPr id="118" name="Rectangle 117"/>
            <p:cNvSpPr/>
            <p:nvPr/>
          </p:nvSpPr>
          <p:spPr bwMode="auto">
            <a:xfrm>
              <a:off x="3563888" y="2636912"/>
              <a:ext cx="288032" cy="288032"/>
            </a:xfrm>
            <a:prstGeom prst="rect">
              <a:avLst/>
            </a:prstGeom>
            <a:noFill/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9" name="Oval 118"/>
            <p:cNvSpPr/>
            <p:nvPr/>
          </p:nvSpPr>
          <p:spPr bwMode="auto">
            <a:xfrm>
              <a:off x="3610140" y="2669107"/>
              <a:ext cx="169772" cy="216024"/>
            </a:xfrm>
            <a:prstGeom prst="ellips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D2C3A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120" name="Straight Connector 119"/>
          <p:cNvCxnSpPr/>
          <p:nvPr/>
        </p:nvCxnSpPr>
        <p:spPr bwMode="auto">
          <a:xfrm>
            <a:off x="3779912" y="3717032"/>
            <a:ext cx="0" cy="216024"/>
          </a:xfrm>
          <a:prstGeom prst="line">
            <a:avLst/>
          </a:prstGeom>
          <a:gradFill rotWithShape="1">
            <a:gsLst>
              <a:gs pos="0">
                <a:srgbClr val="FF9933"/>
              </a:gs>
              <a:gs pos="100000">
                <a:srgbClr val="FFCC66"/>
              </a:gs>
            </a:gsLst>
            <a:lin ang="5400000" scaled="1"/>
          </a:gradFill>
          <a:ln w="9525" cap="flat" cmpd="sng" algn="ctr">
            <a:solidFill>
              <a:srgbClr val="D2C3AE"/>
            </a:solidFill>
            <a:prstDash val="solid"/>
            <a:round/>
            <a:headEnd type="none" w="med" len="med"/>
            <a:tailEnd type="none" w="med" len="med"/>
          </a:ln>
          <a:effectLst>
            <a:outerShdw dist="45791" dir="3378596" algn="ctr" rotWithShape="0">
              <a:srgbClr val="CCCCFF">
                <a:alpha val="25000"/>
              </a:srgbClr>
            </a:outerShdw>
          </a:effectLst>
        </p:spPr>
      </p:cxnSp>
      <p:grpSp>
        <p:nvGrpSpPr>
          <p:cNvPr id="121" name="Group 120"/>
          <p:cNvGrpSpPr/>
          <p:nvPr/>
        </p:nvGrpSpPr>
        <p:grpSpPr>
          <a:xfrm>
            <a:off x="3635896" y="3933056"/>
            <a:ext cx="288032" cy="288032"/>
            <a:chOff x="3563888" y="2636912"/>
            <a:chExt cx="288032" cy="288032"/>
          </a:xfrm>
        </p:grpSpPr>
        <p:sp>
          <p:nvSpPr>
            <p:cNvPr id="122" name="Rectangle 121"/>
            <p:cNvSpPr/>
            <p:nvPr/>
          </p:nvSpPr>
          <p:spPr bwMode="auto">
            <a:xfrm>
              <a:off x="3563888" y="2636912"/>
              <a:ext cx="288032" cy="288032"/>
            </a:xfrm>
            <a:prstGeom prst="rect">
              <a:avLst/>
            </a:prstGeom>
            <a:noFill/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23" name="Oval 122"/>
            <p:cNvSpPr/>
            <p:nvPr/>
          </p:nvSpPr>
          <p:spPr bwMode="auto">
            <a:xfrm>
              <a:off x="3610140" y="2669107"/>
              <a:ext cx="169772" cy="216024"/>
            </a:xfrm>
            <a:prstGeom prst="ellips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D2C3A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124" name="Straight Connector 123"/>
          <p:cNvCxnSpPr/>
          <p:nvPr/>
        </p:nvCxnSpPr>
        <p:spPr bwMode="auto">
          <a:xfrm>
            <a:off x="3275856" y="3717032"/>
            <a:ext cx="0" cy="216024"/>
          </a:xfrm>
          <a:prstGeom prst="line">
            <a:avLst/>
          </a:prstGeom>
          <a:gradFill rotWithShape="1">
            <a:gsLst>
              <a:gs pos="0">
                <a:srgbClr val="FF9933"/>
              </a:gs>
              <a:gs pos="100000">
                <a:srgbClr val="FFCC66"/>
              </a:gs>
            </a:gsLst>
            <a:lin ang="5400000" scaled="1"/>
          </a:gradFill>
          <a:ln w="9525" cap="flat" cmpd="sng" algn="ctr">
            <a:solidFill>
              <a:srgbClr val="D2C3AE"/>
            </a:solidFill>
            <a:prstDash val="solid"/>
            <a:round/>
            <a:headEnd type="none" w="med" len="med"/>
            <a:tailEnd type="none" w="med" len="med"/>
          </a:ln>
          <a:effectLst>
            <a:outerShdw dist="45791" dir="3378596" algn="ctr" rotWithShape="0">
              <a:srgbClr val="CCCCFF">
                <a:alpha val="25000"/>
              </a:srgbClr>
            </a:outerShdw>
          </a:effectLst>
        </p:spPr>
      </p:cxnSp>
      <p:grpSp>
        <p:nvGrpSpPr>
          <p:cNvPr id="125" name="Group 124"/>
          <p:cNvGrpSpPr/>
          <p:nvPr/>
        </p:nvGrpSpPr>
        <p:grpSpPr>
          <a:xfrm>
            <a:off x="3131840" y="3933056"/>
            <a:ext cx="288032" cy="288032"/>
            <a:chOff x="3563888" y="2636912"/>
            <a:chExt cx="288032" cy="288032"/>
          </a:xfrm>
        </p:grpSpPr>
        <p:sp>
          <p:nvSpPr>
            <p:cNvPr id="126" name="Rectangle 125"/>
            <p:cNvSpPr/>
            <p:nvPr/>
          </p:nvSpPr>
          <p:spPr bwMode="auto">
            <a:xfrm>
              <a:off x="3563888" y="2636912"/>
              <a:ext cx="288032" cy="288032"/>
            </a:xfrm>
            <a:prstGeom prst="rect">
              <a:avLst/>
            </a:prstGeom>
            <a:noFill/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27" name="Oval 126"/>
            <p:cNvSpPr/>
            <p:nvPr/>
          </p:nvSpPr>
          <p:spPr bwMode="auto">
            <a:xfrm>
              <a:off x="3610140" y="2669107"/>
              <a:ext cx="169772" cy="216024"/>
            </a:xfrm>
            <a:prstGeom prst="ellips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D2C3A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129" name="Straight Connector 128"/>
          <p:cNvCxnSpPr/>
          <p:nvPr/>
        </p:nvCxnSpPr>
        <p:spPr bwMode="auto">
          <a:xfrm flipH="1">
            <a:off x="3275856" y="3717032"/>
            <a:ext cx="1656184" cy="0"/>
          </a:xfrm>
          <a:prstGeom prst="line">
            <a:avLst/>
          </a:prstGeom>
          <a:gradFill rotWithShape="1">
            <a:gsLst>
              <a:gs pos="0">
                <a:srgbClr val="FF9933"/>
              </a:gs>
              <a:gs pos="100000">
                <a:srgbClr val="FFCC66"/>
              </a:gs>
            </a:gsLst>
            <a:lin ang="5400000" scaled="1"/>
          </a:gradFill>
          <a:ln w="9525" cap="flat" cmpd="sng" algn="ctr">
            <a:solidFill>
              <a:srgbClr val="D2C3AE"/>
            </a:solidFill>
            <a:prstDash val="solid"/>
            <a:round/>
            <a:headEnd type="none" w="med" len="med"/>
            <a:tailEnd type="none" w="med" len="med"/>
          </a:ln>
          <a:effectLst>
            <a:outerShdw dist="45791" dir="3378596" algn="ctr" rotWithShape="0">
              <a:srgbClr val="CCCCFF">
                <a:alpha val="25000"/>
              </a:srgbClr>
            </a:outerShdw>
          </a:effectLst>
        </p:spPr>
      </p:cxnSp>
      <p:cxnSp>
        <p:nvCxnSpPr>
          <p:cNvPr id="131" name="Straight Connector 130"/>
          <p:cNvCxnSpPr/>
          <p:nvPr/>
        </p:nvCxnSpPr>
        <p:spPr bwMode="auto">
          <a:xfrm>
            <a:off x="4932040" y="3717032"/>
            <a:ext cx="288032" cy="0"/>
          </a:xfrm>
          <a:prstGeom prst="line">
            <a:avLst/>
          </a:prstGeom>
          <a:gradFill rotWithShape="1">
            <a:gsLst>
              <a:gs pos="0">
                <a:srgbClr val="FF9933"/>
              </a:gs>
              <a:gs pos="100000">
                <a:srgbClr val="FFCC66"/>
              </a:gs>
            </a:gsLst>
            <a:lin ang="5400000" scaled="1"/>
          </a:gradFill>
          <a:ln w="9525" cap="flat" cmpd="sng" algn="ctr">
            <a:solidFill>
              <a:srgbClr val="D2C3AE"/>
            </a:solidFill>
            <a:prstDash val="dash"/>
            <a:round/>
            <a:headEnd type="none" w="med" len="med"/>
            <a:tailEnd type="none" w="med" len="med"/>
          </a:ln>
          <a:effectLst>
            <a:outerShdw dist="45791" dir="3378596" algn="ctr" rotWithShape="0">
              <a:srgbClr val="CCCCFF">
                <a:alpha val="25000"/>
              </a:srgbClr>
            </a:outerShdw>
          </a:effectLst>
        </p:spPr>
      </p:cxnSp>
      <p:sp>
        <p:nvSpPr>
          <p:cNvPr id="132" name="Rectangle 131"/>
          <p:cNvSpPr/>
          <p:nvPr/>
        </p:nvSpPr>
        <p:spPr>
          <a:xfrm>
            <a:off x="2771800" y="3142129"/>
            <a:ext cx="194421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1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Division president</a:t>
            </a:r>
          </a:p>
          <a:p>
            <a:pPr algn="r"/>
            <a:r>
              <a:rPr lang="en-US" sz="11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(aka GM, revenue resp.)</a:t>
            </a:r>
            <a:endParaRPr lang="en-US" sz="1100" dirty="0"/>
          </a:p>
        </p:txBody>
      </p:sp>
      <p:sp>
        <p:nvSpPr>
          <p:cNvPr id="133" name="Rectangle 132"/>
          <p:cNvSpPr/>
          <p:nvPr/>
        </p:nvSpPr>
        <p:spPr>
          <a:xfrm>
            <a:off x="5652120" y="3212976"/>
            <a:ext cx="15841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Division CFO</a:t>
            </a:r>
          </a:p>
          <a:p>
            <a:r>
              <a:rPr lang="en-US" sz="11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(VP, int. control </a:t>
            </a:r>
            <a:r>
              <a:rPr lang="en-US" sz="1100" dirty="0" err="1" smtClean="0">
                <a:solidFill>
                  <a:srgbClr val="FFFF00"/>
                </a:solidFill>
                <a:latin typeface="Arial" charset="0"/>
                <a:cs typeface="Arial" charset="0"/>
              </a:rPr>
              <a:t>resp</a:t>
            </a:r>
            <a:r>
              <a:rPr lang="en-US" sz="11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)</a:t>
            </a:r>
            <a:endParaRPr lang="en-US" sz="1100" dirty="0"/>
          </a:p>
        </p:txBody>
      </p:sp>
      <p:sp>
        <p:nvSpPr>
          <p:cNvPr id="134" name="Rectangle 133"/>
          <p:cNvSpPr/>
          <p:nvPr/>
        </p:nvSpPr>
        <p:spPr>
          <a:xfrm>
            <a:off x="6732240" y="2852936"/>
            <a:ext cx="201622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1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Division CIO</a:t>
            </a:r>
          </a:p>
          <a:p>
            <a:pPr algn="r"/>
            <a:r>
              <a:rPr lang="en-US" sz="11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(Division officer of </a:t>
            </a:r>
            <a:r>
              <a:rPr lang="en-US" sz="1100" dirty="0" err="1" smtClean="0">
                <a:solidFill>
                  <a:srgbClr val="FFFF00"/>
                </a:solidFill>
                <a:latin typeface="Arial" charset="0"/>
                <a:cs typeface="Arial" charset="0"/>
              </a:rPr>
              <a:t>nonofficer</a:t>
            </a:r>
            <a:r>
              <a:rPr lang="en-US" sz="11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)</a:t>
            </a:r>
            <a:endParaRPr lang="en-US" sz="1100" dirty="0"/>
          </a:p>
        </p:txBody>
      </p:sp>
      <p:sp>
        <p:nvSpPr>
          <p:cNvPr id="135" name="Rectangle 134"/>
          <p:cNvSpPr/>
          <p:nvPr/>
        </p:nvSpPr>
        <p:spPr>
          <a:xfrm>
            <a:off x="7452320" y="3861048"/>
            <a:ext cx="64807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Vice pres</a:t>
            </a:r>
            <a:endParaRPr lang="en-US" sz="1100" dirty="0"/>
          </a:p>
        </p:txBody>
      </p:sp>
      <p:sp>
        <p:nvSpPr>
          <p:cNvPr id="136" name="Rectangle 135"/>
          <p:cNvSpPr/>
          <p:nvPr/>
        </p:nvSpPr>
        <p:spPr>
          <a:xfrm>
            <a:off x="6948264" y="4293096"/>
            <a:ext cx="93610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Purchasing</a:t>
            </a:r>
            <a:endParaRPr lang="en-US" sz="1000" dirty="0"/>
          </a:p>
        </p:txBody>
      </p:sp>
      <p:sp>
        <p:nvSpPr>
          <p:cNvPr id="137" name="Rectangle 136"/>
          <p:cNvSpPr/>
          <p:nvPr/>
        </p:nvSpPr>
        <p:spPr>
          <a:xfrm>
            <a:off x="6660232" y="4269082"/>
            <a:ext cx="36004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IT</a:t>
            </a:r>
            <a:endParaRPr lang="en-US" sz="1000" dirty="0"/>
          </a:p>
        </p:txBody>
      </p:sp>
      <p:sp>
        <p:nvSpPr>
          <p:cNvPr id="138" name="Rectangle 137"/>
          <p:cNvSpPr/>
          <p:nvPr/>
        </p:nvSpPr>
        <p:spPr>
          <a:xfrm>
            <a:off x="6300192" y="4299279"/>
            <a:ext cx="43204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HR</a:t>
            </a:r>
            <a:endParaRPr lang="en-US" sz="1000" dirty="0"/>
          </a:p>
        </p:txBody>
      </p:sp>
      <p:sp>
        <p:nvSpPr>
          <p:cNvPr id="139" name="Rectangle 138"/>
          <p:cNvSpPr/>
          <p:nvPr/>
        </p:nvSpPr>
        <p:spPr>
          <a:xfrm>
            <a:off x="5868144" y="4299279"/>
            <a:ext cx="57606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err="1" smtClean="0">
                <a:solidFill>
                  <a:srgbClr val="FFFF00"/>
                </a:solidFill>
                <a:latin typeface="Arial" charset="0"/>
                <a:cs typeface="Arial" charset="0"/>
              </a:rPr>
              <a:t>Whse</a:t>
            </a:r>
            <a:endParaRPr lang="en-US" sz="1000" dirty="0"/>
          </a:p>
        </p:txBody>
      </p:sp>
      <p:sp>
        <p:nvSpPr>
          <p:cNvPr id="140" name="Rectangle 139"/>
          <p:cNvSpPr/>
          <p:nvPr/>
        </p:nvSpPr>
        <p:spPr>
          <a:xfrm>
            <a:off x="5292080" y="4293096"/>
            <a:ext cx="64807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Finance</a:t>
            </a:r>
            <a:endParaRPr lang="en-US" sz="1000" dirty="0"/>
          </a:p>
        </p:txBody>
      </p:sp>
      <p:sp>
        <p:nvSpPr>
          <p:cNvPr id="141" name="Rectangle 140"/>
          <p:cNvSpPr/>
          <p:nvPr/>
        </p:nvSpPr>
        <p:spPr>
          <a:xfrm>
            <a:off x="5004048" y="4293096"/>
            <a:ext cx="6480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Int.</a:t>
            </a:r>
          </a:p>
          <a:p>
            <a:r>
              <a:rPr lang="en-US" sz="10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audit</a:t>
            </a:r>
            <a:endParaRPr lang="en-US" sz="1000" dirty="0"/>
          </a:p>
        </p:txBody>
      </p:sp>
      <p:sp>
        <p:nvSpPr>
          <p:cNvPr id="142" name="Rectangle 141"/>
          <p:cNvSpPr/>
          <p:nvPr/>
        </p:nvSpPr>
        <p:spPr>
          <a:xfrm>
            <a:off x="2987824" y="4293096"/>
            <a:ext cx="64807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Sales</a:t>
            </a:r>
            <a:endParaRPr lang="en-US" sz="1000" dirty="0"/>
          </a:p>
        </p:txBody>
      </p:sp>
      <p:sp>
        <p:nvSpPr>
          <p:cNvPr id="143" name="Rectangle 142"/>
          <p:cNvSpPr/>
          <p:nvPr/>
        </p:nvSpPr>
        <p:spPr>
          <a:xfrm>
            <a:off x="3491880" y="4293096"/>
            <a:ext cx="64807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Mfg</a:t>
            </a:r>
            <a:endParaRPr lang="en-US" sz="1000" dirty="0"/>
          </a:p>
        </p:txBody>
      </p:sp>
      <p:sp>
        <p:nvSpPr>
          <p:cNvPr id="144" name="Rectangle 143"/>
          <p:cNvSpPr/>
          <p:nvPr/>
        </p:nvSpPr>
        <p:spPr>
          <a:xfrm>
            <a:off x="3923928" y="4293096"/>
            <a:ext cx="64807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R&amp;D</a:t>
            </a:r>
            <a:endParaRPr lang="en-US" sz="1000" dirty="0"/>
          </a:p>
        </p:txBody>
      </p:sp>
      <p:sp>
        <p:nvSpPr>
          <p:cNvPr id="145" name="Rectangle 144"/>
          <p:cNvSpPr/>
          <p:nvPr/>
        </p:nvSpPr>
        <p:spPr>
          <a:xfrm>
            <a:off x="4320348" y="4293096"/>
            <a:ext cx="79208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Marketing</a:t>
            </a:r>
            <a:endParaRPr lang="en-US" sz="1000" dirty="0"/>
          </a:p>
        </p:txBody>
      </p:sp>
      <p:cxnSp>
        <p:nvCxnSpPr>
          <p:cNvPr id="150" name="Straight Connector 149"/>
          <p:cNvCxnSpPr/>
          <p:nvPr/>
        </p:nvCxnSpPr>
        <p:spPr bwMode="auto">
          <a:xfrm>
            <a:off x="6300192" y="4653136"/>
            <a:ext cx="1008112" cy="0"/>
          </a:xfrm>
          <a:prstGeom prst="line">
            <a:avLst/>
          </a:prstGeom>
          <a:gradFill rotWithShape="1">
            <a:gsLst>
              <a:gs pos="0">
                <a:srgbClr val="FF9933"/>
              </a:gs>
              <a:gs pos="100000">
                <a:srgbClr val="FFCC66"/>
              </a:gs>
            </a:gsLst>
            <a:lin ang="5400000" scaled="1"/>
          </a:gradFill>
          <a:ln w="9525" cap="flat" cmpd="sng" algn="ctr">
            <a:solidFill>
              <a:srgbClr val="D2C3AE"/>
            </a:solidFill>
            <a:prstDash val="solid"/>
            <a:round/>
            <a:headEnd type="none" w="med" len="med"/>
            <a:tailEnd type="none" w="med" len="med"/>
          </a:ln>
          <a:effectLst>
            <a:outerShdw dist="45791" dir="3378596" algn="ctr" rotWithShape="0">
              <a:srgbClr val="CCCCFF">
                <a:alpha val="25000"/>
              </a:srgbClr>
            </a:outerShdw>
          </a:effectLst>
        </p:spPr>
      </p:cxnSp>
      <p:cxnSp>
        <p:nvCxnSpPr>
          <p:cNvPr id="157" name="Straight Connector 156"/>
          <p:cNvCxnSpPr/>
          <p:nvPr/>
        </p:nvCxnSpPr>
        <p:spPr bwMode="auto">
          <a:xfrm flipV="1">
            <a:off x="6804248" y="4509120"/>
            <a:ext cx="0" cy="216024"/>
          </a:xfrm>
          <a:prstGeom prst="line">
            <a:avLst/>
          </a:prstGeom>
          <a:gradFill rotWithShape="1">
            <a:gsLst>
              <a:gs pos="0">
                <a:srgbClr val="FF9933"/>
              </a:gs>
              <a:gs pos="100000">
                <a:srgbClr val="FFCC66"/>
              </a:gs>
            </a:gsLst>
            <a:lin ang="5400000" scaled="1"/>
          </a:gradFill>
          <a:ln w="9525" cap="flat" cmpd="sng" algn="ctr">
            <a:solidFill>
              <a:srgbClr val="D2C3AE"/>
            </a:solidFill>
            <a:prstDash val="solid"/>
            <a:round/>
            <a:headEnd type="none" w="med" len="med"/>
            <a:tailEnd type="none" w="med" len="med"/>
          </a:ln>
          <a:effectLst>
            <a:outerShdw dist="45791" dir="3378596" algn="ctr" rotWithShape="0">
              <a:srgbClr val="CCCCFF">
                <a:alpha val="25000"/>
              </a:srgbClr>
            </a:outerShdw>
          </a:effectLst>
        </p:spPr>
      </p:cxnSp>
      <p:sp>
        <p:nvSpPr>
          <p:cNvPr id="161" name="Oval 160"/>
          <p:cNvSpPr/>
          <p:nvPr/>
        </p:nvSpPr>
        <p:spPr bwMode="auto">
          <a:xfrm>
            <a:off x="6220017" y="4797152"/>
            <a:ext cx="169772" cy="216024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rgbClr val="D2C3AE"/>
            </a:solidFill>
            <a:prstDash val="solid"/>
            <a:round/>
            <a:headEnd type="none" w="med" len="med"/>
            <a:tailEnd type="none" w="med" len="med"/>
          </a:ln>
          <a:effectLst>
            <a:outerShdw dist="45791" dir="3378596" algn="ctr" rotWithShape="0">
              <a:srgbClr val="CCCCFF">
                <a:alpha val="25000"/>
              </a:srgbClr>
            </a:outerShdw>
          </a:effectLst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3" name="Straight Connector 162"/>
          <p:cNvCxnSpPr>
            <a:stCxn id="161" idx="0"/>
          </p:cNvCxnSpPr>
          <p:nvPr/>
        </p:nvCxnSpPr>
        <p:spPr bwMode="auto">
          <a:xfrm flipH="1" flipV="1">
            <a:off x="6303790" y="4650521"/>
            <a:ext cx="1113" cy="146631"/>
          </a:xfrm>
          <a:prstGeom prst="line">
            <a:avLst/>
          </a:prstGeom>
          <a:gradFill rotWithShape="1">
            <a:gsLst>
              <a:gs pos="0">
                <a:srgbClr val="FF9933"/>
              </a:gs>
              <a:gs pos="100000">
                <a:srgbClr val="FFCC66"/>
              </a:gs>
            </a:gsLst>
            <a:lin ang="5400000" scaled="1"/>
          </a:gradFill>
          <a:ln w="9525" cap="flat" cmpd="sng" algn="ctr">
            <a:solidFill>
              <a:srgbClr val="D2C3AE"/>
            </a:solidFill>
            <a:prstDash val="solid"/>
            <a:round/>
            <a:headEnd type="none" w="med" len="med"/>
            <a:tailEnd type="none" w="med" len="med"/>
          </a:ln>
          <a:effectLst>
            <a:outerShdw dist="45791" dir="3378596" algn="ctr" rotWithShape="0">
              <a:srgbClr val="CCCCFF">
                <a:alpha val="25000"/>
              </a:srgbClr>
            </a:outerShdw>
          </a:effectLst>
        </p:spPr>
      </p:cxnSp>
      <p:sp>
        <p:nvSpPr>
          <p:cNvPr id="168" name="Oval 167"/>
          <p:cNvSpPr/>
          <p:nvPr/>
        </p:nvSpPr>
        <p:spPr bwMode="auto">
          <a:xfrm>
            <a:off x="6717724" y="4797152"/>
            <a:ext cx="169772" cy="216024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rgbClr val="D2C3AE"/>
            </a:solidFill>
            <a:prstDash val="solid"/>
            <a:round/>
            <a:headEnd type="none" w="med" len="med"/>
            <a:tailEnd type="none" w="med" len="med"/>
          </a:ln>
          <a:effectLst>
            <a:outerShdw dist="45791" dir="3378596" algn="ctr" rotWithShape="0">
              <a:srgbClr val="CCCCFF">
                <a:alpha val="25000"/>
              </a:srgbClr>
            </a:outerShdw>
          </a:effectLst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9" name="Straight Connector 168"/>
          <p:cNvCxnSpPr>
            <a:stCxn id="168" idx="0"/>
          </p:cNvCxnSpPr>
          <p:nvPr/>
        </p:nvCxnSpPr>
        <p:spPr bwMode="auto">
          <a:xfrm flipH="1" flipV="1">
            <a:off x="6801497" y="4650521"/>
            <a:ext cx="1113" cy="146631"/>
          </a:xfrm>
          <a:prstGeom prst="line">
            <a:avLst/>
          </a:prstGeom>
          <a:gradFill rotWithShape="1">
            <a:gsLst>
              <a:gs pos="0">
                <a:srgbClr val="FF9933"/>
              </a:gs>
              <a:gs pos="100000">
                <a:srgbClr val="FFCC66"/>
              </a:gs>
            </a:gsLst>
            <a:lin ang="5400000" scaled="1"/>
          </a:gradFill>
          <a:ln w="9525" cap="flat" cmpd="sng" algn="ctr">
            <a:solidFill>
              <a:srgbClr val="D2C3AE"/>
            </a:solidFill>
            <a:prstDash val="solid"/>
            <a:round/>
            <a:headEnd type="none" w="med" len="med"/>
            <a:tailEnd type="none" w="med" len="med"/>
          </a:ln>
          <a:effectLst>
            <a:outerShdw dist="45791" dir="3378596" algn="ctr" rotWithShape="0">
              <a:srgbClr val="CCCCFF">
                <a:alpha val="25000"/>
              </a:srgbClr>
            </a:outerShdw>
          </a:effectLst>
        </p:spPr>
      </p:cxnSp>
      <p:sp>
        <p:nvSpPr>
          <p:cNvPr id="170" name="Oval 169"/>
          <p:cNvSpPr/>
          <p:nvPr/>
        </p:nvSpPr>
        <p:spPr bwMode="auto">
          <a:xfrm>
            <a:off x="7222336" y="4797152"/>
            <a:ext cx="169772" cy="216024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rgbClr val="D2C3AE"/>
            </a:solidFill>
            <a:prstDash val="solid"/>
            <a:round/>
            <a:headEnd type="none" w="med" len="med"/>
            <a:tailEnd type="none" w="med" len="med"/>
          </a:ln>
          <a:effectLst>
            <a:outerShdw dist="45791" dir="3378596" algn="ctr" rotWithShape="0">
              <a:srgbClr val="CCCCFF">
                <a:alpha val="25000"/>
              </a:srgbClr>
            </a:outerShdw>
          </a:effectLst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71" name="Straight Connector 170"/>
          <p:cNvCxnSpPr>
            <a:stCxn id="170" idx="0"/>
          </p:cNvCxnSpPr>
          <p:nvPr/>
        </p:nvCxnSpPr>
        <p:spPr bwMode="auto">
          <a:xfrm flipH="1" flipV="1">
            <a:off x="7306109" y="4650521"/>
            <a:ext cx="1113" cy="146631"/>
          </a:xfrm>
          <a:prstGeom prst="line">
            <a:avLst/>
          </a:prstGeom>
          <a:gradFill rotWithShape="1">
            <a:gsLst>
              <a:gs pos="0">
                <a:srgbClr val="FF9933"/>
              </a:gs>
              <a:gs pos="100000">
                <a:srgbClr val="FFCC66"/>
              </a:gs>
            </a:gsLst>
            <a:lin ang="5400000" scaled="1"/>
          </a:gradFill>
          <a:ln w="9525" cap="flat" cmpd="sng" algn="ctr">
            <a:solidFill>
              <a:srgbClr val="D2C3AE"/>
            </a:solidFill>
            <a:prstDash val="solid"/>
            <a:round/>
            <a:headEnd type="none" w="med" len="med"/>
            <a:tailEnd type="none" w="med" len="med"/>
          </a:ln>
          <a:effectLst>
            <a:outerShdw dist="45791" dir="3378596" algn="ctr" rotWithShape="0">
              <a:srgbClr val="CCCCFF">
                <a:alpha val="25000"/>
              </a:srgbClr>
            </a:outerShdw>
          </a:effectLst>
        </p:spPr>
      </p:cxnSp>
      <p:grpSp>
        <p:nvGrpSpPr>
          <p:cNvPr id="172" name="Group 171"/>
          <p:cNvGrpSpPr/>
          <p:nvPr/>
        </p:nvGrpSpPr>
        <p:grpSpPr>
          <a:xfrm>
            <a:off x="179512" y="3861048"/>
            <a:ext cx="288032" cy="288032"/>
            <a:chOff x="3563888" y="2636912"/>
            <a:chExt cx="288032" cy="288032"/>
          </a:xfrm>
        </p:grpSpPr>
        <p:sp>
          <p:nvSpPr>
            <p:cNvPr id="173" name="Rectangle 172"/>
            <p:cNvSpPr/>
            <p:nvPr/>
          </p:nvSpPr>
          <p:spPr bwMode="auto">
            <a:xfrm>
              <a:off x="3563888" y="2636912"/>
              <a:ext cx="288032" cy="288032"/>
            </a:xfrm>
            <a:prstGeom prst="rect">
              <a:avLst/>
            </a:prstGeom>
            <a:noFill/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74" name="Oval 173"/>
            <p:cNvSpPr/>
            <p:nvPr/>
          </p:nvSpPr>
          <p:spPr bwMode="auto">
            <a:xfrm>
              <a:off x="3610140" y="2669107"/>
              <a:ext cx="169772" cy="216024"/>
            </a:xfrm>
            <a:prstGeom prst="ellips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D2C3A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175" name="Oval 174"/>
          <p:cNvSpPr/>
          <p:nvPr/>
        </p:nvSpPr>
        <p:spPr bwMode="auto">
          <a:xfrm>
            <a:off x="251520" y="4293096"/>
            <a:ext cx="169772" cy="216024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rgbClr val="D2C3AE"/>
            </a:solidFill>
            <a:prstDash val="solid"/>
            <a:round/>
            <a:headEnd type="none" w="med" len="med"/>
            <a:tailEnd type="none" w="med" len="med"/>
          </a:ln>
          <a:effectLst>
            <a:outerShdw dist="45791" dir="3378596" algn="ctr" rotWithShape="0">
              <a:srgbClr val="CCCCFF">
                <a:alpha val="25000"/>
              </a:srgbClr>
            </a:outerShdw>
          </a:effectLst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6" name="4-Point Star 175"/>
          <p:cNvSpPr/>
          <p:nvPr/>
        </p:nvSpPr>
        <p:spPr bwMode="auto">
          <a:xfrm>
            <a:off x="3419872" y="4365104"/>
            <a:ext cx="72008" cy="144016"/>
          </a:xfrm>
          <a:prstGeom prst="star4">
            <a:avLst/>
          </a:prstGeom>
          <a:solidFill>
            <a:schemeClr val="tx1"/>
          </a:solidFill>
          <a:ln w="9525" cap="flat" cmpd="sng" algn="ctr">
            <a:solidFill>
              <a:srgbClr val="D2C3AE"/>
            </a:solidFill>
            <a:prstDash val="solid"/>
            <a:round/>
            <a:headEnd type="none" w="med" len="med"/>
            <a:tailEnd type="none" w="med" len="med"/>
          </a:ln>
          <a:effectLst>
            <a:outerShdw dist="45791" dir="3378596" algn="ctr" rotWithShape="0">
              <a:srgbClr val="CCCCFF">
                <a:alpha val="25000"/>
              </a:srgbClr>
            </a:outerShdw>
          </a:effectLst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7" name="4-Point Star 176"/>
          <p:cNvSpPr/>
          <p:nvPr/>
        </p:nvSpPr>
        <p:spPr bwMode="auto">
          <a:xfrm>
            <a:off x="251520" y="4653136"/>
            <a:ext cx="72008" cy="144016"/>
          </a:xfrm>
          <a:prstGeom prst="star4">
            <a:avLst/>
          </a:prstGeom>
          <a:solidFill>
            <a:schemeClr val="tx1"/>
          </a:solidFill>
          <a:ln w="9525" cap="flat" cmpd="sng" algn="ctr">
            <a:solidFill>
              <a:srgbClr val="D2C3AE"/>
            </a:solidFill>
            <a:prstDash val="solid"/>
            <a:round/>
            <a:headEnd type="none" w="med" len="med"/>
            <a:tailEnd type="none" w="med" len="med"/>
          </a:ln>
          <a:effectLst>
            <a:outerShdw dist="45791" dir="3378596" algn="ctr" rotWithShape="0">
              <a:srgbClr val="CCCCFF">
                <a:alpha val="25000"/>
              </a:srgbClr>
            </a:outerShdw>
          </a:effectLst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8" name="Rectangle 177"/>
          <p:cNvSpPr/>
          <p:nvPr/>
        </p:nvSpPr>
        <p:spPr>
          <a:xfrm>
            <a:off x="7452320" y="4797152"/>
            <a:ext cx="93610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Directors</a:t>
            </a:r>
            <a:endParaRPr lang="en-US" sz="1000" dirty="0"/>
          </a:p>
        </p:txBody>
      </p:sp>
      <p:grpSp>
        <p:nvGrpSpPr>
          <p:cNvPr id="189" name="Group 188"/>
          <p:cNvGrpSpPr/>
          <p:nvPr/>
        </p:nvGrpSpPr>
        <p:grpSpPr>
          <a:xfrm>
            <a:off x="6012160" y="5589240"/>
            <a:ext cx="149946" cy="222674"/>
            <a:chOff x="8198578" y="4221088"/>
            <a:chExt cx="149946" cy="366690"/>
          </a:xfrm>
        </p:grpSpPr>
        <p:sp>
          <p:nvSpPr>
            <p:cNvPr id="179" name="Oval 178"/>
            <p:cNvSpPr/>
            <p:nvPr/>
          </p:nvSpPr>
          <p:spPr bwMode="auto">
            <a:xfrm>
              <a:off x="8241505" y="4221088"/>
              <a:ext cx="72008" cy="72008"/>
            </a:xfrm>
            <a:prstGeom prst="ellips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D2C3A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81" name="Straight Connector 180"/>
            <p:cNvCxnSpPr/>
            <p:nvPr/>
          </p:nvCxnSpPr>
          <p:spPr bwMode="auto">
            <a:xfrm flipH="1">
              <a:off x="8274333" y="4293096"/>
              <a:ext cx="3536" cy="233623"/>
            </a:xfrm>
            <a:prstGeom prst="lin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D2C3A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</p:cxnSp>
        <p:cxnSp>
          <p:nvCxnSpPr>
            <p:cNvPr id="184" name="Straight Connector 183"/>
            <p:cNvCxnSpPr/>
            <p:nvPr/>
          </p:nvCxnSpPr>
          <p:spPr bwMode="auto">
            <a:xfrm flipH="1">
              <a:off x="8198578" y="4515770"/>
              <a:ext cx="72008" cy="72008"/>
            </a:xfrm>
            <a:prstGeom prst="lin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D2C3A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</p:cxnSp>
        <p:cxnSp>
          <p:nvCxnSpPr>
            <p:cNvPr id="186" name="Straight Connector 185"/>
            <p:cNvCxnSpPr/>
            <p:nvPr/>
          </p:nvCxnSpPr>
          <p:spPr bwMode="auto">
            <a:xfrm>
              <a:off x="8276516" y="4515770"/>
              <a:ext cx="72008" cy="72008"/>
            </a:xfrm>
            <a:prstGeom prst="lin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D2C3A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</p:cxnSp>
        <p:cxnSp>
          <p:nvCxnSpPr>
            <p:cNvPr id="188" name="Straight Connector 187"/>
            <p:cNvCxnSpPr/>
            <p:nvPr/>
          </p:nvCxnSpPr>
          <p:spPr bwMode="auto">
            <a:xfrm flipH="1">
              <a:off x="8224309" y="4365104"/>
              <a:ext cx="108012" cy="0"/>
            </a:xfrm>
            <a:prstGeom prst="lin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D2C3A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</p:cxnSp>
      </p:grpSp>
      <p:cxnSp>
        <p:nvCxnSpPr>
          <p:cNvPr id="190" name="Straight Connector 189"/>
          <p:cNvCxnSpPr/>
          <p:nvPr/>
        </p:nvCxnSpPr>
        <p:spPr bwMode="auto">
          <a:xfrm>
            <a:off x="6156176" y="5157192"/>
            <a:ext cx="288032" cy="0"/>
          </a:xfrm>
          <a:prstGeom prst="line">
            <a:avLst/>
          </a:prstGeom>
          <a:gradFill rotWithShape="1">
            <a:gsLst>
              <a:gs pos="0">
                <a:srgbClr val="FF9933"/>
              </a:gs>
              <a:gs pos="100000">
                <a:srgbClr val="FFCC66"/>
              </a:gs>
            </a:gsLst>
            <a:lin ang="5400000" scaled="1"/>
          </a:gradFill>
          <a:ln w="9525" cap="flat" cmpd="sng" algn="ctr">
            <a:solidFill>
              <a:srgbClr val="D2C3AE"/>
            </a:solidFill>
            <a:prstDash val="solid"/>
            <a:round/>
            <a:headEnd type="none" w="med" len="med"/>
            <a:tailEnd type="none" w="med" len="med"/>
          </a:ln>
          <a:effectLst>
            <a:outerShdw dist="45791" dir="3378596" algn="ctr" rotWithShape="0">
              <a:srgbClr val="CCCCFF">
                <a:alpha val="25000"/>
              </a:srgbClr>
            </a:outerShdw>
          </a:effectLst>
        </p:spPr>
      </p:cxnSp>
      <p:cxnSp>
        <p:nvCxnSpPr>
          <p:cNvPr id="192" name="Straight Connector 191"/>
          <p:cNvCxnSpPr/>
          <p:nvPr/>
        </p:nvCxnSpPr>
        <p:spPr bwMode="auto">
          <a:xfrm flipH="1" flipV="1">
            <a:off x="6300192" y="5013176"/>
            <a:ext cx="1113" cy="146631"/>
          </a:xfrm>
          <a:prstGeom prst="line">
            <a:avLst/>
          </a:prstGeom>
          <a:gradFill rotWithShape="1">
            <a:gsLst>
              <a:gs pos="0">
                <a:srgbClr val="FF9933"/>
              </a:gs>
              <a:gs pos="100000">
                <a:srgbClr val="FFCC66"/>
              </a:gs>
            </a:gsLst>
            <a:lin ang="5400000" scaled="1"/>
          </a:gradFill>
          <a:ln w="9525" cap="flat" cmpd="sng" algn="ctr">
            <a:solidFill>
              <a:srgbClr val="D2C3AE"/>
            </a:solidFill>
            <a:prstDash val="solid"/>
            <a:round/>
            <a:headEnd type="none" w="med" len="med"/>
            <a:tailEnd type="none" w="med" len="med"/>
          </a:ln>
          <a:effectLst>
            <a:outerShdw dist="45791" dir="3378596" algn="ctr" rotWithShape="0">
              <a:srgbClr val="CCCCFF">
                <a:alpha val="25000"/>
              </a:srgbClr>
            </a:outerShdw>
          </a:effectLst>
        </p:spPr>
      </p:cxnSp>
      <p:cxnSp>
        <p:nvCxnSpPr>
          <p:cNvPr id="193" name="Straight Connector 192"/>
          <p:cNvCxnSpPr/>
          <p:nvPr/>
        </p:nvCxnSpPr>
        <p:spPr bwMode="auto">
          <a:xfrm flipH="1" flipV="1">
            <a:off x="6156176" y="5157192"/>
            <a:ext cx="1113" cy="146631"/>
          </a:xfrm>
          <a:prstGeom prst="line">
            <a:avLst/>
          </a:prstGeom>
          <a:gradFill rotWithShape="1">
            <a:gsLst>
              <a:gs pos="0">
                <a:srgbClr val="FF9933"/>
              </a:gs>
              <a:gs pos="100000">
                <a:srgbClr val="FFCC66"/>
              </a:gs>
            </a:gsLst>
            <a:lin ang="5400000" scaled="1"/>
          </a:gradFill>
          <a:ln w="9525" cap="flat" cmpd="sng" algn="ctr">
            <a:solidFill>
              <a:srgbClr val="D2C3AE"/>
            </a:solidFill>
            <a:prstDash val="solid"/>
            <a:round/>
            <a:headEnd type="none" w="med" len="med"/>
            <a:tailEnd type="none" w="med" len="med"/>
          </a:ln>
          <a:effectLst>
            <a:outerShdw dist="45791" dir="3378596" algn="ctr" rotWithShape="0">
              <a:srgbClr val="CCCCFF">
                <a:alpha val="25000"/>
              </a:srgbClr>
            </a:outerShdw>
          </a:effectLst>
        </p:spPr>
      </p:cxnSp>
      <p:sp>
        <p:nvSpPr>
          <p:cNvPr id="194" name="Oval 193"/>
          <p:cNvSpPr/>
          <p:nvPr/>
        </p:nvSpPr>
        <p:spPr bwMode="auto">
          <a:xfrm>
            <a:off x="6372200" y="5301208"/>
            <a:ext cx="169772" cy="216024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rgbClr val="D2C3AE"/>
            </a:solidFill>
            <a:prstDash val="solid"/>
            <a:round/>
            <a:headEnd type="none" w="med" len="med"/>
            <a:tailEnd type="none" w="med" len="med"/>
          </a:ln>
          <a:effectLst>
            <a:outerShdw dist="45791" dir="3378596" algn="ctr" rotWithShape="0">
              <a:srgbClr val="CCCCFF">
                <a:alpha val="25000"/>
              </a:srgbClr>
            </a:outerShdw>
          </a:effectLst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95" name="Straight Connector 194"/>
          <p:cNvCxnSpPr/>
          <p:nvPr/>
        </p:nvCxnSpPr>
        <p:spPr bwMode="auto">
          <a:xfrm flipH="1" flipV="1">
            <a:off x="6444208" y="5157192"/>
            <a:ext cx="1113" cy="146631"/>
          </a:xfrm>
          <a:prstGeom prst="line">
            <a:avLst/>
          </a:prstGeom>
          <a:gradFill rotWithShape="1">
            <a:gsLst>
              <a:gs pos="0">
                <a:srgbClr val="FF9933"/>
              </a:gs>
              <a:gs pos="100000">
                <a:srgbClr val="FFCC66"/>
              </a:gs>
            </a:gsLst>
            <a:lin ang="5400000" scaled="1"/>
          </a:gradFill>
          <a:ln w="9525" cap="flat" cmpd="sng" algn="ctr">
            <a:solidFill>
              <a:srgbClr val="D2C3AE"/>
            </a:solidFill>
            <a:prstDash val="solid"/>
            <a:round/>
            <a:headEnd type="none" w="med" len="med"/>
            <a:tailEnd type="none" w="med" len="med"/>
          </a:ln>
          <a:effectLst>
            <a:outerShdw dist="45791" dir="3378596" algn="ctr" rotWithShape="0">
              <a:srgbClr val="CCCCFF">
                <a:alpha val="25000"/>
              </a:srgbClr>
            </a:outerShdw>
          </a:effectLst>
        </p:spPr>
      </p:cxnSp>
      <p:sp>
        <p:nvSpPr>
          <p:cNvPr id="196" name="Oval 195"/>
          <p:cNvSpPr/>
          <p:nvPr/>
        </p:nvSpPr>
        <p:spPr bwMode="auto">
          <a:xfrm>
            <a:off x="6084168" y="5301208"/>
            <a:ext cx="169772" cy="216024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rgbClr val="D2C3AE"/>
            </a:solidFill>
            <a:prstDash val="solid"/>
            <a:round/>
            <a:headEnd type="none" w="med" len="med"/>
            <a:tailEnd type="none" w="med" len="med"/>
          </a:ln>
          <a:effectLst>
            <a:outerShdw dist="45791" dir="3378596" algn="ctr" rotWithShape="0">
              <a:srgbClr val="CCCCFF">
                <a:alpha val="25000"/>
              </a:srgbClr>
            </a:outerShdw>
          </a:effectLst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98" name="Straight Connector 197"/>
          <p:cNvCxnSpPr>
            <a:stCxn id="196" idx="4"/>
          </p:cNvCxnSpPr>
          <p:nvPr/>
        </p:nvCxnSpPr>
        <p:spPr bwMode="auto">
          <a:xfrm flipH="1">
            <a:off x="6168248" y="5517232"/>
            <a:ext cx="806" cy="663492"/>
          </a:xfrm>
          <a:prstGeom prst="line">
            <a:avLst/>
          </a:prstGeom>
          <a:gradFill rotWithShape="1">
            <a:gsLst>
              <a:gs pos="0">
                <a:srgbClr val="FF9933"/>
              </a:gs>
              <a:gs pos="100000">
                <a:srgbClr val="FFCC66"/>
              </a:gs>
            </a:gsLst>
            <a:lin ang="5400000" scaled="1"/>
          </a:gradFill>
          <a:ln w="9525" cap="flat" cmpd="sng" algn="ctr">
            <a:solidFill>
              <a:srgbClr val="D2C3AE"/>
            </a:solidFill>
            <a:prstDash val="solid"/>
            <a:round/>
            <a:headEnd type="none" w="med" len="med"/>
            <a:tailEnd type="none" w="med" len="med"/>
          </a:ln>
          <a:effectLst>
            <a:outerShdw dist="45791" dir="3378596" algn="ctr" rotWithShape="0">
              <a:srgbClr val="CCCCFF">
                <a:alpha val="25000"/>
              </a:srgbClr>
            </a:outerShdw>
          </a:effectLst>
        </p:spPr>
      </p:cxnSp>
      <p:cxnSp>
        <p:nvCxnSpPr>
          <p:cNvPr id="205" name="Straight Connector 204"/>
          <p:cNvCxnSpPr/>
          <p:nvPr/>
        </p:nvCxnSpPr>
        <p:spPr bwMode="auto">
          <a:xfrm flipH="1">
            <a:off x="6444208" y="5517232"/>
            <a:ext cx="806" cy="663492"/>
          </a:xfrm>
          <a:prstGeom prst="line">
            <a:avLst/>
          </a:prstGeom>
          <a:gradFill rotWithShape="1">
            <a:gsLst>
              <a:gs pos="0">
                <a:srgbClr val="FF9933"/>
              </a:gs>
              <a:gs pos="100000">
                <a:srgbClr val="FFCC66"/>
              </a:gs>
            </a:gsLst>
            <a:lin ang="5400000" scaled="1"/>
          </a:gradFill>
          <a:ln w="9525" cap="flat" cmpd="sng" algn="ctr">
            <a:solidFill>
              <a:srgbClr val="D2C3AE"/>
            </a:solidFill>
            <a:prstDash val="solid"/>
            <a:round/>
            <a:headEnd type="none" w="med" len="med"/>
            <a:tailEnd type="none" w="med" len="med"/>
          </a:ln>
          <a:effectLst>
            <a:outerShdw dist="45791" dir="3378596" algn="ctr" rotWithShape="0">
              <a:srgbClr val="CCCCFF">
                <a:alpha val="25000"/>
              </a:srgbClr>
            </a:outerShdw>
          </a:effectLst>
        </p:spPr>
      </p:cxnSp>
      <p:grpSp>
        <p:nvGrpSpPr>
          <p:cNvPr id="206" name="Group 205"/>
          <p:cNvGrpSpPr/>
          <p:nvPr/>
        </p:nvGrpSpPr>
        <p:grpSpPr>
          <a:xfrm>
            <a:off x="6012160" y="5877272"/>
            <a:ext cx="149946" cy="222674"/>
            <a:chOff x="8198578" y="4221088"/>
            <a:chExt cx="149946" cy="366690"/>
          </a:xfrm>
        </p:grpSpPr>
        <p:sp>
          <p:nvSpPr>
            <p:cNvPr id="207" name="Oval 206"/>
            <p:cNvSpPr/>
            <p:nvPr/>
          </p:nvSpPr>
          <p:spPr bwMode="auto">
            <a:xfrm>
              <a:off x="8241505" y="4221088"/>
              <a:ext cx="72008" cy="72008"/>
            </a:xfrm>
            <a:prstGeom prst="ellips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D2C3A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08" name="Straight Connector 207"/>
            <p:cNvCxnSpPr/>
            <p:nvPr/>
          </p:nvCxnSpPr>
          <p:spPr bwMode="auto">
            <a:xfrm flipH="1">
              <a:off x="8274333" y="4293096"/>
              <a:ext cx="3536" cy="233623"/>
            </a:xfrm>
            <a:prstGeom prst="lin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D2C3A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</p:cxnSp>
        <p:cxnSp>
          <p:nvCxnSpPr>
            <p:cNvPr id="209" name="Straight Connector 208"/>
            <p:cNvCxnSpPr/>
            <p:nvPr/>
          </p:nvCxnSpPr>
          <p:spPr bwMode="auto">
            <a:xfrm flipH="1">
              <a:off x="8198578" y="4515770"/>
              <a:ext cx="72008" cy="72008"/>
            </a:xfrm>
            <a:prstGeom prst="lin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D2C3A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</p:cxnSp>
        <p:cxnSp>
          <p:nvCxnSpPr>
            <p:cNvPr id="210" name="Straight Connector 209"/>
            <p:cNvCxnSpPr/>
            <p:nvPr/>
          </p:nvCxnSpPr>
          <p:spPr bwMode="auto">
            <a:xfrm>
              <a:off x="8276516" y="4515770"/>
              <a:ext cx="72008" cy="72008"/>
            </a:xfrm>
            <a:prstGeom prst="lin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D2C3A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</p:cxnSp>
        <p:cxnSp>
          <p:nvCxnSpPr>
            <p:cNvPr id="211" name="Straight Connector 210"/>
            <p:cNvCxnSpPr/>
            <p:nvPr/>
          </p:nvCxnSpPr>
          <p:spPr bwMode="auto">
            <a:xfrm flipH="1">
              <a:off x="8224309" y="4365104"/>
              <a:ext cx="108012" cy="0"/>
            </a:xfrm>
            <a:prstGeom prst="lin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D2C3A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</p:cxnSp>
      </p:grpSp>
      <p:grpSp>
        <p:nvGrpSpPr>
          <p:cNvPr id="212" name="Group 211"/>
          <p:cNvGrpSpPr/>
          <p:nvPr/>
        </p:nvGrpSpPr>
        <p:grpSpPr>
          <a:xfrm>
            <a:off x="6300192" y="5589240"/>
            <a:ext cx="149946" cy="222674"/>
            <a:chOff x="8198578" y="4221088"/>
            <a:chExt cx="149946" cy="366690"/>
          </a:xfrm>
        </p:grpSpPr>
        <p:sp>
          <p:nvSpPr>
            <p:cNvPr id="213" name="Oval 212"/>
            <p:cNvSpPr/>
            <p:nvPr/>
          </p:nvSpPr>
          <p:spPr bwMode="auto">
            <a:xfrm>
              <a:off x="8241505" y="4221088"/>
              <a:ext cx="72008" cy="72008"/>
            </a:xfrm>
            <a:prstGeom prst="ellips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D2C3A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14" name="Straight Connector 213"/>
            <p:cNvCxnSpPr/>
            <p:nvPr/>
          </p:nvCxnSpPr>
          <p:spPr bwMode="auto">
            <a:xfrm flipH="1">
              <a:off x="8274333" y="4293096"/>
              <a:ext cx="3536" cy="233623"/>
            </a:xfrm>
            <a:prstGeom prst="lin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D2C3A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</p:cxnSp>
        <p:cxnSp>
          <p:nvCxnSpPr>
            <p:cNvPr id="215" name="Straight Connector 214"/>
            <p:cNvCxnSpPr/>
            <p:nvPr/>
          </p:nvCxnSpPr>
          <p:spPr bwMode="auto">
            <a:xfrm flipH="1">
              <a:off x="8198578" y="4515770"/>
              <a:ext cx="72008" cy="72008"/>
            </a:xfrm>
            <a:prstGeom prst="lin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D2C3A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</p:cxnSp>
        <p:cxnSp>
          <p:nvCxnSpPr>
            <p:cNvPr id="216" name="Straight Connector 215"/>
            <p:cNvCxnSpPr/>
            <p:nvPr/>
          </p:nvCxnSpPr>
          <p:spPr bwMode="auto">
            <a:xfrm>
              <a:off x="8276516" y="4515770"/>
              <a:ext cx="72008" cy="72008"/>
            </a:xfrm>
            <a:prstGeom prst="lin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D2C3A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</p:cxnSp>
        <p:cxnSp>
          <p:nvCxnSpPr>
            <p:cNvPr id="217" name="Straight Connector 216"/>
            <p:cNvCxnSpPr/>
            <p:nvPr/>
          </p:nvCxnSpPr>
          <p:spPr bwMode="auto">
            <a:xfrm flipH="1">
              <a:off x="8224309" y="4365104"/>
              <a:ext cx="108012" cy="0"/>
            </a:xfrm>
            <a:prstGeom prst="lin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D2C3A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</p:cxnSp>
      </p:grpSp>
      <p:grpSp>
        <p:nvGrpSpPr>
          <p:cNvPr id="218" name="Group 217"/>
          <p:cNvGrpSpPr/>
          <p:nvPr/>
        </p:nvGrpSpPr>
        <p:grpSpPr>
          <a:xfrm>
            <a:off x="6300192" y="5949280"/>
            <a:ext cx="149946" cy="222674"/>
            <a:chOff x="8198578" y="4221088"/>
            <a:chExt cx="149946" cy="366690"/>
          </a:xfrm>
        </p:grpSpPr>
        <p:sp>
          <p:nvSpPr>
            <p:cNvPr id="219" name="Oval 218"/>
            <p:cNvSpPr/>
            <p:nvPr/>
          </p:nvSpPr>
          <p:spPr bwMode="auto">
            <a:xfrm>
              <a:off x="8241505" y="4221088"/>
              <a:ext cx="72008" cy="72008"/>
            </a:xfrm>
            <a:prstGeom prst="ellips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D2C3A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20" name="Straight Connector 219"/>
            <p:cNvCxnSpPr/>
            <p:nvPr/>
          </p:nvCxnSpPr>
          <p:spPr bwMode="auto">
            <a:xfrm flipH="1">
              <a:off x="8274333" y="4293096"/>
              <a:ext cx="3536" cy="233623"/>
            </a:xfrm>
            <a:prstGeom prst="lin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D2C3A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</p:cxnSp>
        <p:cxnSp>
          <p:nvCxnSpPr>
            <p:cNvPr id="221" name="Straight Connector 220"/>
            <p:cNvCxnSpPr/>
            <p:nvPr/>
          </p:nvCxnSpPr>
          <p:spPr bwMode="auto">
            <a:xfrm flipH="1">
              <a:off x="8198578" y="4515770"/>
              <a:ext cx="72008" cy="72008"/>
            </a:xfrm>
            <a:prstGeom prst="lin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D2C3A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</p:cxnSp>
        <p:cxnSp>
          <p:nvCxnSpPr>
            <p:cNvPr id="222" name="Straight Connector 221"/>
            <p:cNvCxnSpPr/>
            <p:nvPr/>
          </p:nvCxnSpPr>
          <p:spPr bwMode="auto">
            <a:xfrm>
              <a:off x="8276516" y="4515770"/>
              <a:ext cx="72008" cy="72008"/>
            </a:xfrm>
            <a:prstGeom prst="lin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D2C3A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</p:cxnSp>
        <p:cxnSp>
          <p:nvCxnSpPr>
            <p:cNvPr id="223" name="Straight Connector 222"/>
            <p:cNvCxnSpPr/>
            <p:nvPr/>
          </p:nvCxnSpPr>
          <p:spPr bwMode="auto">
            <a:xfrm flipH="1">
              <a:off x="8224309" y="4365104"/>
              <a:ext cx="108012" cy="0"/>
            </a:xfrm>
            <a:prstGeom prst="lin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D2C3A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</p:cxnSp>
      </p:grpSp>
      <p:grpSp>
        <p:nvGrpSpPr>
          <p:cNvPr id="224" name="Group 223"/>
          <p:cNvGrpSpPr/>
          <p:nvPr/>
        </p:nvGrpSpPr>
        <p:grpSpPr>
          <a:xfrm>
            <a:off x="6516216" y="5589240"/>
            <a:ext cx="149946" cy="222674"/>
            <a:chOff x="8198578" y="4221088"/>
            <a:chExt cx="149946" cy="366690"/>
          </a:xfrm>
        </p:grpSpPr>
        <p:sp>
          <p:nvSpPr>
            <p:cNvPr id="225" name="Oval 224"/>
            <p:cNvSpPr/>
            <p:nvPr/>
          </p:nvSpPr>
          <p:spPr bwMode="auto">
            <a:xfrm>
              <a:off x="8241505" y="4221088"/>
              <a:ext cx="72008" cy="72008"/>
            </a:xfrm>
            <a:prstGeom prst="ellips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D2C3A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26" name="Straight Connector 225"/>
            <p:cNvCxnSpPr/>
            <p:nvPr/>
          </p:nvCxnSpPr>
          <p:spPr bwMode="auto">
            <a:xfrm flipH="1">
              <a:off x="8274333" y="4293096"/>
              <a:ext cx="3536" cy="233623"/>
            </a:xfrm>
            <a:prstGeom prst="lin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D2C3A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</p:cxnSp>
        <p:cxnSp>
          <p:nvCxnSpPr>
            <p:cNvPr id="227" name="Straight Connector 226"/>
            <p:cNvCxnSpPr/>
            <p:nvPr/>
          </p:nvCxnSpPr>
          <p:spPr bwMode="auto">
            <a:xfrm flipH="1">
              <a:off x="8198578" y="4515770"/>
              <a:ext cx="72008" cy="72008"/>
            </a:xfrm>
            <a:prstGeom prst="lin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D2C3A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</p:cxnSp>
        <p:cxnSp>
          <p:nvCxnSpPr>
            <p:cNvPr id="228" name="Straight Connector 227"/>
            <p:cNvCxnSpPr/>
            <p:nvPr/>
          </p:nvCxnSpPr>
          <p:spPr bwMode="auto">
            <a:xfrm>
              <a:off x="8276516" y="4515770"/>
              <a:ext cx="72008" cy="72008"/>
            </a:xfrm>
            <a:prstGeom prst="lin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D2C3A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</p:cxnSp>
        <p:cxnSp>
          <p:nvCxnSpPr>
            <p:cNvPr id="229" name="Straight Connector 228"/>
            <p:cNvCxnSpPr/>
            <p:nvPr/>
          </p:nvCxnSpPr>
          <p:spPr bwMode="auto">
            <a:xfrm flipH="1">
              <a:off x="8224309" y="4365104"/>
              <a:ext cx="108012" cy="0"/>
            </a:xfrm>
            <a:prstGeom prst="lin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D2C3A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</p:cxnSp>
      </p:grpSp>
      <p:cxnSp>
        <p:nvCxnSpPr>
          <p:cNvPr id="230" name="Straight Connector 229"/>
          <p:cNvCxnSpPr/>
          <p:nvPr/>
        </p:nvCxnSpPr>
        <p:spPr bwMode="auto">
          <a:xfrm>
            <a:off x="6660232" y="5157192"/>
            <a:ext cx="288032" cy="0"/>
          </a:xfrm>
          <a:prstGeom prst="line">
            <a:avLst/>
          </a:prstGeom>
          <a:gradFill rotWithShape="1">
            <a:gsLst>
              <a:gs pos="0">
                <a:srgbClr val="FF9933"/>
              </a:gs>
              <a:gs pos="100000">
                <a:srgbClr val="FFCC66"/>
              </a:gs>
            </a:gsLst>
            <a:lin ang="5400000" scaled="1"/>
          </a:gradFill>
          <a:ln w="9525" cap="flat" cmpd="sng" algn="ctr">
            <a:solidFill>
              <a:srgbClr val="D2C3AE"/>
            </a:solidFill>
            <a:prstDash val="solid"/>
            <a:round/>
            <a:headEnd type="none" w="med" len="med"/>
            <a:tailEnd type="none" w="med" len="med"/>
          </a:ln>
          <a:effectLst>
            <a:outerShdw dist="45791" dir="3378596" algn="ctr" rotWithShape="0">
              <a:srgbClr val="CCCCFF">
                <a:alpha val="25000"/>
              </a:srgbClr>
            </a:outerShdw>
          </a:effectLst>
        </p:spPr>
      </p:cxnSp>
      <p:cxnSp>
        <p:nvCxnSpPr>
          <p:cNvPr id="231" name="Straight Connector 230"/>
          <p:cNvCxnSpPr/>
          <p:nvPr/>
        </p:nvCxnSpPr>
        <p:spPr bwMode="auto">
          <a:xfrm flipH="1" flipV="1">
            <a:off x="6804248" y="5013176"/>
            <a:ext cx="1113" cy="146631"/>
          </a:xfrm>
          <a:prstGeom prst="line">
            <a:avLst/>
          </a:prstGeom>
          <a:gradFill rotWithShape="1">
            <a:gsLst>
              <a:gs pos="0">
                <a:srgbClr val="FF9933"/>
              </a:gs>
              <a:gs pos="100000">
                <a:srgbClr val="FFCC66"/>
              </a:gs>
            </a:gsLst>
            <a:lin ang="5400000" scaled="1"/>
          </a:gradFill>
          <a:ln w="9525" cap="flat" cmpd="sng" algn="ctr">
            <a:solidFill>
              <a:srgbClr val="D2C3AE"/>
            </a:solidFill>
            <a:prstDash val="solid"/>
            <a:round/>
            <a:headEnd type="none" w="med" len="med"/>
            <a:tailEnd type="none" w="med" len="med"/>
          </a:ln>
          <a:effectLst>
            <a:outerShdw dist="45791" dir="3378596" algn="ctr" rotWithShape="0">
              <a:srgbClr val="CCCCFF">
                <a:alpha val="25000"/>
              </a:srgbClr>
            </a:outerShdw>
          </a:effectLst>
        </p:spPr>
      </p:cxnSp>
      <p:cxnSp>
        <p:nvCxnSpPr>
          <p:cNvPr id="232" name="Straight Connector 231"/>
          <p:cNvCxnSpPr/>
          <p:nvPr/>
        </p:nvCxnSpPr>
        <p:spPr bwMode="auto">
          <a:xfrm flipH="1" flipV="1">
            <a:off x="6660232" y="5157192"/>
            <a:ext cx="1113" cy="146631"/>
          </a:xfrm>
          <a:prstGeom prst="line">
            <a:avLst/>
          </a:prstGeom>
          <a:gradFill rotWithShape="1">
            <a:gsLst>
              <a:gs pos="0">
                <a:srgbClr val="FF9933"/>
              </a:gs>
              <a:gs pos="100000">
                <a:srgbClr val="FFCC66"/>
              </a:gs>
            </a:gsLst>
            <a:lin ang="5400000" scaled="1"/>
          </a:gradFill>
          <a:ln w="9525" cap="flat" cmpd="sng" algn="ctr">
            <a:solidFill>
              <a:srgbClr val="D2C3AE"/>
            </a:solidFill>
            <a:prstDash val="solid"/>
            <a:round/>
            <a:headEnd type="none" w="med" len="med"/>
            <a:tailEnd type="none" w="med" len="med"/>
          </a:ln>
          <a:effectLst>
            <a:outerShdw dist="45791" dir="3378596" algn="ctr" rotWithShape="0">
              <a:srgbClr val="CCCCFF">
                <a:alpha val="25000"/>
              </a:srgbClr>
            </a:outerShdw>
          </a:effectLst>
        </p:spPr>
      </p:cxnSp>
      <p:sp>
        <p:nvSpPr>
          <p:cNvPr id="233" name="Oval 232"/>
          <p:cNvSpPr/>
          <p:nvPr/>
        </p:nvSpPr>
        <p:spPr bwMode="auto">
          <a:xfrm>
            <a:off x="6876256" y="5301208"/>
            <a:ext cx="169772" cy="216024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rgbClr val="D2C3AE"/>
            </a:solidFill>
            <a:prstDash val="solid"/>
            <a:round/>
            <a:headEnd type="none" w="med" len="med"/>
            <a:tailEnd type="none" w="med" len="med"/>
          </a:ln>
          <a:effectLst>
            <a:outerShdw dist="45791" dir="3378596" algn="ctr" rotWithShape="0">
              <a:srgbClr val="CCCCFF">
                <a:alpha val="25000"/>
              </a:srgbClr>
            </a:outerShdw>
          </a:effectLst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34" name="Straight Connector 233"/>
          <p:cNvCxnSpPr/>
          <p:nvPr/>
        </p:nvCxnSpPr>
        <p:spPr bwMode="auto">
          <a:xfrm flipH="1" flipV="1">
            <a:off x="6948264" y="5157192"/>
            <a:ext cx="1113" cy="146631"/>
          </a:xfrm>
          <a:prstGeom prst="line">
            <a:avLst/>
          </a:prstGeom>
          <a:gradFill rotWithShape="1">
            <a:gsLst>
              <a:gs pos="0">
                <a:srgbClr val="FF9933"/>
              </a:gs>
              <a:gs pos="100000">
                <a:srgbClr val="FFCC66"/>
              </a:gs>
            </a:gsLst>
            <a:lin ang="5400000" scaled="1"/>
          </a:gradFill>
          <a:ln w="9525" cap="flat" cmpd="sng" algn="ctr">
            <a:solidFill>
              <a:srgbClr val="D2C3AE"/>
            </a:solidFill>
            <a:prstDash val="solid"/>
            <a:round/>
            <a:headEnd type="none" w="med" len="med"/>
            <a:tailEnd type="none" w="med" len="med"/>
          </a:ln>
          <a:effectLst>
            <a:outerShdw dist="45791" dir="3378596" algn="ctr" rotWithShape="0">
              <a:srgbClr val="CCCCFF">
                <a:alpha val="25000"/>
              </a:srgbClr>
            </a:outerShdw>
          </a:effectLst>
        </p:spPr>
      </p:cxnSp>
      <p:sp>
        <p:nvSpPr>
          <p:cNvPr id="235" name="Oval 234"/>
          <p:cNvSpPr/>
          <p:nvPr/>
        </p:nvSpPr>
        <p:spPr bwMode="auto">
          <a:xfrm>
            <a:off x="6588224" y="5301208"/>
            <a:ext cx="169772" cy="216024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rgbClr val="D2C3AE"/>
            </a:solidFill>
            <a:prstDash val="solid"/>
            <a:round/>
            <a:headEnd type="none" w="med" len="med"/>
            <a:tailEnd type="none" w="med" len="med"/>
          </a:ln>
          <a:effectLst>
            <a:outerShdw dist="45791" dir="3378596" algn="ctr" rotWithShape="0">
              <a:srgbClr val="CCCCFF">
                <a:alpha val="25000"/>
              </a:srgbClr>
            </a:outerShdw>
          </a:effectLst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36" name="Straight Connector 235"/>
          <p:cNvCxnSpPr>
            <a:stCxn id="235" idx="4"/>
          </p:cNvCxnSpPr>
          <p:nvPr/>
        </p:nvCxnSpPr>
        <p:spPr bwMode="auto">
          <a:xfrm flipH="1">
            <a:off x="6672304" y="5517232"/>
            <a:ext cx="806" cy="663492"/>
          </a:xfrm>
          <a:prstGeom prst="line">
            <a:avLst/>
          </a:prstGeom>
          <a:gradFill rotWithShape="1">
            <a:gsLst>
              <a:gs pos="0">
                <a:srgbClr val="FF9933"/>
              </a:gs>
              <a:gs pos="100000">
                <a:srgbClr val="FFCC66"/>
              </a:gs>
            </a:gsLst>
            <a:lin ang="5400000" scaled="1"/>
          </a:gradFill>
          <a:ln w="9525" cap="flat" cmpd="sng" algn="ctr">
            <a:solidFill>
              <a:srgbClr val="D2C3AE"/>
            </a:solidFill>
            <a:prstDash val="solid"/>
            <a:round/>
            <a:headEnd type="none" w="med" len="med"/>
            <a:tailEnd type="none" w="med" len="med"/>
          </a:ln>
          <a:effectLst>
            <a:outerShdw dist="45791" dir="3378596" algn="ctr" rotWithShape="0">
              <a:srgbClr val="CCCCFF">
                <a:alpha val="25000"/>
              </a:srgbClr>
            </a:outerShdw>
          </a:effectLst>
        </p:spPr>
      </p:cxnSp>
      <p:cxnSp>
        <p:nvCxnSpPr>
          <p:cNvPr id="237" name="Straight Connector 236"/>
          <p:cNvCxnSpPr/>
          <p:nvPr/>
        </p:nvCxnSpPr>
        <p:spPr bwMode="auto">
          <a:xfrm flipH="1">
            <a:off x="6948264" y="5517232"/>
            <a:ext cx="806" cy="663492"/>
          </a:xfrm>
          <a:prstGeom prst="line">
            <a:avLst/>
          </a:prstGeom>
          <a:gradFill rotWithShape="1">
            <a:gsLst>
              <a:gs pos="0">
                <a:srgbClr val="FF9933"/>
              </a:gs>
              <a:gs pos="100000">
                <a:srgbClr val="FFCC66"/>
              </a:gs>
            </a:gsLst>
            <a:lin ang="5400000" scaled="1"/>
          </a:gradFill>
          <a:ln w="9525" cap="flat" cmpd="sng" algn="ctr">
            <a:solidFill>
              <a:srgbClr val="D2C3AE"/>
            </a:solidFill>
            <a:prstDash val="solid"/>
            <a:round/>
            <a:headEnd type="none" w="med" len="med"/>
            <a:tailEnd type="none" w="med" len="med"/>
          </a:ln>
          <a:effectLst>
            <a:outerShdw dist="45791" dir="3378596" algn="ctr" rotWithShape="0">
              <a:srgbClr val="CCCCFF">
                <a:alpha val="25000"/>
              </a:srgbClr>
            </a:outerShdw>
          </a:effectLst>
        </p:spPr>
      </p:cxnSp>
      <p:grpSp>
        <p:nvGrpSpPr>
          <p:cNvPr id="238" name="Group 237"/>
          <p:cNvGrpSpPr/>
          <p:nvPr/>
        </p:nvGrpSpPr>
        <p:grpSpPr>
          <a:xfrm>
            <a:off x="6516216" y="5877272"/>
            <a:ext cx="149946" cy="222674"/>
            <a:chOff x="8198578" y="4221088"/>
            <a:chExt cx="149946" cy="366690"/>
          </a:xfrm>
        </p:grpSpPr>
        <p:sp>
          <p:nvSpPr>
            <p:cNvPr id="239" name="Oval 238"/>
            <p:cNvSpPr/>
            <p:nvPr/>
          </p:nvSpPr>
          <p:spPr bwMode="auto">
            <a:xfrm>
              <a:off x="8241505" y="4221088"/>
              <a:ext cx="72008" cy="72008"/>
            </a:xfrm>
            <a:prstGeom prst="ellips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D2C3A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40" name="Straight Connector 239"/>
            <p:cNvCxnSpPr/>
            <p:nvPr/>
          </p:nvCxnSpPr>
          <p:spPr bwMode="auto">
            <a:xfrm flipH="1">
              <a:off x="8274333" y="4293096"/>
              <a:ext cx="3536" cy="233623"/>
            </a:xfrm>
            <a:prstGeom prst="lin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D2C3A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</p:cxnSp>
        <p:cxnSp>
          <p:nvCxnSpPr>
            <p:cNvPr id="241" name="Straight Connector 240"/>
            <p:cNvCxnSpPr/>
            <p:nvPr/>
          </p:nvCxnSpPr>
          <p:spPr bwMode="auto">
            <a:xfrm flipH="1">
              <a:off x="8198578" y="4515770"/>
              <a:ext cx="72008" cy="72008"/>
            </a:xfrm>
            <a:prstGeom prst="lin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D2C3A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</p:cxnSp>
        <p:cxnSp>
          <p:nvCxnSpPr>
            <p:cNvPr id="242" name="Straight Connector 241"/>
            <p:cNvCxnSpPr/>
            <p:nvPr/>
          </p:nvCxnSpPr>
          <p:spPr bwMode="auto">
            <a:xfrm>
              <a:off x="8276516" y="4515770"/>
              <a:ext cx="72008" cy="72008"/>
            </a:xfrm>
            <a:prstGeom prst="lin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D2C3A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</p:cxnSp>
        <p:cxnSp>
          <p:nvCxnSpPr>
            <p:cNvPr id="243" name="Straight Connector 242"/>
            <p:cNvCxnSpPr/>
            <p:nvPr/>
          </p:nvCxnSpPr>
          <p:spPr bwMode="auto">
            <a:xfrm flipH="1">
              <a:off x="8224309" y="4365104"/>
              <a:ext cx="108012" cy="0"/>
            </a:xfrm>
            <a:prstGeom prst="lin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D2C3A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</p:cxnSp>
      </p:grpSp>
      <p:grpSp>
        <p:nvGrpSpPr>
          <p:cNvPr id="244" name="Group 243"/>
          <p:cNvGrpSpPr/>
          <p:nvPr/>
        </p:nvGrpSpPr>
        <p:grpSpPr>
          <a:xfrm>
            <a:off x="6804248" y="5589240"/>
            <a:ext cx="149946" cy="222674"/>
            <a:chOff x="8198578" y="4221088"/>
            <a:chExt cx="149946" cy="366690"/>
          </a:xfrm>
        </p:grpSpPr>
        <p:sp>
          <p:nvSpPr>
            <p:cNvPr id="245" name="Oval 244"/>
            <p:cNvSpPr/>
            <p:nvPr/>
          </p:nvSpPr>
          <p:spPr bwMode="auto">
            <a:xfrm>
              <a:off x="8241505" y="4221088"/>
              <a:ext cx="72008" cy="72008"/>
            </a:xfrm>
            <a:prstGeom prst="ellips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D2C3A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46" name="Straight Connector 245"/>
            <p:cNvCxnSpPr/>
            <p:nvPr/>
          </p:nvCxnSpPr>
          <p:spPr bwMode="auto">
            <a:xfrm flipH="1">
              <a:off x="8274333" y="4293096"/>
              <a:ext cx="3536" cy="233623"/>
            </a:xfrm>
            <a:prstGeom prst="lin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D2C3A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</p:cxnSp>
        <p:cxnSp>
          <p:nvCxnSpPr>
            <p:cNvPr id="247" name="Straight Connector 246"/>
            <p:cNvCxnSpPr/>
            <p:nvPr/>
          </p:nvCxnSpPr>
          <p:spPr bwMode="auto">
            <a:xfrm flipH="1">
              <a:off x="8198578" y="4515770"/>
              <a:ext cx="72008" cy="72008"/>
            </a:xfrm>
            <a:prstGeom prst="lin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D2C3A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</p:cxnSp>
        <p:cxnSp>
          <p:nvCxnSpPr>
            <p:cNvPr id="248" name="Straight Connector 247"/>
            <p:cNvCxnSpPr/>
            <p:nvPr/>
          </p:nvCxnSpPr>
          <p:spPr bwMode="auto">
            <a:xfrm>
              <a:off x="8276516" y="4515770"/>
              <a:ext cx="72008" cy="72008"/>
            </a:xfrm>
            <a:prstGeom prst="lin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D2C3A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</p:cxnSp>
        <p:cxnSp>
          <p:nvCxnSpPr>
            <p:cNvPr id="249" name="Straight Connector 248"/>
            <p:cNvCxnSpPr/>
            <p:nvPr/>
          </p:nvCxnSpPr>
          <p:spPr bwMode="auto">
            <a:xfrm flipH="1">
              <a:off x="8224309" y="4365104"/>
              <a:ext cx="108012" cy="0"/>
            </a:xfrm>
            <a:prstGeom prst="lin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D2C3A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</p:cxnSp>
      </p:grpSp>
      <p:grpSp>
        <p:nvGrpSpPr>
          <p:cNvPr id="250" name="Group 249"/>
          <p:cNvGrpSpPr/>
          <p:nvPr/>
        </p:nvGrpSpPr>
        <p:grpSpPr>
          <a:xfrm>
            <a:off x="6804248" y="5949280"/>
            <a:ext cx="149946" cy="222674"/>
            <a:chOff x="8198578" y="4221088"/>
            <a:chExt cx="149946" cy="366690"/>
          </a:xfrm>
        </p:grpSpPr>
        <p:sp>
          <p:nvSpPr>
            <p:cNvPr id="251" name="Oval 250"/>
            <p:cNvSpPr/>
            <p:nvPr/>
          </p:nvSpPr>
          <p:spPr bwMode="auto">
            <a:xfrm>
              <a:off x="8241505" y="4221088"/>
              <a:ext cx="72008" cy="72008"/>
            </a:xfrm>
            <a:prstGeom prst="ellips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D2C3A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52" name="Straight Connector 251"/>
            <p:cNvCxnSpPr/>
            <p:nvPr/>
          </p:nvCxnSpPr>
          <p:spPr bwMode="auto">
            <a:xfrm flipH="1">
              <a:off x="8274333" y="4293096"/>
              <a:ext cx="3536" cy="233623"/>
            </a:xfrm>
            <a:prstGeom prst="lin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D2C3A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</p:cxnSp>
        <p:cxnSp>
          <p:nvCxnSpPr>
            <p:cNvPr id="253" name="Straight Connector 252"/>
            <p:cNvCxnSpPr/>
            <p:nvPr/>
          </p:nvCxnSpPr>
          <p:spPr bwMode="auto">
            <a:xfrm flipH="1">
              <a:off x="8198578" y="4515770"/>
              <a:ext cx="72008" cy="72008"/>
            </a:xfrm>
            <a:prstGeom prst="lin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D2C3A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</p:cxnSp>
        <p:cxnSp>
          <p:nvCxnSpPr>
            <p:cNvPr id="254" name="Straight Connector 253"/>
            <p:cNvCxnSpPr/>
            <p:nvPr/>
          </p:nvCxnSpPr>
          <p:spPr bwMode="auto">
            <a:xfrm>
              <a:off x="8276516" y="4515770"/>
              <a:ext cx="72008" cy="72008"/>
            </a:xfrm>
            <a:prstGeom prst="lin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D2C3A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</p:cxnSp>
        <p:cxnSp>
          <p:nvCxnSpPr>
            <p:cNvPr id="255" name="Straight Connector 254"/>
            <p:cNvCxnSpPr/>
            <p:nvPr/>
          </p:nvCxnSpPr>
          <p:spPr bwMode="auto">
            <a:xfrm flipH="1">
              <a:off x="8224309" y="4365104"/>
              <a:ext cx="108012" cy="0"/>
            </a:xfrm>
            <a:prstGeom prst="lin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D2C3A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</p:cxnSp>
      </p:grpSp>
      <p:grpSp>
        <p:nvGrpSpPr>
          <p:cNvPr id="256" name="Group 255"/>
          <p:cNvGrpSpPr/>
          <p:nvPr/>
        </p:nvGrpSpPr>
        <p:grpSpPr>
          <a:xfrm>
            <a:off x="7020272" y="5589240"/>
            <a:ext cx="149946" cy="222674"/>
            <a:chOff x="8198578" y="4221088"/>
            <a:chExt cx="149946" cy="366690"/>
          </a:xfrm>
        </p:grpSpPr>
        <p:sp>
          <p:nvSpPr>
            <p:cNvPr id="257" name="Oval 256"/>
            <p:cNvSpPr/>
            <p:nvPr/>
          </p:nvSpPr>
          <p:spPr bwMode="auto">
            <a:xfrm>
              <a:off x="8241505" y="4221088"/>
              <a:ext cx="72008" cy="72008"/>
            </a:xfrm>
            <a:prstGeom prst="ellips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D2C3A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58" name="Straight Connector 257"/>
            <p:cNvCxnSpPr/>
            <p:nvPr/>
          </p:nvCxnSpPr>
          <p:spPr bwMode="auto">
            <a:xfrm flipH="1">
              <a:off x="8274333" y="4293096"/>
              <a:ext cx="3536" cy="233623"/>
            </a:xfrm>
            <a:prstGeom prst="lin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D2C3A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</p:cxnSp>
        <p:cxnSp>
          <p:nvCxnSpPr>
            <p:cNvPr id="259" name="Straight Connector 258"/>
            <p:cNvCxnSpPr/>
            <p:nvPr/>
          </p:nvCxnSpPr>
          <p:spPr bwMode="auto">
            <a:xfrm flipH="1">
              <a:off x="8198578" y="4515770"/>
              <a:ext cx="72008" cy="72008"/>
            </a:xfrm>
            <a:prstGeom prst="lin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D2C3A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</p:cxnSp>
        <p:cxnSp>
          <p:nvCxnSpPr>
            <p:cNvPr id="260" name="Straight Connector 259"/>
            <p:cNvCxnSpPr/>
            <p:nvPr/>
          </p:nvCxnSpPr>
          <p:spPr bwMode="auto">
            <a:xfrm>
              <a:off x="8276516" y="4515770"/>
              <a:ext cx="72008" cy="72008"/>
            </a:xfrm>
            <a:prstGeom prst="lin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D2C3A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</p:cxnSp>
        <p:cxnSp>
          <p:nvCxnSpPr>
            <p:cNvPr id="261" name="Straight Connector 260"/>
            <p:cNvCxnSpPr/>
            <p:nvPr/>
          </p:nvCxnSpPr>
          <p:spPr bwMode="auto">
            <a:xfrm flipH="1">
              <a:off x="8224309" y="4365104"/>
              <a:ext cx="108012" cy="0"/>
            </a:xfrm>
            <a:prstGeom prst="lin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D2C3A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</p:cxnSp>
      </p:grpSp>
      <p:cxnSp>
        <p:nvCxnSpPr>
          <p:cNvPr id="262" name="Straight Connector 261"/>
          <p:cNvCxnSpPr/>
          <p:nvPr/>
        </p:nvCxnSpPr>
        <p:spPr bwMode="auto">
          <a:xfrm>
            <a:off x="7164288" y="5157192"/>
            <a:ext cx="288032" cy="0"/>
          </a:xfrm>
          <a:prstGeom prst="line">
            <a:avLst/>
          </a:prstGeom>
          <a:gradFill rotWithShape="1">
            <a:gsLst>
              <a:gs pos="0">
                <a:srgbClr val="FF9933"/>
              </a:gs>
              <a:gs pos="100000">
                <a:srgbClr val="FFCC66"/>
              </a:gs>
            </a:gsLst>
            <a:lin ang="5400000" scaled="1"/>
          </a:gradFill>
          <a:ln w="9525" cap="flat" cmpd="sng" algn="ctr">
            <a:solidFill>
              <a:srgbClr val="D2C3AE"/>
            </a:solidFill>
            <a:prstDash val="solid"/>
            <a:round/>
            <a:headEnd type="none" w="med" len="med"/>
            <a:tailEnd type="none" w="med" len="med"/>
          </a:ln>
          <a:effectLst>
            <a:outerShdw dist="45791" dir="3378596" algn="ctr" rotWithShape="0">
              <a:srgbClr val="CCCCFF">
                <a:alpha val="25000"/>
              </a:srgbClr>
            </a:outerShdw>
          </a:effectLst>
        </p:spPr>
      </p:cxnSp>
      <p:cxnSp>
        <p:nvCxnSpPr>
          <p:cNvPr id="263" name="Straight Connector 262"/>
          <p:cNvCxnSpPr/>
          <p:nvPr/>
        </p:nvCxnSpPr>
        <p:spPr bwMode="auto">
          <a:xfrm flipH="1" flipV="1">
            <a:off x="7308304" y="5013176"/>
            <a:ext cx="1113" cy="146631"/>
          </a:xfrm>
          <a:prstGeom prst="line">
            <a:avLst/>
          </a:prstGeom>
          <a:gradFill rotWithShape="1">
            <a:gsLst>
              <a:gs pos="0">
                <a:srgbClr val="FF9933"/>
              </a:gs>
              <a:gs pos="100000">
                <a:srgbClr val="FFCC66"/>
              </a:gs>
            </a:gsLst>
            <a:lin ang="5400000" scaled="1"/>
          </a:gradFill>
          <a:ln w="9525" cap="flat" cmpd="sng" algn="ctr">
            <a:solidFill>
              <a:srgbClr val="D2C3AE"/>
            </a:solidFill>
            <a:prstDash val="solid"/>
            <a:round/>
            <a:headEnd type="none" w="med" len="med"/>
            <a:tailEnd type="none" w="med" len="med"/>
          </a:ln>
          <a:effectLst>
            <a:outerShdw dist="45791" dir="3378596" algn="ctr" rotWithShape="0">
              <a:srgbClr val="CCCCFF">
                <a:alpha val="25000"/>
              </a:srgbClr>
            </a:outerShdw>
          </a:effectLst>
        </p:spPr>
      </p:cxnSp>
      <p:cxnSp>
        <p:nvCxnSpPr>
          <p:cNvPr id="264" name="Straight Connector 263"/>
          <p:cNvCxnSpPr/>
          <p:nvPr/>
        </p:nvCxnSpPr>
        <p:spPr bwMode="auto">
          <a:xfrm flipH="1" flipV="1">
            <a:off x="7164288" y="5157192"/>
            <a:ext cx="1113" cy="146631"/>
          </a:xfrm>
          <a:prstGeom prst="line">
            <a:avLst/>
          </a:prstGeom>
          <a:gradFill rotWithShape="1">
            <a:gsLst>
              <a:gs pos="0">
                <a:srgbClr val="FF9933"/>
              </a:gs>
              <a:gs pos="100000">
                <a:srgbClr val="FFCC66"/>
              </a:gs>
            </a:gsLst>
            <a:lin ang="5400000" scaled="1"/>
          </a:gradFill>
          <a:ln w="9525" cap="flat" cmpd="sng" algn="ctr">
            <a:solidFill>
              <a:srgbClr val="D2C3AE"/>
            </a:solidFill>
            <a:prstDash val="solid"/>
            <a:round/>
            <a:headEnd type="none" w="med" len="med"/>
            <a:tailEnd type="none" w="med" len="med"/>
          </a:ln>
          <a:effectLst>
            <a:outerShdw dist="45791" dir="3378596" algn="ctr" rotWithShape="0">
              <a:srgbClr val="CCCCFF">
                <a:alpha val="25000"/>
              </a:srgbClr>
            </a:outerShdw>
          </a:effectLst>
        </p:spPr>
      </p:cxnSp>
      <p:sp>
        <p:nvSpPr>
          <p:cNvPr id="265" name="Oval 264"/>
          <p:cNvSpPr/>
          <p:nvPr/>
        </p:nvSpPr>
        <p:spPr bwMode="auto">
          <a:xfrm>
            <a:off x="7380312" y="5301208"/>
            <a:ext cx="169772" cy="216024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rgbClr val="D2C3AE"/>
            </a:solidFill>
            <a:prstDash val="solid"/>
            <a:round/>
            <a:headEnd type="none" w="med" len="med"/>
            <a:tailEnd type="none" w="med" len="med"/>
          </a:ln>
          <a:effectLst>
            <a:outerShdw dist="45791" dir="3378596" algn="ctr" rotWithShape="0">
              <a:srgbClr val="CCCCFF">
                <a:alpha val="25000"/>
              </a:srgbClr>
            </a:outerShdw>
          </a:effectLst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66" name="Straight Connector 265"/>
          <p:cNvCxnSpPr/>
          <p:nvPr/>
        </p:nvCxnSpPr>
        <p:spPr bwMode="auto">
          <a:xfrm flipH="1" flipV="1">
            <a:off x="7452320" y="5157192"/>
            <a:ext cx="1113" cy="146631"/>
          </a:xfrm>
          <a:prstGeom prst="line">
            <a:avLst/>
          </a:prstGeom>
          <a:gradFill rotWithShape="1">
            <a:gsLst>
              <a:gs pos="0">
                <a:srgbClr val="FF9933"/>
              </a:gs>
              <a:gs pos="100000">
                <a:srgbClr val="FFCC66"/>
              </a:gs>
            </a:gsLst>
            <a:lin ang="5400000" scaled="1"/>
          </a:gradFill>
          <a:ln w="9525" cap="flat" cmpd="sng" algn="ctr">
            <a:solidFill>
              <a:srgbClr val="D2C3AE"/>
            </a:solidFill>
            <a:prstDash val="solid"/>
            <a:round/>
            <a:headEnd type="none" w="med" len="med"/>
            <a:tailEnd type="none" w="med" len="med"/>
          </a:ln>
          <a:effectLst>
            <a:outerShdw dist="45791" dir="3378596" algn="ctr" rotWithShape="0">
              <a:srgbClr val="CCCCFF">
                <a:alpha val="25000"/>
              </a:srgbClr>
            </a:outerShdw>
          </a:effectLst>
        </p:spPr>
      </p:cxnSp>
      <p:sp>
        <p:nvSpPr>
          <p:cNvPr id="267" name="Oval 266"/>
          <p:cNvSpPr/>
          <p:nvPr/>
        </p:nvSpPr>
        <p:spPr bwMode="auto">
          <a:xfrm>
            <a:off x="7092280" y="5301208"/>
            <a:ext cx="169772" cy="216024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rgbClr val="D2C3AE"/>
            </a:solidFill>
            <a:prstDash val="solid"/>
            <a:round/>
            <a:headEnd type="none" w="med" len="med"/>
            <a:tailEnd type="none" w="med" len="med"/>
          </a:ln>
          <a:effectLst>
            <a:outerShdw dist="45791" dir="3378596" algn="ctr" rotWithShape="0">
              <a:srgbClr val="CCCCFF">
                <a:alpha val="25000"/>
              </a:srgbClr>
            </a:outerShdw>
          </a:effectLst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68" name="Straight Connector 267"/>
          <p:cNvCxnSpPr>
            <a:stCxn id="267" idx="4"/>
          </p:cNvCxnSpPr>
          <p:nvPr/>
        </p:nvCxnSpPr>
        <p:spPr bwMode="auto">
          <a:xfrm flipH="1">
            <a:off x="7176360" y="5517232"/>
            <a:ext cx="806" cy="663492"/>
          </a:xfrm>
          <a:prstGeom prst="line">
            <a:avLst/>
          </a:prstGeom>
          <a:gradFill rotWithShape="1">
            <a:gsLst>
              <a:gs pos="0">
                <a:srgbClr val="FF9933"/>
              </a:gs>
              <a:gs pos="100000">
                <a:srgbClr val="FFCC66"/>
              </a:gs>
            </a:gsLst>
            <a:lin ang="5400000" scaled="1"/>
          </a:gradFill>
          <a:ln w="9525" cap="flat" cmpd="sng" algn="ctr">
            <a:solidFill>
              <a:srgbClr val="D2C3AE"/>
            </a:solidFill>
            <a:prstDash val="solid"/>
            <a:round/>
            <a:headEnd type="none" w="med" len="med"/>
            <a:tailEnd type="none" w="med" len="med"/>
          </a:ln>
          <a:effectLst>
            <a:outerShdw dist="45791" dir="3378596" algn="ctr" rotWithShape="0">
              <a:srgbClr val="CCCCFF">
                <a:alpha val="25000"/>
              </a:srgbClr>
            </a:outerShdw>
          </a:effectLst>
        </p:spPr>
      </p:cxnSp>
      <p:cxnSp>
        <p:nvCxnSpPr>
          <p:cNvPr id="269" name="Straight Connector 268"/>
          <p:cNvCxnSpPr/>
          <p:nvPr/>
        </p:nvCxnSpPr>
        <p:spPr bwMode="auto">
          <a:xfrm flipH="1">
            <a:off x="7452320" y="5517232"/>
            <a:ext cx="806" cy="663492"/>
          </a:xfrm>
          <a:prstGeom prst="line">
            <a:avLst/>
          </a:prstGeom>
          <a:gradFill rotWithShape="1">
            <a:gsLst>
              <a:gs pos="0">
                <a:srgbClr val="FF9933"/>
              </a:gs>
              <a:gs pos="100000">
                <a:srgbClr val="FFCC66"/>
              </a:gs>
            </a:gsLst>
            <a:lin ang="5400000" scaled="1"/>
          </a:gradFill>
          <a:ln w="9525" cap="flat" cmpd="sng" algn="ctr">
            <a:solidFill>
              <a:srgbClr val="D2C3AE"/>
            </a:solidFill>
            <a:prstDash val="solid"/>
            <a:round/>
            <a:headEnd type="none" w="med" len="med"/>
            <a:tailEnd type="none" w="med" len="med"/>
          </a:ln>
          <a:effectLst>
            <a:outerShdw dist="45791" dir="3378596" algn="ctr" rotWithShape="0">
              <a:srgbClr val="CCCCFF">
                <a:alpha val="25000"/>
              </a:srgbClr>
            </a:outerShdw>
          </a:effectLst>
        </p:spPr>
      </p:cxnSp>
      <p:grpSp>
        <p:nvGrpSpPr>
          <p:cNvPr id="270" name="Group 269"/>
          <p:cNvGrpSpPr/>
          <p:nvPr/>
        </p:nvGrpSpPr>
        <p:grpSpPr>
          <a:xfrm>
            <a:off x="7020272" y="5877272"/>
            <a:ext cx="149946" cy="222674"/>
            <a:chOff x="8198578" y="4221088"/>
            <a:chExt cx="149946" cy="366690"/>
          </a:xfrm>
        </p:grpSpPr>
        <p:sp>
          <p:nvSpPr>
            <p:cNvPr id="271" name="Oval 270"/>
            <p:cNvSpPr/>
            <p:nvPr/>
          </p:nvSpPr>
          <p:spPr bwMode="auto">
            <a:xfrm>
              <a:off x="8241505" y="4221088"/>
              <a:ext cx="72008" cy="72008"/>
            </a:xfrm>
            <a:prstGeom prst="ellips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D2C3A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72" name="Straight Connector 271"/>
            <p:cNvCxnSpPr/>
            <p:nvPr/>
          </p:nvCxnSpPr>
          <p:spPr bwMode="auto">
            <a:xfrm flipH="1">
              <a:off x="8274333" y="4293096"/>
              <a:ext cx="3536" cy="233623"/>
            </a:xfrm>
            <a:prstGeom prst="lin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D2C3A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</p:cxnSp>
        <p:cxnSp>
          <p:nvCxnSpPr>
            <p:cNvPr id="273" name="Straight Connector 272"/>
            <p:cNvCxnSpPr/>
            <p:nvPr/>
          </p:nvCxnSpPr>
          <p:spPr bwMode="auto">
            <a:xfrm flipH="1">
              <a:off x="8198578" y="4515770"/>
              <a:ext cx="72008" cy="72008"/>
            </a:xfrm>
            <a:prstGeom prst="lin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D2C3A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</p:cxnSp>
        <p:cxnSp>
          <p:nvCxnSpPr>
            <p:cNvPr id="274" name="Straight Connector 273"/>
            <p:cNvCxnSpPr/>
            <p:nvPr/>
          </p:nvCxnSpPr>
          <p:spPr bwMode="auto">
            <a:xfrm>
              <a:off x="8276516" y="4515770"/>
              <a:ext cx="72008" cy="72008"/>
            </a:xfrm>
            <a:prstGeom prst="lin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D2C3A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</p:cxnSp>
        <p:cxnSp>
          <p:nvCxnSpPr>
            <p:cNvPr id="275" name="Straight Connector 274"/>
            <p:cNvCxnSpPr/>
            <p:nvPr/>
          </p:nvCxnSpPr>
          <p:spPr bwMode="auto">
            <a:xfrm flipH="1">
              <a:off x="8224309" y="4365104"/>
              <a:ext cx="108012" cy="0"/>
            </a:xfrm>
            <a:prstGeom prst="lin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D2C3A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</p:cxnSp>
      </p:grpSp>
      <p:grpSp>
        <p:nvGrpSpPr>
          <p:cNvPr id="276" name="Group 275"/>
          <p:cNvGrpSpPr/>
          <p:nvPr/>
        </p:nvGrpSpPr>
        <p:grpSpPr>
          <a:xfrm>
            <a:off x="7308304" y="5589240"/>
            <a:ext cx="149946" cy="222674"/>
            <a:chOff x="8198578" y="4221088"/>
            <a:chExt cx="149946" cy="366690"/>
          </a:xfrm>
        </p:grpSpPr>
        <p:sp>
          <p:nvSpPr>
            <p:cNvPr id="277" name="Oval 276"/>
            <p:cNvSpPr/>
            <p:nvPr/>
          </p:nvSpPr>
          <p:spPr bwMode="auto">
            <a:xfrm>
              <a:off x="8241505" y="4221088"/>
              <a:ext cx="72008" cy="72008"/>
            </a:xfrm>
            <a:prstGeom prst="ellips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D2C3A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78" name="Straight Connector 277"/>
            <p:cNvCxnSpPr/>
            <p:nvPr/>
          </p:nvCxnSpPr>
          <p:spPr bwMode="auto">
            <a:xfrm flipH="1">
              <a:off x="8274333" y="4293096"/>
              <a:ext cx="3536" cy="233623"/>
            </a:xfrm>
            <a:prstGeom prst="lin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D2C3A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</p:cxnSp>
        <p:cxnSp>
          <p:nvCxnSpPr>
            <p:cNvPr id="279" name="Straight Connector 278"/>
            <p:cNvCxnSpPr/>
            <p:nvPr/>
          </p:nvCxnSpPr>
          <p:spPr bwMode="auto">
            <a:xfrm flipH="1">
              <a:off x="8198578" y="4515770"/>
              <a:ext cx="72008" cy="72008"/>
            </a:xfrm>
            <a:prstGeom prst="lin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D2C3A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</p:cxnSp>
        <p:cxnSp>
          <p:nvCxnSpPr>
            <p:cNvPr id="280" name="Straight Connector 279"/>
            <p:cNvCxnSpPr/>
            <p:nvPr/>
          </p:nvCxnSpPr>
          <p:spPr bwMode="auto">
            <a:xfrm>
              <a:off x="8276516" y="4515770"/>
              <a:ext cx="72008" cy="72008"/>
            </a:xfrm>
            <a:prstGeom prst="lin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D2C3A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</p:cxnSp>
        <p:cxnSp>
          <p:nvCxnSpPr>
            <p:cNvPr id="281" name="Straight Connector 280"/>
            <p:cNvCxnSpPr/>
            <p:nvPr/>
          </p:nvCxnSpPr>
          <p:spPr bwMode="auto">
            <a:xfrm flipH="1">
              <a:off x="8224309" y="4365104"/>
              <a:ext cx="108012" cy="0"/>
            </a:xfrm>
            <a:prstGeom prst="lin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D2C3A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</p:cxnSp>
      </p:grpSp>
      <p:grpSp>
        <p:nvGrpSpPr>
          <p:cNvPr id="282" name="Group 281"/>
          <p:cNvGrpSpPr/>
          <p:nvPr/>
        </p:nvGrpSpPr>
        <p:grpSpPr>
          <a:xfrm>
            <a:off x="7308304" y="5949280"/>
            <a:ext cx="149946" cy="222674"/>
            <a:chOff x="8198578" y="4221088"/>
            <a:chExt cx="149946" cy="366690"/>
          </a:xfrm>
        </p:grpSpPr>
        <p:sp>
          <p:nvSpPr>
            <p:cNvPr id="283" name="Oval 282"/>
            <p:cNvSpPr/>
            <p:nvPr/>
          </p:nvSpPr>
          <p:spPr bwMode="auto">
            <a:xfrm>
              <a:off x="8241505" y="4221088"/>
              <a:ext cx="72008" cy="72008"/>
            </a:xfrm>
            <a:prstGeom prst="ellips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D2C3A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84" name="Straight Connector 283"/>
            <p:cNvCxnSpPr/>
            <p:nvPr/>
          </p:nvCxnSpPr>
          <p:spPr bwMode="auto">
            <a:xfrm flipH="1">
              <a:off x="8274333" y="4293096"/>
              <a:ext cx="3536" cy="233623"/>
            </a:xfrm>
            <a:prstGeom prst="lin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D2C3A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</p:cxnSp>
        <p:cxnSp>
          <p:nvCxnSpPr>
            <p:cNvPr id="285" name="Straight Connector 284"/>
            <p:cNvCxnSpPr/>
            <p:nvPr/>
          </p:nvCxnSpPr>
          <p:spPr bwMode="auto">
            <a:xfrm flipH="1">
              <a:off x="8198578" y="4515770"/>
              <a:ext cx="72008" cy="72008"/>
            </a:xfrm>
            <a:prstGeom prst="lin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D2C3A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</p:cxnSp>
        <p:cxnSp>
          <p:nvCxnSpPr>
            <p:cNvPr id="286" name="Straight Connector 285"/>
            <p:cNvCxnSpPr/>
            <p:nvPr/>
          </p:nvCxnSpPr>
          <p:spPr bwMode="auto">
            <a:xfrm>
              <a:off x="8276516" y="4515770"/>
              <a:ext cx="72008" cy="72008"/>
            </a:xfrm>
            <a:prstGeom prst="lin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D2C3A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</p:cxnSp>
        <p:cxnSp>
          <p:nvCxnSpPr>
            <p:cNvPr id="287" name="Straight Connector 286"/>
            <p:cNvCxnSpPr/>
            <p:nvPr/>
          </p:nvCxnSpPr>
          <p:spPr bwMode="auto">
            <a:xfrm flipH="1">
              <a:off x="8224309" y="4365104"/>
              <a:ext cx="108012" cy="0"/>
            </a:xfrm>
            <a:prstGeom prst="lin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D2C3A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</p:cxnSp>
      </p:grpSp>
      <p:sp>
        <p:nvSpPr>
          <p:cNvPr id="288" name="Rectangle 287"/>
          <p:cNvSpPr/>
          <p:nvPr/>
        </p:nvSpPr>
        <p:spPr>
          <a:xfrm>
            <a:off x="5076056" y="5157192"/>
            <a:ext cx="9361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0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Dept.</a:t>
            </a:r>
          </a:p>
          <a:p>
            <a:pPr algn="r"/>
            <a:r>
              <a:rPr lang="en-US" sz="10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managers</a:t>
            </a:r>
            <a:endParaRPr lang="en-US" sz="1000" dirty="0"/>
          </a:p>
        </p:txBody>
      </p:sp>
      <p:grpSp>
        <p:nvGrpSpPr>
          <p:cNvPr id="289" name="Group 288"/>
          <p:cNvGrpSpPr/>
          <p:nvPr/>
        </p:nvGrpSpPr>
        <p:grpSpPr>
          <a:xfrm>
            <a:off x="179512" y="4941168"/>
            <a:ext cx="149946" cy="222674"/>
            <a:chOff x="8198578" y="4221088"/>
            <a:chExt cx="149946" cy="366690"/>
          </a:xfrm>
        </p:grpSpPr>
        <p:sp>
          <p:nvSpPr>
            <p:cNvPr id="290" name="Oval 289"/>
            <p:cNvSpPr/>
            <p:nvPr/>
          </p:nvSpPr>
          <p:spPr bwMode="auto">
            <a:xfrm>
              <a:off x="8241505" y="4221088"/>
              <a:ext cx="72008" cy="72008"/>
            </a:xfrm>
            <a:prstGeom prst="ellips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D2C3A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91" name="Straight Connector 290"/>
            <p:cNvCxnSpPr/>
            <p:nvPr/>
          </p:nvCxnSpPr>
          <p:spPr bwMode="auto">
            <a:xfrm flipH="1">
              <a:off x="8274333" y="4293096"/>
              <a:ext cx="3536" cy="233623"/>
            </a:xfrm>
            <a:prstGeom prst="lin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D2C3A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</p:cxnSp>
        <p:cxnSp>
          <p:nvCxnSpPr>
            <p:cNvPr id="292" name="Straight Connector 291"/>
            <p:cNvCxnSpPr/>
            <p:nvPr/>
          </p:nvCxnSpPr>
          <p:spPr bwMode="auto">
            <a:xfrm flipH="1">
              <a:off x="8198578" y="4515770"/>
              <a:ext cx="72008" cy="72008"/>
            </a:xfrm>
            <a:prstGeom prst="lin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D2C3A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</p:cxnSp>
        <p:cxnSp>
          <p:nvCxnSpPr>
            <p:cNvPr id="293" name="Straight Connector 292"/>
            <p:cNvCxnSpPr/>
            <p:nvPr/>
          </p:nvCxnSpPr>
          <p:spPr bwMode="auto">
            <a:xfrm>
              <a:off x="8276516" y="4515770"/>
              <a:ext cx="72008" cy="72008"/>
            </a:xfrm>
            <a:prstGeom prst="lin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D2C3A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</p:cxnSp>
        <p:cxnSp>
          <p:nvCxnSpPr>
            <p:cNvPr id="294" name="Straight Connector 293"/>
            <p:cNvCxnSpPr/>
            <p:nvPr/>
          </p:nvCxnSpPr>
          <p:spPr bwMode="auto">
            <a:xfrm flipH="1">
              <a:off x="8224309" y="4365104"/>
              <a:ext cx="108012" cy="0"/>
            </a:xfrm>
            <a:prstGeom prst="line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66"/>
                </a:gs>
              </a:gsLst>
              <a:lin ang="5400000" scaled="1"/>
            </a:gradFill>
            <a:ln w="9525" cap="flat" cmpd="sng" algn="ctr">
              <a:solidFill>
                <a:srgbClr val="D2C3AE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3378596" algn="ctr" rotWithShape="0">
                <a:srgbClr val="CCCCFF">
                  <a:alpha val="25000"/>
                </a:srgbClr>
              </a:outerShdw>
            </a:effectLst>
          </p:spPr>
        </p:cxnSp>
      </p:grpSp>
      <p:sp>
        <p:nvSpPr>
          <p:cNvPr id="295" name="Rectangle 294"/>
          <p:cNvSpPr/>
          <p:nvPr/>
        </p:nvSpPr>
        <p:spPr>
          <a:xfrm>
            <a:off x="539552" y="3861048"/>
            <a:ext cx="172819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/>
              <a:t>Company or division officer</a:t>
            </a:r>
            <a:endParaRPr lang="en-US" sz="1000" dirty="0"/>
          </a:p>
        </p:txBody>
      </p:sp>
      <p:sp>
        <p:nvSpPr>
          <p:cNvPr id="296" name="Rectangle 295"/>
          <p:cNvSpPr/>
          <p:nvPr/>
        </p:nvSpPr>
        <p:spPr>
          <a:xfrm>
            <a:off x="539552" y="4293096"/>
            <a:ext cx="172819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/>
              <a:t>Management (non officer)</a:t>
            </a:r>
            <a:endParaRPr lang="en-US" sz="1000" dirty="0"/>
          </a:p>
        </p:txBody>
      </p:sp>
      <p:sp>
        <p:nvSpPr>
          <p:cNvPr id="297" name="Rectangle 296"/>
          <p:cNvSpPr/>
          <p:nvPr/>
        </p:nvSpPr>
        <p:spPr>
          <a:xfrm>
            <a:off x="539552" y="4653136"/>
            <a:ext cx="129614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/>
              <a:t>Multiple persons</a:t>
            </a:r>
            <a:endParaRPr lang="en-US" sz="1000" dirty="0"/>
          </a:p>
        </p:txBody>
      </p:sp>
      <p:sp>
        <p:nvSpPr>
          <p:cNvPr id="298" name="Rectangle 297"/>
          <p:cNvSpPr/>
          <p:nvPr/>
        </p:nvSpPr>
        <p:spPr>
          <a:xfrm>
            <a:off x="539552" y="4941168"/>
            <a:ext cx="129614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/>
              <a:t>Staff worker</a:t>
            </a:r>
            <a:endParaRPr lang="en-US" sz="1000" dirty="0"/>
          </a:p>
        </p:txBody>
      </p:sp>
      <p:sp>
        <p:nvSpPr>
          <p:cNvPr id="299" name="Rectangle 298"/>
          <p:cNvSpPr/>
          <p:nvPr/>
        </p:nvSpPr>
        <p:spPr bwMode="auto">
          <a:xfrm>
            <a:off x="107504" y="3717032"/>
            <a:ext cx="2232248" cy="1584176"/>
          </a:xfrm>
          <a:prstGeom prst="rect">
            <a:avLst/>
          </a:prstGeom>
          <a:noFill/>
          <a:ln w="9525" cap="flat" cmpd="sng" algn="ctr">
            <a:solidFill>
              <a:srgbClr val="D2C3AE"/>
            </a:solidFill>
            <a:prstDash val="solid"/>
            <a:round/>
            <a:headEnd type="none" w="med" len="med"/>
            <a:tailEnd type="none" w="med" len="med"/>
          </a:ln>
          <a:effectLst>
            <a:outerShdw dist="45791" dir="3378596" algn="ctr" rotWithShape="0">
              <a:srgbClr val="CCCCFF">
                <a:alpha val="25000"/>
              </a:srgbClr>
            </a:outerShdw>
          </a:effectLst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Stakeholders: Identifying Who You Need to Interview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340768"/>
            <a:ext cx="5715040" cy="4817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iro_black">
  <a:themeElements>
    <a:clrScheme name="spiro_black 1">
      <a:dk1>
        <a:srgbClr val="CCCCFF"/>
      </a:dk1>
      <a:lt1>
        <a:srgbClr val="FFFFFF"/>
      </a:lt1>
      <a:dk2>
        <a:srgbClr val="000000"/>
      </a:dk2>
      <a:lt2>
        <a:srgbClr val="808080"/>
      </a:lt2>
      <a:accent1>
        <a:srgbClr val="7889FB"/>
      </a:accent1>
      <a:accent2>
        <a:srgbClr val="DFFF66"/>
      </a:accent2>
      <a:accent3>
        <a:srgbClr val="AAAAAA"/>
      </a:accent3>
      <a:accent4>
        <a:srgbClr val="DADADA"/>
      </a:accent4>
      <a:accent5>
        <a:srgbClr val="BEC4FD"/>
      </a:accent5>
      <a:accent6>
        <a:srgbClr val="CAE75C"/>
      </a:accent6>
      <a:hlink>
        <a:srgbClr val="0909F9"/>
      </a:hlink>
      <a:folHlink>
        <a:srgbClr val="D18213"/>
      </a:folHlink>
    </a:clrScheme>
    <a:fontScheme name="spiro_blac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9933"/>
            </a:gs>
            <a:gs pos="100000">
              <a:srgbClr val="FFCC66"/>
            </a:gs>
          </a:gsLst>
          <a:lin ang="5400000" scaled="1"/>
        </a:gradFill>
        <a:ln w="9525" cap="flat" cmpd="sng" algn="ctr">
          <a:solidFill>
            <a:srgbClr val="D2C3AE"/>
          </a:solidFill>
          <a:prstDash val="solid"/>
          <a:round/>
          <a:headEnd type="none" w="med" len="med"/>
          <a:tailEnd type="none" w="med" len="med"/>
        </a:ln>
        <a:effectLst>
          <a:outerShdw dist="45791" dir="3378596" algn="ctr" rotWithShape="0">
            <a:srgbClr val="CCCCFF">
              <a:alpha val="25000"/>
            </a:srgbClr>
          </a:outerShdw>
        </a:effectLst>
      </a:spPr>
      <a:bodyPr vert="horz" wrap="square" lIns="0" tIns="45720" rIns="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9933"/>
            </a:gs>
            <a:gs pos="100000">
              <a:srgbClr val="FFCC66"/>
            </a:gs>
          </a:gsLst>
          <a:lin ang="5400000" scaled="1"/>
        </a:gradFill>
        <a:ln w="9525" cap="flat" cmpd="sng" algn="ctr">
          <a:solidFill>
            <a:srgbClr val="D2C3AE"/>
          </a:solidFill>
          <a:prstDash val="solid"/>
          <a:round/>
          <a:headEnd type="none" w="med" len="med"/>
          <a:tailEnd type="none" w="med" len="med"/>
        </a:ln>
        <a:effectLst>
          <a:outerShdw dist="45791" dir="3378596" algn="ctr" rotWithShape="0">
            <a:srgbClr val="CCCCFF">
              <a:alpha val="25000"/>
            </a:srgbClr>
          </a:outerShdw>
        </a:effectLst>
      </a:spPr>
      <a:bodyPr vert="horz" wrap="square" lIns="0" tIns="45720" rIns="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piro_black 1">
        <a:dk1>
          <a:srgbClr val="CCCCFF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DFFF66"/>
        </a:accent2>
        <a:accent3>
          <a:srgbClr val="AAAAAA"/>
        </a:accent3>
        <a:accent4>
          <a:srgbClr val="DADADA"/>
        </a:accent4>
        <a:accent5>
          <a:srgbClr val="BEC4FD"/>
        </a:accent5>
        <a:accent6>
          <a:srgbClr val="CAE75C"/>
        </a:accent6>
        <a:hlink>
          <a:srgbClr val="0909F9"/>
        </a:hlink>
        <a:folHlink>
          <a:srgbClr val="D1821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IBM 2 template</Template>
  <TotalTime>515</TotalTime>
  <Words>217</Words>
  <Application>Microsoft Office PowerPoint</Application>
  <PresentationFormat>On-screen Show (4:3)</PresentationFormat>
  <Paragraphs>81</Paragraphs>
  <Slides>8</Slides>
  <Notes>0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spiro_black</vt:lpstr>
      <vt:lpstr>Chap IT Audit and Control</vt:lpstr>
      <vt:lpstr>Audit Results Indicate the Truth</vt:lpstr>
      <vt:lpstr>Understanding Professional Ethics</vt:lpstr>
      <vt:lpstr>Implementing Audit Standards</vt:lpstr>
      <vt:lpstr>Stakeholders: Identifying Who You Need to Interview</vt:lpstr>
      <vt:lpstr>Stakeholders: Identifying Who You Need to Interview</vt:lpstr>
      <vt:lpstr>Stakeholders: Identifying Who You Need to Interview</vt:lpstr>
      <vt:lpstr>Stakeholders: Identifying Who You Need to Interview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Audit and Control</dc:title>
  <dc:creator>YEFFRY </dc:creator>
  <cp:lastModifiedBy>YEFFRY </cp:lastModifiedBy>
  <cp:revision>17</cp:revision>
  <dcterms:created xsi:type="dcterms:W3CDTF">2014-08-14T14:28:49Z</dcterms:created>
  <dcterms:modified xsi:type="dcterms:W3CDTF">2016-08-24T03:03:31Z</dcterms:modified>
</cp:coreProperties>
</file>