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19" autoAdjust="0"/>
  </p:normalViewPr>
  <p:slideViewPr>
    <p:cSldViewPr>
      <p:cViewPr varScale="1">
        <p:scale>
          <a:sx n="40" d="100"/>
          <a:sy n="40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797A9-D144-482F-9B3D-86C7B87BD2F8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9B823-CCE0-42A9-88B8-3B6A3625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63" name="Picture 171" descr="8"/>
          <p:cNvPicPr>
            <a:picLocks noChangeArrowheads="1"/>
          </p:cNvPicPr>
          <p:nvPr/>
        </p:nvPicPr>
        <p:blipFill>
          <a:blip r:embed="rId2" cstate="print"/>
          <a:srcRect l="200"/>
          <a:stretch>
            <a:fillRect/>
          </a:stretch>
        </p:blipFill>
        <p:spPr bwMode="auto">
          <a:xfrm>
            <a:off x="0" y="5168900"/>
            <a:ext cx="9140825" cy="1700213"/>
          </a:xfrm>
          <a:prstGeom prst="rect">
            <a:avLst/>
          </a:prstGeom>
          <a:noFill/>
        </p:spPr>
      </p:pic>
      <p:pic>
        <p:nvPicPr>
          <p:cNvPr id="33964" name="Picture 172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106863"/>
            <a:ext cx="6400800" cy="1044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CCFF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955" name="Line 163"/>
          <p:cNvSpPr>
            <a:spLocks noChangeShapeType="1"/>
          </p:cNvSpPr>
          <p:nvPr/>
        </p:nvSpPr>
        <p:spPr bwMode="black">
          <a:xfrm flipV="1">
            <a:off x="1863725" y="4217988"/>
            <a:ext cx="0" cy="933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6" name="Line 164"/>
          <p:cNvSpPr>
            <a:spLocks noChangeShapeType="1"/>
          </p:cNvSpPr>
          <p:nvPr/>
        </p:nvSpPr>
        <p:spPr bwMode="black">
          <a:xfrm flipV="1">
            <a:off x="1862138" y="1362075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69" name="Rectangle 17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1A4E8CB-651A-4417-80CB-5B8E82F9FCBB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3970" name="Rectangle 1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4063" y="6221413"/>
            <a:ext cx="2897187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3971" name="Rectangle 179"/>
          <p:cNvSpPr>
            <a:spLocks noChangeArrowheads="1"/>
          </p:cNvSpPr>
          <p:nvPr/>
        </p:nvSpPr>
        <p:spPr bwMode="black">
          <a:xfrm>
            <a:off x="2006600" y="1287463"/>
            <a:ext cx="5564188" cy="306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FFFFFF"/>
                </a:solidFill>
              </a:rPr>
              <a:t>Universitas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Komputer</a:t>
            </a:r>
            <a:r>
              <a:rPr lang="en-US" dirty="0" smtClean="0">
                <a:solidFill>
                  <a:srgbClr val="FFFFFF"/>
                </a:solidFill>
              </a:rPr>
              <a:t> Indonesia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UNIKOMcol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0787" y="265113"/>
            <a:ext cx="1303337" cy="1349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38" y="1776413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6413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3036" name="Picture 268" descr="8"/>
          <p:cNvPicPr>
            <a:picLocks noChangeArrowheads="1"/>
          </p:cNvPicPr>
          <p:nvPr/>
        </p:nvPicPr>
        <p:blipFill>
          <a:blip r:embed="rId13" cstate="print"/>
          <a:srcRect l="200" b="41270"/>
          <a:stretch>
            <a:fillRect/>
          </a:stretch>
        </p:blipFill>
        <p:spPr bwMode="auto">
          <a:xfrm>
            <a:off x="0" y="6470650"/>
            <a:ext cx="9140825" cy="385763"/>
          </a:xfrm>
          <a:prstGeom prst="rect">
            <a:avLst/>
          </a:prstGeom>
          <a:noFill/>
        </p:spPr>
      </p:pic>
      <p:pic>
        <p:nvPicPr>
          <p:cNvPr id="33037" name="Picture 269" descr="8"/>
          <p:cNvPicPr>
            <a:picLocks noChangeAspect="1" noChangeArrowheads="1"/>
          </p:cNvPicPr>
          <p:nvPr/>
        </p:nvPicPr>
        <p:blipFill>
          <a:blip r:embed="rId14" cstate="print"/>
          <a:srcRect t="33553" b="23215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33039" name="Rectangle 27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040" name="Text Box 272"/>
          <p:cNvSpPr txBox="1">
            <a:spLocks noChangeArrowheads="1"/>
          </p:cNvSpPr>
          <p:nvPr/>
        </p:nvSpPr>
        <p:spPr bwMode="auto">
          <a:xfrm>
            <a:off x="1447800" y="52388"/>
            <a:ext cx="2722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dirty="0" err="1" smtClean="0"/>
              <a:t>Universitas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Komputer</a:t>
            </a:r>
            <a:r>
              <a:rPr lang="en-US" altLang="en-US" sz="1400" dirty="0" smtClean="0"/>
              <a:t> Indonesia</a:t>
            </a:r>
            <a:endParaRPr lang="en-US" altLang="en-US" sz="1400" dirty="0"/>
          </a:p>
        </p:txBody>
      </p:sp>
      <p:sp>
        <p:nvSpPr>
          <p:cNvPr id="33041" name="Rectangle 273"/>
          <p:cNvSpPr>
            <a:spLocks noChangeArrowheads="1"/>
          </p:cNvSpPr>
          <p:nvPr userDrawn="1"/>
        </p:nvSpPr>
        <p:spPr bwMode="auto">
          <a:xfrm>
            <a:off x="1447800" y="6502400"/>
            <a:ext cx="5940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000" b="1" dirty="0" smtClean="0"/>
              <a:t>Magister </a:t>
            </a:r>
            <a:r>
              <a:rPr lang="en-US" altLang="en-US" sz="1000" b="1" dirty="0" err="1" smtClean="0"/>
              <a:t>Sistem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Informasi</a:t>
            </a:r>
            <a:r>
              <a:rPr lang="en-US" altLang="en-US" sz="1000" b="1" dirty="0" smtClean="0"/>
              <a:t> (MSI)</a:t>
            </a:r>
            <a:endParaRPr lang="en-US" altLang="en-US" sz="1000" dirty="0"/>
          </a:p>
        </p:txBody>
      </p:sp>
      <p:sp>
        <p:nvSpPr>
          <p:cNvPr id="33042" name="Line 274"/>
          <p:cNvSpPr>
            <a:spLocks noChangeShapeType="1"/>
          </p:cNvSpPr>
          <p:nvPr/>
        </p:nvSpPr>
        <p:spPr bwMode="auto">
          <a:xfrm>
            <a:off x="1447800" y="147638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43" name="Line 275"/>
          <p:cNvSpPr>
            <a:spLocks noChangeShapeType="1"/>
          </p:cNvSpPr>
          <p:nvPr/>
        </p:nvSpPr>
        <p:spPr bwMode="auto">
          <a:xfrm>
            <a:off x="1447800" y="647541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unikombw.gif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78851" y="-38100"/>
            <a:ext cx="452438" cy="450784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Clr>
          <a:srgbClr val="CCFF9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6688" algn="l" rtl="0" eaLnBrk="1" fontAlgn="base" hangingPunct="1">
        <a:spcBef>
          <a:spcPct val="25000"/>
        </a:spcBef>
        <a:spcAft>
          <a:spcPct val="1500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790575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084263" indent="-1793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3716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288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2860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432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004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496"/>
            <a:ext cx="7500990" cy="1435103"/>
          </a:xfrm>
        </p:spPr>
        <p:txBody>
          <a:bodyPr/>
          <a:lstStyle/>
          <a:p>
            <a:r>
              <a:rPr lang="en-US" dirty="0" smtClean="0"/>
              <a:t>UTS </a:t>
            </a:r>
            <a:br>
              <a:rPr lang="en-US" dirty="0" smtClean="0"/>
            </a:br>
            <a:r>
              <a:rPr lang="en-US" dirty="0" smtClean="0"/>
              <a:t>31 </a:t>
            </a:r>
            <a:r>
              <a:rPr lang="en-US" dirty="0" err="1" smtClean="0"/>
              <a:t>Oktober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9450" y="4500570"/>
            <a:ext cx="6400800" cy="650868"/>
          </a:xfrm>
        </p:spPr>
        <p:txBody>
          <a:bodyPr/>
          <a:lstStyle/>
          <a:p>
            <a:r>
              <a:rPr lang="en-US" dirty="0" smtClean="0"/>
              <a:t>Dr. Ir.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Putra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0070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MAGISTER SISTEM INFORMASI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256"/>
            <a:ext cx="1690683" cy="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90 </a:t>
            </a:r>
            <a:r>
              <a:rPr lang="en-US" dirty="0" err="1" smtClean="0"/>
              <a:t>menit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6413"/>
            <a:ext cx="8461375" cy="390207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>
                <a:latin typeface="Humanst521 BT" pitchFamily="34" charset="0"/>
              </a:rPr>
              <a:t>Apa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saja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topik</a:t>
            </a:r>
            <a:r>
              <a:rPr lang="en-US" sz="3200" dirty="0" smtClean="0">
                <a:latin typeface="Humanst521 BT" pitchFamily="34" charset="0"/>
              </a:rPr>
              <a:t> IT yang </a:t>
            </a:r>
            <a:r>
              <a:rPr lang="en-US" sz="3200" dirty="0" err="1" smtClean="0">
                <a:latin typeface="Humanst521 BT" pitchFamily="34" charset="0"/>
              </a:rPr>
              <a:t>menjadi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kajian</a:t>
            </a:r>
            <a:r>
              <a:rPr lang="en-US" sz="3200" dirty="0" smtClean="0">
                <a:latin typeface="Humanst521 BT" pitchFamily="34" charset="0"/>
              </a:rPr>
              <a:t> Audit </a:t>
            </a:r>
            <a:r>
              <a:rPr lang="en-US" sz="3200" dirty="0" err="1" smtClean="0">
                <a:latin typeface="Humanst521 BT" pitchFamily="34" charset="0"/>
              </a:rPr>
              <a:t>Sistem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Informasi</a:t>
            </a:r>
            <a:r>
              <a:rPr lang="en-US" sz="3200" dirty="0" smtClean="0">
                <a:latin typeface="Humanst521 BT" pitchFamily="34" charset="0"/>
              </a:rPr>
              <a:t>, </a:t>
            </a:r>
            <a:r>
              <a:rPr lang="en-US" sz="3200" dirty="0" err="1" smtClean="0">
                <a:latin typeface="Humanst521 BT" pitchFamily="34" charset="0"/>
              </a:rPr>
              <a:t>jelaskan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secara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singkat</a:t>
            </a:r>
            <a:endParaRPr lang="en-US" sz="3200" dirty="0" smtClean="0">
              <a:latin typeface="Humanst521 BT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sz="3200" dirty="0" smtClean="0">
              <a:latin typeface="Humanst521 BT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>
                <a:latin typeface="Humanst521 BT" pitchFamily="34" charset="0"/>
              </a:rPr>
              <a:t>Apa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saja</a:t>
            </a:r>
            <a:r>
              <a:rPr lang="en-US" sz="3200" dirty="0" smtClean="0">
                <a:latin typeface="Humanst521 BT" pitchFamily="34" charset="0"/>
              </a:rPr>
              <a:t> yang </a:t>
            </a:r>
            <a:r>
              <a:rPr lang="en-US" sz="3200" dirty="0" err="1" smtClean="0">
                <a:latin typeface="Humanst521 BT" pitchFamily="34" charset="0"/>
              </a:rPr>
              <a:t>dilakukan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dalam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proses</a:t>
            </a:r>
            <a:r>
              <a:rPr lang="en-US" sz="3200" dirty="0" smtClean="0">
                <a:latin typeface="Humanst521 BT" pitchFamily="34" charset="0"/>
              </a:rPr>
              <a:t> Audit </a:t>
            </a:r>
            <a:r>
              <a:rPr lang="en-US" sz="3200" dirty="0" err="1" smtClean="0">
                <a:latin typeface="Humanst521 BT" pitchFamily="34" charset="0"/>
              </a:rPr>
              <a:t>Sistem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Informasi</a:t>
            </a:r>
            <a:r>
              <a:rPr lang="en-US" sz="3200" dirty="0" smtClean="0">
                <a:latin typeface="Humanst521 BT" pitchFamily="34" charset="0"/>
              </a:rPr>
              <a:t>, </a:t>
            </a:r>
            <a:r>
              <a:rPr lang="en-US" sz="3200" dirty="0" err="1" smtClean="0">
                <a:latin typeface="Humanst521 BT" pitchFamily="34" charset="0"/>
              </a:rPr>
              <a:t>jelaskan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secara</a:t>
            </a:r>
            <a:r>
              <a:rPr lang="en-US" sz="3200" dirty="0" smtClean="0">
                <a:latin typeface="Humanst521 BT" pitchFamily="34" charset="0"/>
              </a:rPr>
              <a:t> </a:t>
            </a:r>
            <a:r>
              <a:rPr lang="en-US" sz="3200" dirty="0" err="1" smtClean="0">
                <a:latin typeface="Humanst521 BT" pitchFamily="34" charset="0"/>
              </a:rPr>
              <a:t>singkat</a:t>
            </a:r>
            <a:endParaRPr lang="en-US" sz="3200" dirty="0" smtClean="0">
              <a:latin typeface="Humanst521 BT" pitchFamily="34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Humanst521 BT" pitchFamily="34" charset="0"/>
              </a:rPr>
              <a:t> </a:t>
            </a:r>
            <a:endParaRPr lang="en-US" sz="3200" dirty="0">
              <a:latin typeface="Humanst521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iro_black">
  <a:themeElements>
    <a:clrScheme name="spiro_black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0909F9"/>
      </a:hlink>
      <a:folHlink>
        <a:srgbClr val="D18213"/>
      </a:folHlink>
    </a:clrScheme>
    <a:fontScheme name="spiro_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piro_black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2 template</Template>
  <TotalTime>696</TotalTime>
  <Words>42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spiro_black</vt:lpstr>
      <vt:lpstr>UTS  31 Oktober 2015</vt:lpstr>
      <vt:lpstr>Waktu 90 menit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Audit and Control</dc:title>
  <dc:creator>YEFFRY</dc:creator>
  <cp:lastModifiedBy>YEFFRY </cp:lastModifiedBy>
  <cp:revision>28</cp:revision>
  <dcterms:created xsi:type="dcterms:W3CDTF">2014-08-14T14:28:49Z</dcterms:created>
  <dcterms:modified xsi:type="dcterms:W3CDTF">2015-10-31T00:17:00Z</dcterms:modified>
</cp:coreProperties>
</file>