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8" r:id="rId5"/>
    <p:sldId id="277" r:id="rId6"/>
    <p:sldId id="274" r:id="rId7"/>
    <p:sldId id="275" r:id="rId8"/>
    <p:sldId id="260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C279-65EB-4BCB-8490-67E652171517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t="-7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2C279-65EB-4BCB-8490-67E652171517}" type="datetimeFigureOut">
              <a:rPr lang="en-US" smtClean="0"/>
              <a:pPr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B2B4B-C7C5-4B88-9C7B-DC5209026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id-ID" dirty="0" smtClean="0"/>
              <a:t> dan Profesi Informatika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Computer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78180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</a:t>
            </a:r>
            <a:r>
              <a:rPr lang="en-US" dirty="0" err="1" smtClean="0"/>
              <a:t>Defenition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Computere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To Count</a:t>
            </a:r>
          </a:p>
          <a:p>
            <a:r>
              <a:rPr lang="en-US" dirty="0" smtClean="0">
                <a:sym typeface="Wingdings" pitchFamily="2" charset="2"/>
              </a:rPr>
              <a:t>Computer today 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Electronic Device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Accepting Input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Processing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Producing Output : Information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Program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Storing Output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err="1" smtClean="0">
                <a:sym typeface="Wingdings" pitchFamily="2" charset="2"/>
              </a:rPr>
              <a:t>Otomatic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System </a:t>
            </a:r>
            <a:r>
              <a:rPr lang="en-US" dirty="0" smtClean="0">
                <a:sym typeface="Wingdings" pitchFamily="2" charset="2"/>
              </a:rPr>
              <a:t> Network or elements that link together become united to reach goal of the system</a:t>
            </a:r>
          </a:p>
          <a:p>
            <a:pPr algn="just"/>
            <a:r>
              <a:rPr lang="en-US" dirty="0" smtClean="0">
                <a:sym typeface="Wingdings" pitchFamily="2" charset="2"/>
              </a:rPr>
              <a:t>The goal of computer system : processing data and provide information</a:t>
            </a:r>
          </a:p>
          <a:p>
            <a:pPr algn="just"/>
            <a:r>
              <a:rPr lang="en-US" dirty="0" smtClean="0">
                <a:sym typeface="Wingdings" pitchFamily="2" charset="2"/>
              </a:rPr>
              <a:t>Computer System element 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>
                <a:sym typeface="Wingdings" pitchFamily="2" charset="2"/>
              </a:rPr>
              <a:t>Hardware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>
                <a:sym typeface="Wingdings" pitchFamily="2" charset="2"/>
              </a:rPr>
              <a:t>Software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err="1" smtClean="0">
                <a:sym typeface="Wingdings" pitchFamily="2" charset="2"/>
              </a:rPr>
              <a:t>Brainware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Physical Devices in computer system that make up the computer system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Example : Printer, Memory, Monitor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Else????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Stuff that make your computer working /do things for you. It contains instruction to process data.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 : C, </a:t>
            </a:r>
            <a:r>
              <a:rPr lang="en-US" dirty="0" err="1" smtClean="0"/>
              <a:t>Mathlab</a:t>
            </a:r>
            <a:r>
              <a:rPr lang="en-US" dirty="0" smtClean="0"/>
              <a:t>, Fortran</a:t>
            </a:r>
          </a:p>
          <a:p>
            <a:pPr marL="0" indent="0">
              <a:buNone/>
            </a:pPr>
            <a:r>
              <a:rPr lang="en-US" dirty="0" smtClean="0"/>
              <a:t>Else 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Brainware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Person that operate and manage computer system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Example : System Analyst, Computer operator, Network </a:t>
            </a:r>
            <a:r>
              <a:rPr lang="en-US" dirty="0" smtClean="0"/>
              <a:t>Engineer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Else?????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Basic Operation : counting in fast speed.</a:t>
            </a:r>
          </a:p>
          <a:p>
            <a:pPr algn="just"/>
            <a:r>
              <a:rPr lang="en-US" dirty="0" smtClean="0"/>
              <a:t>Unit measurement for computer speed are : millisecond, microsecond, nanosecond or picosecond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measurement for computer speed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Millisecond 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(1/1000)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Microsecond (us)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(1/1.000.000)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Nanosecond (ns)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(1/1.000.000.000)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Picosecond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(1/1.000.000.000.000)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Capacity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230260"/>
              </p:ext>
            </p:extLst>
          </p:nvPr>
        </p:nvGraphicFramePr>
        <p:xfrm>
          <a:off x="609600" y="924560"/>
          <a:ext cx="8229600" cy="557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5029200"/>
              </a:tblGrid>
              <a:tr h="3470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Capacity</a:t>
                      </a:r>
                      <a:endParaRPr lang="en-US" dirty="0"/>
                    </a:p>
                  </a:txBody>
                  <a:tcPr/>
                </a:tc>
              </a:tr>
              <a:tr h="3470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Bit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Binary Digit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Byte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bits atau 1 karakter 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KB (Kilo Byte)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1024 bytes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MB (Mega Byte)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1024 KB atau 1.048.576 byte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GB (Giga Byte)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1024 MB atau 1.048.576 KB atau 1.073.741.824 bytes</a:t>
                      </a:r>
                      <a:endParaRPr lang="id-ID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TB (Terra Byte)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1.099.511.627.776 bits atau 137.438.953.472 bytes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1PB ( Peta Byte)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1024Terra Byte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EB (Exa Byte)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1024 Peta Byte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ZB (Zetta Byte)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1024 Exa Byte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YB (Yotta Byte)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1024 Zetta Byte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Brontobyte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1024 Yotta Byte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Geop Byte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1024 Bronto Byte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Bit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Binary Digit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Byte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bits atau 1 karakter 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KB (Kilo Byte)</a:t>
                      </a:r>
                      <a:endParaRPr lang="id-ID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1024 bytes</a:t>
                      </a:r>
                      <a:endParaRPr lang="id-ID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Write computer definition in your opinion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What is computer system!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Explain computer system elements!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Write </a:t>
            </a:r>
            <a:r>
              <a:rPr lang="en-US" sz="2400" dirty="0" smtClean="0"/>
              <a:t>the smallest computer memory measurement!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Explain  what for  are you using computer in your daily life?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Explain does computer giving you advantage or not? Explain your answer!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Do you expecting any device that will make your life easier ? Describe how you expected that device in fulfill your needs?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Are you depend on certain technology? Make  a list that contain of technologies you need in life. Write the consequences you could get when the device broken. What do you do to keep the devices in good conditions.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600" b="1" dirty="0" smtClean="0">
                <a:latin typeface="Castellar" pitchFamily="18" charset="0"/>
              </a:rPr>
              <a:t>What is Computer?</a:t>
            </a:r>
          </a:p>
          <a:p>
            <a:pPr>
              <a:buNone/>
            </a:pPr>
            <a:endParaRPr lang="en-US" sz="6600" b="1" dirty="0"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 algn="ctr">
              <a:buNone/>
            </a:pPr>
            <a:endParaRPr lang="id-ID" sz="2800" dirty="0" smtClean="0"/>
          </a:p>
          <a:p>
            <a:pPr marL="0" indent="0" algn="ctr">
              <a:buNone/>
            </a:pPr>
            <a:endParaRPr lang="id-ID" sz="2800" dirty="0"/>
          </a:p>
          <a:p>
            <a:pPr marL="0" indent="0" algn="ctr">
              <a:buNone/>
            </a:pPr>
            <a:r>
              <a:rPr lang="id-ID" sz="2800" dirty="0" smtClean="0"/>
              <a:t>Electronic Numerical Integrator and Computer (ENIAC)</a:t>
            </a:r>
            <a:endParaRPr lang="id-ID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96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Modern Computer</a:t>
            </a:r>
            <a:endParaRPr lang="id-ID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72" y="1600200"/>
            <a:ext cx="807665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32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69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7200" dirty="0" smtClean="0"/>
          </a:p>
          <a:p>
            <a:pPr algn="ctr">
              <a:buNone/>
            </a:pPr>
            <a:r>
              <a:rPr lang="en-US" sz="7200" dirty="0" smtClean="0"/>
              <a:t>Just it ????</a:t>
            </a:r>
            <a:endParaRPr lang="en-US" sz="7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Do you know any other form of computer?</a:t>
            </a:r>
            <a:endParaRPr lang="en-US" sz="6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Mobile </a:t>
            </a:r>
            <a:r>
              <a:rPr lang="en-US" dirty="0"/>
              <a:t>C</a:t>
            </a:r>
            <a:r>
              <a:rPr lang="en-US" dirty="0" smtClean="0"/>
              <a:t>omputing</a:t>
            </a:r>
            <a:endParaRPr lang="en-US" dirty="0"/>
          </a:p>
        </p:txBody>
      </p:sp>
      <p:sp>
        <p:nvSpPr>
          <p:cNvPr id="3" name="AutoShape 2" descr="Hasil gambar untuk mobile compu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428" y="4491817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13" y="1685428"/>
            <a:ext cx="29908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asil gambar untuk mobile comp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76749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asil gambar untuk palmpil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32801"/>
            <a:ext cx="1905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60432"/>
            <a:ext cx="20383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 descr="Hasil gambar untuk mobile compu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" y="440012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Computer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943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465</Words>
  <Application>Microsoft Office PowerPoint</Application>
  <PresentationFormat>On-screen Show (4:3)</PresentationFormat>
  <Paragraphs>116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Introduction</vt:lpstr>
      <vt:lpstr>PowerPoint Presentation</vt:lpstr>
      <vt:lpstr>Previous Computer</vt:lpstr>
      <vt:lpstr>Modern Computer</vt:lpstr>
      <vt:lpstr>PowerPoint Presentation</vt:lpstr>
      <vt:lpstr>PowerPoint Presentation</vt:lpstr>
      <vt:lpstr>PowerPoint Presentation</vt:lpstr>
      <vt:lpstr>Mobile Computing</vt:lpstr>
      <vt:lpstr>Other Computer</vt:lpstr>
      <vt:lpstr>Other Computer</vt:lpstr>
      <vt:lpstr>Computer Defenition</vt:lpstr>
      <vt:lpstr>Computer System</vt:lpstr>
      <vt:lpstr>Hardware</vt:lpstr>
      <vt:lpstr>Software</vt:lpstr>
      <vt:lpstr>Brainware</vt:lpstr>
      <vt:lpstr>Computer Capability</vt:lpstr>
      <vt:lpstr>Unit measurement for computer speed</vt:lpstr>
      <vt:lpstr>Capacity</vt:lpstr>
      <vt:lpstr>Questions</vt:lpstr>
    </vt:vector>
  </TitlesOfParts>
  <Company>UNIKOM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MELZZ</dc:creator>
  <cp:lastModifiedBy>Axioo</cp:lastModifiedBy>
  <cp:revision>44</cp:revision>
  <dcterms:created xsi:type="dcterms:W3CDTF">2012-09-22T14:29:47Z</dcterms:created>
  <dcterms:modified xsi:type="dcterms:W3CDTF">2016-09-17T04:15:59Z</dcterms:modified>
</cp:coreProperties>
</file>