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4"/>
  </p:notesMasterIdLst>
  <p:sldIdLst>
    <p:sldId id="256" r:id="rId2"/>
    <p:sldId id="289" r:id="rId3"/>
    <p:sldId id="283" r:id="rId4"/>
    <p:sldId id="290" r:id="rId5"/>
    <p:sldId id="284" r:id="rId6"/>
    <p:sldId id="293" r:id="rId7"/>
    <p:sldId id="288" r:id="rId8"/>
    <p:sldId id="291" r:id="rId9"/>
    <p:sldId id="286" r:id="rId10"/>
    <p:sldId id="296" r:id="rId11"/>
    <p:sldId id="297" r:id="rId12"/>
    <p:sldId id="309" r:id="rId13"/>
    <p:sldId id="310" r:id="rId14"/>
    <p:sldId id="298" r:id="rId15"/>
    <p:sldId id="311" r:id="rId16"/>
    <p:sldId id="312" r:id="rId17"/>
    <p:sldId id="299" r:id="rId18"/>
    <p:sldId id="313" r:id="rId19"/>
    <p:sldId id="314" r:id="rId20"/>
    <p:sldId id="315" r:id="rId21"/>
    <p:sldId id="316" r:id="rId22"/>
    <p:sldId id="317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8" r:id="rId31"/>
    <p:sldId id="266" r:id="rId32"/>
    <p:sldId id="31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95EF534-8F90-44DF-AA39-1DF2D47B7A19}">
  <a:tblStyle styleId="{095EF534-8F90-44DF-AA39-1DF2D47B7A1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53" autoAdjust="0"/>
  </p:normalViewPr>
  <p:slideViewPr>
    <p:cSldViewPr>
      <p:cViewPr varScale="1">
        <p:scale>
          <a:sx n="54" d="100"/>
          <a:sy n="54" d="100"/>
        </p:scale>
        <p:origin x="-96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1443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Data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d.wikipedia.org/wiki/Program_komputer" TargetMode="External"/><Relationship Id="rId4" Type="http://schemas.openxmlformats.org/officeDocument/2006/relationships/hyperlink" Target="https://id.wikipedia.org/wiki/Digital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memasukkan</a:t>
            </a:r>
            <a:r>
              <a:rPr lang="en-US" dirty="0" smtClean="0"/>
              <a:t> data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  <a:r>
              <a:rPr lang="en-US" dirty="0" err="1" smtClean="0"/>
              <a:t>Cth</a:t>
            </a:r>
            <a:r>
              <a:rPr lang="en-US" dirty="0" smtClean="0"/>
              <a:t> : keyboard, mouse.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Mesin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pemroses</a:t>
            </a:r>
            <a:r>
              <a:rPr lang="en-US" baseline="0" dirty="0" smtClean="0"/>
              <a:t> (CPU)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komputer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pusat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pengolahan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menjalankan</a:t>
            </a:r>
            <a:r>
              <a:rPr lang="en-US" baseline="0" dirty="0" smtClean="0"/>
              <a:t> program yang </a:t>
            </a:r>
            <a:r>
              <a:rPr lang="en-US" baseline="0" dirty="0" err="1" smtClean="0"/>
              <a:t>mengatur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pengolahan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tersebut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Cth</a:t>
            </a:r>
            <a:r>
              <a:rPr lang="en-US" baseline="0" dirty="0" smtClean="0"/>
              <a:t> : Celeron, Core i7, Xeon, Pentium. </a:t>
            </a:r>
            <a:r>
              <a:rPr lang="en-US" baseline="0" dirty="0" err="1" smtClean="0"/>
              <a:t>Interl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AMD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menghasilkan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prosesor</a:t>
            </a:r>
            <a:r>
              <a:rPr lang="en-US" baseline="0" dirty="0" smtClean="0"/>
              <a:t>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penyimpanan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internal memory (ROM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RAM)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eksternal</a:t>
            </a:r>
            <a:r>
              <a:rPr lang="en-US" baseline="0" dirty="0" smtClean="0"/>
              <a:t> memory (</a:t>
            </a:r>
            <a:r>
              <a:rPr lang="en-US" baseline="0" dirty="0" err="1" smtClean="0"/>
              <a:t>Harddisk</a:t>
            </a:r>
            <a:r>
              <a:rPr lang="en-US" baseline="0" dirty="0" smtClean="0"/>
              <a:t>).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keluaran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perangkat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berfungsi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menyajikan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pengolahan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Cth</a:t>
            </a:r>
            <a:r>
              <a:rPr lang="en-US" baseline="0" dirty="0" smtClean="0"/>
              <a:t> : monitor, printer.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deretan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instruksi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mengendalikan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komputer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sehingga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komputer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tindakan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dikehendaki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pembuatnya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Cth</a:t>
            </a:r>
            <a:r>
              <a:rPr lang="en-US" baseline="0" dirty="0" smtClean="0"/>
              <a:t> : Microsoft word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dokumen</a:t>
            </a:r>
            <a:r>
              <a:rPr lang="en-US" baseline="0" dirty="0" smtClean="0"/>
              <a:t>, adobe </a:t>
            </a:r>
            <a:r>
              <a:rPr lang="en-US" baseline="0" dirty="0" err="1" smtClean="0"/>
              <a:t>photoshop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mengolah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(Hardware)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smtClean="0"/>
              <a:t>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smtClean="0">
                <a:hlinkClick r:id="rId3" tooltip="Data"/>
              </a:rPr>
              <a:t>data</a:t>
            </a:r>
            <a:r>
              <a:rPr lang="en-US" dirty="0" smtClean="0"/>
              <a:t> yang </a:t>
            </a:r>
            <a:r>
              <a:rPr lang="en-US" dirty="0" err="1" smtClean="0"/>
              <a:t>diformat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smtClean="0">
                <a:hlinkClick r:id="rId4" tooltip="Digital"/>
              </a:rPr>
              <a:t>digital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smtClean="0">
                <a:hlinkClick r:id="rId5" tooltip="Program komputer"/>
              </a:rPr>
              <a:t>program </a:t>
            </a:r>
            <a:r>
              <a:rPr lang="en-US" dirty="0" err="1" smtClean="0">
                <a:hlinkClick r:id="rId5" tooltip="Program komputer"/>
              </a:rPr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dokumentasinya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err="1" smtClean="0"/>
              <a:t>Brainware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orang yang </a:t>
            </a:r>
            <a:r>
              <a:rPr lang="en-US" dirty="0" err="1" smtClean="0"/>
              <a:t>menggunakan</a:t>
            </a:r>
            <a:r>
              <a:rPr lang="en-US" dirty="0" smtClean="0"/>
              <a:t>,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mengoprasikan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err="1" smtClean="0"/>
              <a:t>brainware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programmer, netter (</a:t>
            </a:r>
            <a:r>
              <a:rPr lang="en-US" dirty="0" err="1" smtClean="0"/>
              <a:t>sebutan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orang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surfing di internet), </a:t>
            </a:r>
            <a:r>
              <a:rPr lang="en-US" dirty="0" err="1" smtClean="0"/>
              <a:t>serta</a:t>
            </a:r>
            <a:r>
              <a:rPr lang="en-US" dirty="0" smtClean="0"/>
              <a:t> orang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Embeded</a:t>
            </a:r>
            <a:r>
              <a:rPr lang="en-US" dirty="0" smtClean="0"/>
              <a:t> IT</a:t>
            </a:r>
            <a:r>
              <a:rPr lang="en-US" baseline="0" dirty="0" smtClean="0"/>
              <a:t> System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melekat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</a:t>
            </a:r>
            <a:r>
              <a:rPr lang="en-US" baseline="0" dirty="0" smtClean="0"/>
              <a:t> lain.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err="1" smtClean="0"/>
              <a:t>Contoh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penerapan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embeded</a:t>
            </a:r>
            <a:r>
              <a:rPr lang="en-US" baseline="0" dirty="0" smtClean="0"/>
              <a:t> IT system </a:t>
            </a:r>
            <a:r>
              <a:rPr lang="en-US" baseline="0" dirty="0" err="1" smtClean="0"/>
              <a:t>berupa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pembaca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kartu</a:t>
            </a:r>
            <a:r>
              <a:rPr lang="en-US" baseline="0" dirty="0" smtClean="0"/>
              <a:t> RFID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mengendalikan</a:t>
            </a:r>
            <a:r>
              <a:rPr lang="en-US" baseline="0" dirty="0" smtClean="0"/>
              <a:t> lift agar </a:t>
            </a:r>
            <a:r>
              <a:rPr lang="en-US" baseline="0" dirty="0" err="1" smtClean="0"/>
              <a:t>seseorang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lantai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tertentu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diprogram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kartu</a:t>
            </a:r>
            <a:r>
              <a:rPr lang="en-US" baseline="0" dirty="0" smtClean="0"/>
              <a:t> RFID.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Dedicated IT System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dirancang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tugas-tugas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khusus</a:t>
            </a:r>
            <a:r>
              <a:rPr lang="en-US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err="1" smtClean="0"/>
              <a:t>Contoh</a:t>
            </a:r>
            <a:r>
              <a:rPr lang="en-US" baseline="0" dirty="0" smtClean="0"/>
              <a:t> dedicated IT system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ATM (</a:t>
            </a:r>
            <a:r>
              <a:rPr lang="en-US" baseline="0" dirty="0" err="1" smtClean="0"/>
              <a:t>Anjungan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Mandiri</a:t>
            </a:r>
            <a:r>
              <a:rPr lang="en-US" baseline="0" dirty="0" smtClean="0"/>
              <a:t>) yang </a:t>
            </a:r>
            <a:r>
              <a:rPr lang="en-US" baseline="0" dirty="0" err="1" smtClean="0"/>
              <a:t>dirancang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keuangan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nasabah</a:t>
            </a:r>
            <a:r>
              <a:rPr lang="en-US" baseline="0" dirty="0" smtClean="0"/>
              <a:t> bank.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General purpose</a:t>
            </a:r>
            <a:r>
              <a:rPr lang="en-US" baseline="0" dirty="0" smtClean="0"/>
              <a:t> IT system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aktivitas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bersifat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umum</a:t>
            </a:r>
            <a:r>
              <a:rPr lang="en-US" baseline="0" dirty="0" smtClean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err="1" smtClean="0"/>
              <a:t>Contoh</a:t>
            </a:r>
            <a:r>
              <a:rPr lang="en-US" baseline="0" dirty="0" smtClean="0"/>
              <a:t> general purpose IT system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PC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digunakan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dokumen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perhitungan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statistik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suatu</a:t>
            </a:r>
            <a:r>
              <a:rPr lang="en-US" baseline="0" dirty="0" smtClean="0"/>
              <a:t> program,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gambar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belajar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dll</a:t>
            </a:r>
            <a:r>
              <a:rPr lang="en-US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Komputasi</a:t>
            </a:r>
            <a:r>
              <a:rPr lang="en-US" dirty="0" smtClean="0"/>
              <a:t> </a:t>
            </a:r>
            <a:r>
              <a:rPr lang="en-US" dirty="0" err="1" smtClean="0"/>
              <a:t>perseorangan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Client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client server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Server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client server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Komputasi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departemen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Aplikasi</a:t>
            </a:r>
            <a:r>
              <a:rPr lang="en-US" dirty="0" smtClean="0"/>
              <a:t> CAD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menengah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Server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aplikasi</a:t>
            </a:r>
            <a:r>
              <a:rPr lang="en-US" baseline="0" dirty="0" smtClean="0"/>
              <a:t> client server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Pemrosesan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Server </a:t>
            </a:r>
            <a:r>
              <a:rPr lang="en-US" dirty="0" err="1" smtClean="0"/>
              <a:t>dalam</a:t>
            </a:r>
            <a:r>
              <a:rPr lang="en-US" dirty="0" smtClean="0"/>
              <a:t> client server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kompleks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Client :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memanfaatkan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layanan-layanan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disediakan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server.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smtClean="0"/>
              <a:t>Server : </a:t>
            </a:r>
            <a:r>
              <a:rPr lang="en-US" baseline="0" dirty="0" err="1" smtClean="0"/>
              <a:t>sebuah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komputer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menyimpan</a:t>
            </a:r>
            <a:r>
              <a:rPr lang="en-US" baseline="0" dirty="0" smtClean="0"/>
              <a:t> data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program yang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diambil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komputer-komputer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menyediakan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perangkat</a:t>
            </a:r>
            <a:r>
              <a:rPr lang="en-US" baseline="0" dirty="0" smtClean="0"/>
              <a:t> lain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printer.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800" dirty="0" err="1" smtClean="0">
                <a:latin typeface="+mn-lt"/>
              </a:rPr>
              <a:t>Pengertian</a:t>
            </a:r>
            <a:r>
              <a:rPr lang="en-US" sz="800" dirty="0" smtClean="0">
                <a:latin typeface="+mn-lt"/>
              </a:rPr>
              <a:t> </a:t>
            </a:r>
            <a:r>
              <a:rPr lang="en-US" sz="800" dirty="0" err="1" smtClean="0">
                <a:latin typeface="+mn-lt"/>
              </a:rPr>
              <a:t>teknologi</a:t>
            </a:r>
            <a:r>
              <a:rPr lang="en-US" sz="800" dirty="0" smtClean="0">
                <a:latin typeface="+mn-lt"/>
              </a:rPr>
              <a:t> </a:t>
            </a:r>
            <a:r>
              <a:rPr lang="en-US" sz="800" dirty="0" err="1" smtClean="0">
                <a:latin typeface="+mn-lt"/>
              </a:rPr>
              <a:t>informasi</a:t>
            </a:r>
            <a:r>
              <a:rPr lang="en-US" sz="800" dirty="0" smtClean="0">
                <a:latin typeface="+mn-lt"/>
              </a:rPr>
              <a:t> </a:t>
            </a:r>
            <a:r>
              <a:rPr lang="en-US" sz="800" dirty="0" err="1" smtClean="0">
                <a:latin typeface="+mn-lt"/>
              </a:rPr>
              <a:t>secara</a:t>
            </a:r>
            <a:r>
              <a:rPr lang="en-US" sz="800" dirty="0" smtClean="0">
                <a:latin typeface="+mn-lt"/>
              </a:rPr>
              <a:t> global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yaitu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studi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atau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penggunaan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peralatan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elektronik</a:t>
            </a:r>
            <a:r>
              <a:rPr lang="en-US" sz="800" baseline="0" dirty="0" smtClean="0">
                <a:latin typeface="+mn-lt"/>
              </a:rPr>
              <a:t>, </a:t>
            </a:r>
            <a:r>
              <a:rPr lang="en-US" sz="800" baseline="0" dirty="0" err="1" smtClean="0">
                <a:latin typeface="+mn-lt"/>
              </a:rPr>
              <a:t>terutama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komputer</a:t>
            </a:r>
            <a:r>
              <a:rPr lang="en-US" sz="800" baseline="0" dirty="0" smtClean="0">
                <a:latin typeface="+mn-lt"/>
              </a:rPr>
              <a:t>, </a:t>
            </a:r>
            <a:r>
              <a:rPr lang="en-US" sz="800" baseline="0" dirty="0" err="1" smtClean="0">
                <a:latin typeface="+mn-lt"/>
              </a:rPr>
              <a:t>untuk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menyimpan</a:t>
            </a:r>
            <a:r>
              <a:rPr lang="en-US" sz="800" baseline="0" dirty="0" smtClean="0">
                <a:latin typeface="+mn-lt"/>
              </a:rPr>
              <a:t>, </a:t>
            </a:r>
            <a:r>
              <a:rPr lang="en-US" sz="800" baseline="0" dirty="0" err="1" smtClean="0">
                <a:latin typeface="+mn-lt"/>
              </a:rPr>
              <a:t>menganalisis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dan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mendistribusikan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informasi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apa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saja</a:t>
            </a:r>
            <a:r>
              <a:rPr lang="en-US" sz="800" baseline="0" dirty="0" smtClean="0">
                <a:latin typeface="+mn-lt"/>
              </a:rPr>
              <a:t>, </a:t>
            </a:r>
            <a:r>
              <a:rPr lang="en-US" sz="800" baseline="0" dirty="0" err="1" smtClean="0">
                <a:latin typeface="+mn-lt"/>
              </a:rPr>
              <a:t>termasuk</a:t>
            </a:r>
            <a:r>
              <a:rPr lang="en-US" sz="800" baseline="0" dirty="0" smtClean="0">
                <a:latin typeface="+mn-lt"/>
              </a:rPr>
              <a:t> kata-kata, </a:t>
            </a:r>
            <a:r>
              <a:rPr lang="en-US" sz="800" baseline="0" dirty="0" err="1" smtClean="0">
                <a:latin typeface="+mn-lt"/>
              </a:rPr>
              <a:t>bilangan</a:t>
            </a:r>
            <a:r>
              <a:rPr lang="en-US" sz="800" baseline="0" dirty="0" smtClean="0">
                <a:latin typeface="+mn-lt"/>
              </a:rPr>
              <a:t>, </a:t>
            </a:r>
            <a:r>
              <a:rPr lang="en-US" sz="800" baseline="0" dirty="0" err="1" smtClean="0">
                <a:latin typeface="+mn-lt"/>
              </a:rPr>
              <a:t>dan</a:t>
            </a:r>
            <a:r>
              <a:rPr lang="en-US" sz="800" baseline="0" dirty="0" smtClean="0">
                <a:latin typeface="+mn-lt"/>
              </a:rPr>
              <a:t> </a:t>
            </a:r>
            <a:r>
              <a:rPr lang="en-US" sz="800" baseline="0" dirty="0" err="1" smtClean="0">
                <a:latin typeface="+mn-lt"/>
              </a:rPr>
              <a:t>gambar</a:t>
            </a:r>
            <a:r>
              <a:rPr lang="en-US" sz="800" baseline="0" dirty="0" smtClean="0">
                <a:latin typeface="+mn-lt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komputer</a:t>
            </a:r>
            <a:r>
              <a:rPr lang="en-US" baseline="0" dirty="0" smtClean="0"/>
              <a:t> , </a:t>
            </a:r>
            <a:r>
              <a:rPr lang="en-US" baseline="0" dirty="0" err="1" smtClean="0"/>
              <a:t>termasuk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peralatan-peralatan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komputer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Cth</a:t>
            </a:r>
            <a:r>
              <a:rPr lang="en-US" baseline="0" dirty="0" smtClean="0"/>
              <a:t> : printer, </a:t>
            </a:r>
            <a:r>
              <a:rPr lang="en-US" baseline="0" dirty="0" err="1" smtClean="0"/>
              <a:t>pembaca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sidik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jari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dll</a:t>
            </a:r>
            <a:r>
              <a:rPr lang="en-US" baseline="0" dirty="0" smtClean="0"/>
              <a:t>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err="1" smtClean="0"/>
              <a:t>Teknologi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komunikasi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teknologi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berhubungan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komunikasi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jauh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Cth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telepon</a:t>
            </a:r>
            <a:r>
              <a:rPr lang="en-US" baseline="0" dirty="0" smtClean="0"/>
              <a:t>, radio, </a:t>
            </a:r>
            <a:r>
              <a:rPr lang="en-US" baseline="0" dirty="0" err="1" smtClean="0"/>
              <a:t>televisi</a:t>
            </a:r>
            <a:r>
              <a:rPr lang="en-US" baseline="0" dirty="0" smtClean="0"/>
              <a:t>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98438" indent="-1714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Capture : Proses </a:t>
            </a:r>
            <a:r>
              <a:rPr lang="en-US" dirty="0" err="1" smtClean="0">
                <a:solidFill>
                  <a:srgbClr val="002060"/>
                </a:solidFill>
              </a:rPr>
              <a:t>penyusunan</a:t>
            </a:r>
            <a:r>
              <a:rPr lang="en-US" dirty="0" smtClean="0">
                <a:solidFill>
                  <a:srgbClr val="002060"/>
                </a:solidFill>
              </a:rPr>
              <a:t> record </a:t>
            </a:r>
            <a:r>
              <a:rPr lang="en-US" dirty="0" err="1" smtClean="0">
                <a:solidFill>
                  <a:srgbClr val="002060"/>
                </a:solidFill>
              </a:rPr>
              <a:t>aktivitas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terperinci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198438" indent="-1714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Processing : Proses </a:t>
            </a:r>
            <a:r>
              <a:rPr lang="en-US" dirty="0" err="1" smtClean="0">
                <a:solidFill>
                  <a:srgbClr val="002060"/>
                </a:solidFill>
              </a:rPr>
              <a:t>mengubah,menganalisis,menghitung,dan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mengumpulkan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semua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bentuk</a:t>
            </a:r>
            <a:r>
              <a:rPr lang="en-US" dirty="0" smtClean="0">
                <a:solidFill>
                  <a:srgbClr val="002060"/>
                </a:solidFill>
              </a:rPr>
              <a:t> data </a:t>
            </a:r>
            <a:r>
              <a:rPr lang="en-US" dirty="0" err="1" smtClean="0">
                <a:solidFill>
                  <a:srgbClr val="002060"/>
                </a:solidFill>
              </a:rPr>
              <a:t>atau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informasi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 marL="198438" indent="-1714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Generation : Proses yang </a:t>
            </a:r>
            <a:r>
              <a:rPr lang="en-US" dirty="0" err="1" smtClean="0">
                <a:solidFill>
                  <a:srgbClr val="002060"/>
                </a:solidFill>
              </a:rPr>
              <a:t>mengorganisir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informasi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dalam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bentuk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bermanfaat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apakah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sebagai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angka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teks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bunyi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atau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gambar</a:t>
            </a:r>
            <a:r>
              <a:rPr lang="en-US" dirty="0" smtClean="0">
                <a:solidFill>
                  <a:srgbClr val="002060"/>
                </a:solidFill>
              </a:rPr>
              <a:t> visual.</a:t>
            </a:r>
          </a:p>
          <a:p>
            <a:pPr marL="198438" indent="-1714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Storage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Retrieval : Storage </a:t>
            </a:r>
            <a:r>
              <a:rPr lang="en-US" dirty="0" err="1" smtClean="0">
                <a:solidFill>
                  <a:srgbClr val="002060"/>
                </a:solidFill>
              </a:rPr>
              <a:t>adalah</a:t>
            </a:r>
            <a:r>
              <a:rPr lang="en-US" dirty="0" smtClean="0">
                <a:solidFill>
                  <a:srgbClr val="002060"/>
                </a:solidFill>
              </a:rPr>
              <a:t> proses </a:t>
            </a:r>
            <a:r>
              <a:rPr lang="en-US" dirty="0" err="1" smtClean="0">
                <a:solidFill>
                  <a:srgbClr val="002060"/>
                </a:solidFill>
              </a:rPr>
              <a:t>komputer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penguat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informasi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penggunaan</a:t>
            </a:r>
            <a:r>
              <a:rPr lang="en-US" dirty="0" smtClean="0">
                <a:solidFill>
                  <a:srgbClr val="002060"/>
                </a:solidFill>
              </a:rPr>
              <a:t> masa </a:t>
            </a:r>
            <a:r>
              <a:rPr lang="en-US" dirty="0" err="1" smtClean="0">
                <a:solidFill>
                  <a:srgbClr val="002060"/>
                </a:solidFill>
              </a:rPr>
              <a:t>depan</a:t>
            </a:r>
            <a:r>
              <a:rPr lang="en-US" dirty="0" smtClean="0">
                <a:solidFill>
                  <a:srgbClr val="002060"/>
                </a:solidFill>
              </a:rPr>
              <a:t>. Retrieval </a:t>
            </a:r>
            <a:r>
              <a:rPr lang="en-US" dirty="0" err="1" smtClean="0">
                <a:solidFill>
                  <a:srgbClr val="002060"/>
                </a:solidFill>
              </a:rPr>
              <a:t>adalah</a:t>
            </a:r>
            <a:r>
              <a:rPr lang="en-US" dirty="0" smtClean="0">
                <a:solidFill>
                  <a:srgbClr val="002060"/>
                </a:solidFill>
              </a:rPr>
              <a:t> proses </a:t>
            </a:r>
            <a:r>
              <a:rPr lang="en-US" dirty="0" err="1" smtClean="0">
                <a:solidFill>
                  <a:srgbClr val="002060"/>
                </a:solidFill>
              </a:rPr>
              <a:t>dimana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penempatan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komputer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menyimpan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salinan</a:t>
            </a:r>
            <a:r>
              <a:rPr lang="en-US" dirty="0" smtClean="0">
                <a:solidFill>
                  <a:srgbClr val="002060"/>
                </a:solidFill>
              </a:rPr>
              <a:t> data </a:t>
            </a:r>
            <a:r>
              <a:rPr lang="en-US" dirty="0" err="1" smtClean="0">
                <a:solidFill>
                  <a:srgbClr val="002060"/>
                </a:solidFill>
              </a:rPr>
              <a:t>atau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informasi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pengolahan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lebih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lanjut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atau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ditransmisikan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pengguna</a:t>
            </a:r>
            <a:r>
              <a:rPr lang="en-US" dirty="0" smtClean="0">
                <a:solidFill>
                  <a:srgbClr val="002060"/>
                </a:solidFill>
              </a:rPr>
              <a:t> lain.</a:t>
            </a:r>
          </a:p>
          <a:p>
            <a:pPr marL="198438" indent="-17145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2060"/>
                </a:solidFill>
              </a:rPr>
              <a:t>Transmission : Proses </a:t>
            </a:r>
            <a:r>
              <a:rPr lang="en-US" dirty="0" err="1" smtClean="0">
                <a:solidFill>
                  <a:srgbClr val="002060"/>
                </a:solidFill>
              </a:rPr>
              <a:t>komputer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mendistribusikan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informasi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melalui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jaringan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komunikasi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Contoh</a:t>
            </a:r>
            <a:r>
              <a:rPr lang="en-US" dirty="0" smtClean="0">
                <a:solidFill>
                  <a:srgbClr val="002060"/>
                </a:solidFill>
              </a:rPr>
              <a:t> : E-mail (</a:t>
            </a:r>
            <a:r>
              <a:rPr lang="en-US" dirty="0" err="1" smtClean="0">
                <a:solidFill>
                  <a:srgbClr val="002060"/>
                </a:solidFill>
              </a:rPr>
              <a:t>Electroic</a:t>
            </a:r>
            <a:r>
              <a:rPr lang="en-US" dirty="0" smtClean="0">
                <a:solidFill>
                  <a:srgbClr val="002060"/>
                </a:solidFill>
              </a:rPr>
              <a:t> mail), Voice Mail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1143000" y="361950"/>
            <a:ext cx="6858000" cy="160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600" b="1" dirty="0" smtClean="0"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  <a:latin typeface="Arial Narrow" pitchFamily="34" charset="0"/>
              </a:rPr>
              <a:t>PENGANTAR TEKNOLOGI INFORMASI</a:t>
            </a:r>
            <a:endParaRPr lang="en" sz="4600" b="1" dirty="0"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3" name="Shape 521"/>
          <p:cNvSpPr txBox="1">
            <a:spLocks/>
          </p:cNvSpPr>
          <p:nvPr/>
        </p:nvSpPr>
        <p:spPr>
          <a:xfrm>
            <a:off x="1524000" y="2190750"/>
            <a:ext cx="60960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ct val="100000"/>
              <a:buFont typeface="Sniglet"/>
              <a:buNone/>
              <a:defRPr sz="4800" b="0" i="0" u="none" strike="noStrike" cap="none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buFont typeface="Sniglet"/>
              <a:buNone/>
              <a:defRPr sz="4800" b="0">
                <a:solidFill>
                  <a:srgbClr val="1C4587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algn="ctr"/>
            <a:r>
              <a:rPr lang="en" sz="3200" b="1" dirty="0" smtClean="0">
                <a:solidFill>
                  <a:schemeClr val="accent1"/>
                </a:solidFill>
                <a:latin typeface="Arial Narrow" pitchFamily="34" charset="0"/>
              </a:rPr>
              <a:t>“Pengenalan Teknologi Informasi”</a:t>
            </a:r>
            <a:endParaRPr lang="en" sz="32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698"/>
          <p:cNvSpPr txBox="1">
            <a:spLocks/>
          </p:cNvSpPr>
          <p:nvPr/>
        </p:nvSpPr>
        <p:spPr>
          <a:xfrm>
            <a:off x="1614316" y="2033170"/>
            <a:ext cx="2895600" cy="9144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r>
              <a:rPr lang="en-US" sz="2500" b="1" dirty="0" err="1" smtClean="0">
                <a:solidFill>
                  <a:schemeClr val="accent1"/>
                </a:solidFill>
                <a:latin typeface="Arial Narrow" pitchFamily="34" charset="0"/>
              </a:rPr>
              <a:t>Pengelompokan</a:t>
            </a:r>
            <a:r>
              <a:rPr lang="en-US" sz="2500" b="1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  <a:latin typeface="Arial Narrow" pitchFamily="34" charset="0"/>
              </a:rPr>
              <a:t>Teknologi</a:t>
            </a:r>
            <a:r>
              <a:rPr lang="en-US" sz="2500" b="1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  <a:latin typeface="Arial Narrow" pitchFamily="34" charset="0"/>
              </a:rPr>
              <a:t>Informasi</a:t>
            </a:r>
            <a:endParaRPr lang="en-US" sz="25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20" name="Shape 698"/>
          <p:cNvSpPr txBox="1">
            <a:spLocks/>
          </p:cNvSpPr>
          <p:nvPr/>
        </p:nvSpPr>
        <p:spPr>
          <a:xfrm>
            <a:off x="2951201" y="590550"/>
            <a:ext cx="1524000" cy="858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Teknologi</a:t>
            </a:r>
            <a:endParaRPr lang="en-US" sz="22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Masukan</a:t>
            </a:r>
            <a:endParaRPr lang="en-US" sz="22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25" name="Shape 698"/>
          <p:cNvSpPr txBox="1">
            <a:spLocks/>
          </p:cNvSpPr>
          <p:nvPr/>
        </p:nvSpPr>
        <p:spPr>
          <a:xfrm>
            <a:off x="5619934" y="951035"/>
            <a:ext cx="2076266" cy="858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Mesin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Pemroses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</a:rPr>
              <a:t> (CPU)</a:t>
            </a:r>
            <a:endParaRPr lang="en-US" sz="22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26" name="Shape 698"/>
          <p:cNvSpPr txBox="1">
            <a:spLocks/>
          </p:cNvSpPr>
          <p:nvPr/>
        </p:nvSpPr>
        <p:spPr>
          <a:xfrm>
            <a:off x="6096000" y="2024376"/>
            <a:ext cx="1524000" cy="858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Teknologi</a:t>
            </a:r>
            <a:endParaRPr lang="en-US" sz="22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Penyimpan</a:t>
            </a:r>
            <a:endParaRPr lang="en-US" sz="22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27" name="Shape 698"/>
          <p:cNvSpPr txBox="1">
            <a:spLocks/>
          </p:cNvSpPr>
          <p:nvPr/>
        </p:nvSpPr>
        <p:spPr>
          <a:xfrm>
            <a:off x="5561319" y="3360972"/>
            <a:ext cx="1524000" cy="858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Teknologi</a:t>
            </a:r>
            <a:endParaRPr lang="en-US" sz="22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Keluaran</a:t>
            </a:r>
            <a:endParaRPr lang="en-US" sz="22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28" name="Shape 698"/>
          <p:cNvSpPr txBox="1">
            <a:spLocks/>
          </p:cNvSpPr>
          <p:nvPr/>
        </p:nvSpPr>
        <p:spPr>
          <a:xfrm>
            <a:off x="2960768" y="3790950"/>
            <a:ext cx="2124033" cy="858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Teknologi</a:t>
            </a:r>
            <a:endParaRPr lang="en-US" sz="22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Perangkat</a:t>
            </a:r>
            <a:r>
              <a:rPr lang="en-US" sz="2200" b="1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Lunak</a:t>
            </a:r>
            <a:endParaRPr lang="en-US" sz="22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35" name="Shape 391"/>
          <p:cNvSpPr/>
          <p:nvPr/>
        </p:nvSpPr>
        <p:spPr>
          <a:xfrm>
            <a:off x="1279744" y="1962150"/>
            <a:ext cx="3574795" cy="1089786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6" name="Shape 384"/>
          <p:cNvGrpSpPr/>
          <p:nvPr/>
        </p:nvGrpSpPr>
        <p:grpSpPr>
          <a:xfrm rot="16458699" flipV="1">
            <a:off x="2046098" y="931302"/>
            <a:ext cx="1057805" cy="936478"/>
            <a:chOff x="1113100" y="2199475"/>
            <a:chExt cx="801900" cy="709925"/>
          </a:xfrm>
          <a:solidFill>
            <a:schemeClr val="accent1"/>
          </a:solidFill>
        </p:grpSpPr>
        <p:sp>
          <p:nvSpPr>
            <p:cNvPr id="37" name="Shape 385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6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9" name="Shape 384"/>
          <p:cNvGrpSpPr/>
          <p:nvPr/>
        </p:nvGrpSpPr>
        <p:grpSpPr>
          <a:xfrm rot="5141301">
            <a:off x="2068021" y="3275720"/>
            <a:ext cx="1057805" cy="936478"/>
            <a:chOff x="1113100" y="2199475"/>
            <a:chExt cx="801900" cy="709925"/>
          </a:xfrm>
          <a:solidFill>
            <a:schemeClr val="accent1"/>
          </a:solidFill>
        </p:grpSpPr>
        <p:sp>
          <p:nvSpPr>
            <p:cNvPr id="40" name="Shape 385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386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2" name="Shape 387"/>
          <p:cNvGrpSpPr/>
          <p:nvPr/>
        </p:nvGrpSpPr>
        <p:grpSpPr>
          <a:xfrm>
            <a:off x="5084801" y="2266950"/>
            <a:ext cx="1011199" cy="292499"/>
            <a:chOff x="271125" y="812725"/>
            <a:chExt cx="766525" cy="221725"/>
          </a:xfrm>
          <a:solidFill>
            <a:schemeClr val="accent1"/>
          </a:solidFill>
        </p:grpSpPr>
        <p:sp>
          <p:nvSpPr>
            <p:cNvPr id="43" name="Shape 38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38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5" name="Shape 378"/>
          <p:cNvGrpSpPr/>
          <p:nvPr/>
        </p:nvGrpSpPr>
        <p:grpSpPr>
          <a:xfrm rot="21119946">
            <a:off x="4090329" y="1260854"/>
            <a:ext cx="1609984" cy="493562"/>
            <a:chOff x="242825" y="1204225"/>
            <a:chExt cx="2136775" cy="318400"/>
          </a:xfrm>
          <a:solidFill>
            <a:schemeClr val="accent1"/>
          </a:solidFill>
        </p:grpSpPr>
        <p:sp>
          <p:nvSpPr>
            <p:cNvPr id="46" name="Shape 379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380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8" name="Shape 378"/>
          <p:cNvGrpSpPr/>
          <p:nvPr/>
        </p:nvGrpSpPr>
        <p:grpSpPr>
          <a:xfrm rot="480054" flipV="1">
            <a:off x="4044515" y="3263944"/>
            <a:ext cx="1609984" cy="493562"/>
            <a:chOff x="242825" y="1204225"/>
            <a:chExt cx="2136775" cy="318400"/>
          </a:xfrm>
          <a:solidFill>
            <a:schemeClr val="accent1"/>
          </a:solidFill>
        </p:grpSpPr>
        <p:sp>
          <p:nvSpPr>
            <p:cNvPr id="49" name="Shape 379"/>
            <p:cNvSpPr/>
            <p:nvPr/>
          </p:nvSpPr>
          <p:spPr>
            <a:xfrm>
              <a:off x="242825" y="1298550"/>
              <a:ext cx="2054250" cy="224075"/>
            </a:xfrm>
            <a:custGeom>
              <a:avLst/>
              <a:gdLst/>
              <a:ahLst/>
              <a:cxnLst/>
              <a:rect l="0" t="0" r="0" b="0"/>
              <a:pathLst>
                <a:path w="82170" h="8963" extrusionOk="0">
                  <a:moveTo>
                    <a:pt x="60471" y="1"/>
                  </a:moveTo>
                  <a:lnTo>
                    <a:pt x="60547" y="39"/>
                  </a:lnTo>
                  <a:lnTo>
                    <a:pt x="60660" y="1"/>
                  </a:lnTo>
                  <a:close/>
                  <a:moveTo>
                    <a:pt x="63019" y="95"/>
                  </a:moveTo>
                  <a:lnTo>
                    <a:pt x="62924" y="190"/>
                  </a:lnTo>
                  <a:lnTo>
                    <a:pt x="63019" y="190"/>
                  </a:lnTo>
                  <a:lnTo>
                    <a:pt x="63019" y="95"/>
                  </a:lnTo>
                  <a:close/>
                  <a:moveTo>
                    <a:pt x="82075" y="944"/>
                  </a:moveTo>
                  <a:lnTo>
                    <a:pt x="82075" y="1039"/>
                  </a:lnTo>
                  <a:lnTo>
                    <a:pt x="81980" y="1133"/>
                  </a:lnTo>
                  <a:lnTo>
                    <a:pt x="81792" y="1133"/>
                  </a:lnTo>
                  <a:lnTo>
                    <a:pt x="81697" y="1039"/>
                  </a:lnTo>
                  <a:lnTo>
                    <a:pt x="81509" y="1227"/>
                  </a:lnTo>
                  <a:lnTo>
                    <a:pt x="81886" y="1227"/>
                  </a:lnTo>
                  <a:lnTo>
                    <a:pt x="82169" y="1039"/>
                  </a:lnTo>
                  <a:lnTo>
                    <a:pt x="82075" y="944"/>
                  </a:lnTo>
                  <a:close/>
                  <a:moveTo>
                    <a:pt x="44151" y="1510"/>
                  </a:moveTo>
                  <a:lnTo>
                    <a:pt x="43962" y="1605"/>
                  </a:lnTo>
                  <a:lnTo>
                    <a:pt x="44245" y="1605"/>
                  </a:lnTo>
                  <a:lnTo>
                    <a:pt x="44151" y="1510"/>
                  </a:lnTo>
                  <a:close/>
                  <a:moveTo>
                    <a:pt x="43019" y="1699"/>
                  </a:moveTo>
                  <a:lnTo>
                    <a:pt x="42830" y="1793"/>
                  </a:lnTo>
                  <a:lnTo>
                    <a:pt x="42956" y="1762"/>
                  </a:lnTo>
                  <a:lnTo>
                    <a:pt x="43019" y="1699"/>
                  </a:lnTo>
                  <a:close/>
                  <a:moveTo>
                    <a:pt x="13585" y="5472"/>
                  </a:moveTo>
                  <a:lnTo>
                    <a:pt x="13585" y="5504"/>
                  </a:lnTo>
                  <a:lnTo>
                    <a:pt x="13585" y="5504"/>
                  </a:lnTo>
                  <a:lnTo>
                    <a:pt x="13680" y="5472"/>
                  </a:lnTo>
                  <a:close/>
                  <a:moveTo>
                    <a:pt x="15095" y="6321"/>
                  </a:moveTo>
                  <a:lnTo>
                    <a:pt x="14812" y="6416"/>
                  </a:lnTo>
                  <a:lnTo>
                    <a:pt x="14812" y="6321"/>
                  </a:lnTo>
                  <a:close/>
                  <a:moveTo>
                    <a:pt x="60547" y="39"/>
                  </a:moveTo>
                  <a:lnTo>
                    <a:pt x="60377" y="95"/>
                  </a:lnTo>
                  <a:lnTo>
                    <a:pt x="60471" y="190"/>
                  </a:lnTo>
                  <a:lnTo>
                    <a:pt x="60094" y="378"/>
                  </a:lnTo>
                  <a:lnTo>
                    <a:pt x="59811" y="473"/>
                  </a:lnTo>
                  <a:lnTo>
                    <a:pt x="59717" y="473"/>
                  </a:lnTo>
                  <a:lnTo>
                    <a:pt x="59622" y="378"/>
                  </a:lnTo>
                  <a:lnTo>
                    <a:pt x="59811" y="378"/>
                  </a:lnTo>
                  <a:lnTo>
                    <a:pt x="59811" y="284"/>
                  </a:lnTo>
                  <a:lnTo>
                    <a:pt x="59811" y="190"/>
                  </a:lnTo>
                  <a:lnTo>
                    <a:pt x="58962" y="190"/>
                  </a:lnTo>
                  <a:lnTo>
                    <a:pt x="58773" y="284"/>
                  </a:lnTo>
                  <a:lnTo>
                    <a:pt x="58396" y="473"/>
                  </a:lnTo>
                  <a:lnTo>
                    <a:pt x="58585" y="473"/>
                  </a:lnTo>
                  <a:lnTo>
                    <a:pt x="58396" y="661"/>
                  </a:lnTo>
                  <a:lnTo>
                    <a:pt x="58207" y="661"/>
                  </a:lnTo>
                  <a:lnTo>
                    <a:pt x="58302" y="567"/>
                  </a:lnTo>
                  <a:lnTo>
                    <a:pt x="58113" y="661"/>
                  </a:lnTo>
                  <a:lnTo>
                    <a:pt x="57924" y="661"/>
                  </a:lnTo>
                  <a:lnTo>
                    <a:pt x="57453" y="473"/>
                  </a:lnTo>
                  <a:lnTo>
                    <a:pt x="56981" y="284"/>
                  </a:lnTo>
                  <a:lnTo>
                    <a:pt x="56604" y="284"/>
                  </a:lnTo>
                  <a:lnTo>
                    <a:pt x="56604" y="473"/>
                  </a:lnTo>
                  <a:lnTo>
                    <a:pt x="56415" y="567"/>
                  </a:lnTo>
                  <a:lnTo>
                    <a:pt x="57075" y="473"/>
                  </a:lnTo>
                  <a:lnTo>
                    <a:pt x="56698" y="661"/>
                  </a:lnTo>
                  <a:lnTo>
                    <a:pt x="57170" y="567"/>
                  </a:lnTo>
                  <a:lnTo>
                    <a:pt x="57075" y="661"/>
                  </a:lnTo>
                  <a:lnTo>
                    <a:pt x="57075" y="756"/>
                  </a:lnTo>
                  <a:lnTo>
                    <a:pt x="56321" y="756"/>
                  </a:lnTo>
                  <a:lnTo>
                    <a:pt x="56226" y="567"/>
                  </a:lnTo>
                  <a:lnTo>
                    <a:pt x="56132" y="473"/>
                  </a:lnTo>
                  <a:lnTo>
                    <a:pt x="55849" y="473"/>
                  </a:lnTo>
                  <a:lnTo>
                    <a:pt x="55471" y="567"/>
                  </a:lnTo>
                  <a:lnTo>
                    <a:pt x="55000" y="661"/>
                  </a:lnTo>
                  <a:lnTo>
                    <a:pt x="55094" y="661"/>
                  </a:lnTo>
                  <a:lnTo>
                    <a:pt x="53868" y="850"/>
                  </a:lnTo>
                  <a:lnTo>
                    <a:pt x="52830" y="1039"/>
                  </a:lnTo>
                  <a:lnTo>
                    <a:pt x="52830" y="1039"/>
                  </a:lnTo>
                  <a:lnTo>
                    <a:pt x="52924" y="850"/>
                  </a:lnTo>
                  <a:lnTo>
                    <a:pt x="53019" y="756"/>
                  </a:lnTo>
                  <a:lnTo>
                    <a:pt x="53019" y="756"/>
                  </a:lnTo>
                  <a:lnTo>
                    <a:pt x="52358" y="944"/>
                  </a:lnTo>
                  <a:lnTo>
                    <a:pt x="51981" y="1039"/>
                  </a:lnTo>
                  <a:lnTo>
                    <a:pt x="51887" y="1133"/>
                  </a:lnTo>
                  <a:lnTo>
                    <a:pt x="51887" y="1227"/>
                  </a:lnTo>
                  <a:lnTo>
                    <a:pt x="51604" y="1039"/>
                  </a:lnTo>
                  <a:lnTo>
                    <a:pt x="50755" y="1039"/>
                  </a:lnTo>
                  <a:lnTo>
                    <a:pt x="50755" y="944"/>
                  </a:lnTo>
                  <a:lnTo>
                    <a:pt x="50755" y="850"/>
                  </a:lnTo>
                  <a:lnTo>
                    <a:pt x="50660" y="850"/>
                  </a:lnTo>
                  <a:lnTo>
                    <a:pt x="50660" y="1039"/>
                  </a:lnTo>
                  <a:lnTo>
                    <a:pt x="49623" y="1322"/>
                  </a:lnTo>
                  <a:lnTo>
                    <a:pt x="49151" y="1416"/>
                  </a:lnTo>
                  <a:lnTo>
                    <a:pt x="48679" y="1416"/>
                  </a:lnTo>
                  <a:lnTo>
                    <a:pt x="48679" y="1322"/>
                  </a:lnTo>
                  <a:lnTo>
                    <a:pt x="48773" y="1322"/>
                  </a:lnTo>
                  <a:lnTo>
                    <a:pt x="48585" y="1133"/>
                  </a:lnTo>
                  <a:lnTo>
                    <a:pt x="47547" y="1133"/>
                  </a:lnTo>
                  <a:lnTo>
                    <a:pt x="46981" y="1322"/>
                  </a:lnTo>
                  <a:lnTo>
                    <a:pt x="46038" y="1699"/>
                  </a:lnTo>
                  <a:lnTo>
                    <a:pt x="46038" y="1699"/>
                  </a:lnTo>
                  <a:lnTo>
                    <a:pt x="46132" y="1605"/>
                  </a:lnTo>
                  <a:lnTo>
                    <a:pt x="46038" y="1510"/>
                  </a:lnTo>
                  <a:lnTo>
                    <a:pt x="45755" y="1699"/>
                  </a:lnTo>
                  <a:lnTo>
                    <a:pt x="45660" y="1793"/>
                  </a:lnTo>
                  <a:lnTo>
                    <a:pt x="45566" y="1793"/>
                  </a:lnTo>
                  <a:lnTo>
                    <a:pt x="45472" y="1699"/>
                  </a:lnTo>
                  <a:lnTo>
                    <a:pt x="45472" y="1510"/>
                  </a:lnTo>
                  <a:lnTo>
                    <a:pt x="45755" y="1510"/>
                  </a:lnTo>
                  <a:lnTo>
                    <a:pt x="45566" y="1416"/>
                  </a:lnTo>
                  <a:lnTo>
                    <a:pt x="45189" y="1416"/>
                  </a:lnTo>
                  <a:lnTo>
                    <a:pt x="44245" y="1605"/>
                  </a:lnTo>
                  <a:lnTo>
                    <a:pt x="42736" y="2076"/>
                  </a:lnTo>
                  <a:lnTo>
                    <a:pt x="42736" y="2076"/>
                  </a:lnTo>
                  <a:lnTo>
                    <a:pt x="43113" y="1793"/>
                  </a:lnTo>
                  <a:lnTo>
                    <a:pt x="43491" y="1605"/>
                  </a:lnTo>
                  <a:lnTo>
                    <a:pt x="43208" y="1699"/>
                  </a:lnTo>
                  <a:lnTo>
                    <a:pt x="42956" y="1762"/>
                  </a:lnTo>
                  <a:lnTo>
                    <a:pt x="42924" y="1793"/>
                  </a:lnTo>
                  <a:lnTo>
                    <a:pt x="42453" y="1982"/>
                  </a:lnTo>
                  <a:lnTo>
                    <a:pt x="42075" y="1982"/>
                  </a:lnTo>
                  <a:lnTo>
                    <a:pt x="41981" y="1888"/>
                  </a:lnTo>
                  <a:lnTo>
                    <a:pt x="40377" y="1888"/>
                  </a:lnTo>
                  <a:lnTo>
                    <a:pt x="38962" y="1982"/>
                  </a:lnTo>
                  <a:lnTo>
                    <a:pt x="39057" y="2076"/>
                  </a:lnTo>
                  <a:lnTo>
                    <a:pt x="38962" y="2171"/>
                  </a:lnTo>
                  <a:lnTo>
                    <a:pt x="38679" y="2265"/>
                  </a:lnTo>
                  <a:lnTo>
                    <a:pt x="38774" y="2076"/>
                  </a:lnTo>
                  <a:lnTo>
                    <a:pt x="38679" y="2076"/>
                  </a:lnTo>
                  <a:lnTo>
                    <a:pt x="38585" y="2171"/>
                  </a:lnTo>
                  <a:lnTo>
                    <a:pt x="38491" y="2265"/>
                  </a:lnTo>
                  <a:lnTo>
                    <a:pt x="38302" y="2171"/>
                  </a:lnTo>
                  <a:lnTo>
                    <a:pt x="38208" y="1982"/>
                  </a:lnTo>
                  <a:lnTo>
                    <a:pt x="37453" y="1982"/>
                  </a:lnTo>
                  <a:lnTo>
                    <a:pt x="37736" y="2171"/>
                  </a:lnTo>
                  <a:lnTo>
                    <a:pt x="37264" y="2171"/>
                  </a:lnTo>
                  <a:lnTo>
                    <a:pt x="37076" y="2076"/>
                  </a:lnTo>
                  <a:lnTo>
                    <a:pt x="36793" y="2171"/>
                  </a:lnTo>
                  <a:lnTo>
                    <a:pt x="36887" y="1982"/>
                  </a:lnTo>
                  <a:lnTo>
                    <a:pt x="35943" y="2359"/>
                  </a:lnTo>
                  <a:lnTo>
                    <a:pt x="34906" y="2548"/>
                  </a:lnTo>
                  <a:lnTo>
                    <a:pt x="33868" y="2737"/>
                  </a:lnTo>
                  <a:lnTo>
                    <a:pt x="32925" y="2737"/>
                  </a:lnTo>
                  <a:lnTo>
                    <a:pt x="33113" y="2642"/>
                  </a:lnTo>
                  <a:lnTo>
                    <a:pt x="32830" y="2642"/>
                  </a:lnTo>
                  <a:lnTo>
                    <a:pt x="32547" y="2737"/>
                  </a:lnTo>
                  <a:lnTo>
                    <a:pt x="32076" y="2925"/>
                  </a:lnTo>
                  <a:lnTo>
                    <a:pt x="31321" y="2925"/>
                  </a:lnTo>
                  <a:lnTo>
                    <a:pt x="30472" y="3020"/>
                  </a:lnTo>
                  <a:lnTo>
                    <a:pt x="29623" y="3114"/>
                  </a:lnTo>
                  <a:lnTo>
                    <a:pt x="27736" y="3397"/>
                  </a:lnTo>
                  <a:lnTo>
                    <a:pt x="26698" y="3491"/>
                  </a:lnTo>
                  <a:lnTo>
                    <a:pt x="26415" y="3586"/>
                  </a:lnTo>
                  <a:lnTo>
                    <a:pt x="26321" y="3680"/>
                  </a:lnTo>
                  <a:lnTo>
                    <a:pt x="26132" y="3586"/>
                  </a:lnTo>
                  <a:lnTo>
                    <a:pt x="25944" y="3491"/>
                  </a:lnTo>
                  <a:lnTo>
                    <a:pt x="25755" y="3586"/>
                  </a:lnTo>
                  <a:lnTo>
                    <a:pt x="25661" y="3869"/>
                  </a:lnTo>
                  <a:lnTo>
                    <a:pt x="25189" y="3774"/>
                  </a:lnTo>
                  <a:lnTo>
                    <a:pt x="24623" y="3774"/>
                  </a:lnTo>
                  <a:lnTo>
                    <a:pt x="23491" y="3963"/>
                  </a:lnTo>
                  <a:lnTo>
                    <a:pt x="22642" y="4057"/>
                  </a:lnTo>
                  <a:lnTo>
                    <a:pt x="21793" y="4152"/>
                  </a:lnTo>
                  <a:lnTo>
                    <a:pt x="21887" y="4057"/>
                  </a:lnTo>
                  <a:lnTo>
                    <a:pt x="21698" y="4152"/>
                  </a:lnTo>
                  <a:lnTo>
                    <a:pt x="21510" y="4340"/>
                  </a:lnTo>
                  <a:lnTo>
                    <a:pt x="21415" y="4529"/>
                  </a:lnTo>
                  <a:lnTo>
                    <a:pt x="21227" y="4623"/>
                  </a:lnTo>
                  <a:lnTo>
                    <a:pt x="21132" y="4529"/>
                  </a:lnTo>
                  <a:lnTo>
                    <a:pt x="20944" y="4435"/>
                  </a:lnTo>
                  <a:lnTo>
                    <a:pt x="20378" y="4340"/>
                  </a:lnTo>
                  <a:lnTo>
                    <a:pt x="19906" y="4435"/>
                  </a:lnTo>
                  <a:lnTo>
                    <a:pt x="19529" y="4623"/>
                  </a:lnTo>
                  <a:lnTo>
                    <a:pt x="19434" y="4529"/>
                  </a:lnTo>
                  <a:lnTo>
                    <a:pt x="19340" y="4529"/>
                  </a:lnTo>
                  <a:lnTo>
                    <a:pt x="18868" y="4623"/>
                  </a:lnTo>
                  <a:lnTo>
                    <a:pt x="17925" y="5001"/>
                  </a:lnTo>
                  <a:lnTo>
                    <a:pt x="17925" y="4812"/>
                  </a:lnTo>
                  <a:lnTo>
                    <a:pt x="17736" y="5001"/>
                  </a:lnTo>
                  <a:lnTo>
                    <a:pt x="17548" y="5095"/>
                  </a:lnTo>
                  <a:lnTo>
                    <a:pt x="17359" y="5189"/>
                  </a:lnTo>
                  <a:lnTo>
                    <a:pt x="16887" y="5284"/>
                  </a:lnTo>
                  <a:lnTo>
                    <a:pt x="16982" y="5189"/>
                  </a:lnTo>
                  <a:lnTo>
                    <a:pt x="16982" y="5189"/>
                  </a:lnTo>
                  <a:lnTo>
                    <a:pt x="16321" y="5284"/>
                  </a:lnTo>
                  <a:lnTo>
                    <a:pt x="15755" y="5472"/>
                  </a:lnTo>
                  <a:lnTo>
                    <a:pt x="15189" y="5567"/>
                  </a:lnTo>
                  <a:lnTo>
                    <a:pt x="14623" y="5567"/>
                  </a:lnTo>
                  <a:lnTo>
                    <a:pt x="15283" y="5472"/>
                  </a:lnTo>
                  <a:lnTo>
                    <a:pt x="15189" y="5378"/>
                  </a:lnTo>
                  <a:lnTo>
                    <a:pt x="15095" y="5284"/>
                  </a:lnTo>
                  <a:lnTo>
                    <a:pt x="15095" y="5189"/>
                  </a:lnTo>
                  <a:lnTo>
                    <a:pt x="15095" y="5095"/>
                  </a:lnTo>
                  <a:lnTo>
                    <a:pt x="14906" y="5189"/>
                  </a:lnTo>
                  <a:lnTo>
                    <a:pt x="14529" y="5284"/>
                  </a:lnTo>
                  <a:lnTo>
                    <a:pt x="13680" y="5472"/>
                  </a:lnTo>
                  <a:lnTo>
                    <a:pt x="13680" y="5567"/>
                  </a:lnTo>
                  <a:lnTo>
                    <a:pt x="13585" y="5567"/>
                  </a:lnTo>
                  <a:lnTo>
                    <a:pt x="13585" y="5504"/>
                  </a:lnTo>
                  <a:lnTo>
                    <a:pt x="13585" y="5504"/>
                  </a:lnTo>
                  <a:lnTo>
                    <a:pt x="13397" y="5567"/>
                  </a:lnTo>
                  <a:lnTo>
                    <a:pt x="13208" y="5661"/>
                  </a:lnTo>
                  <a:lnTo>
                    <a:pt x="13302" y="5755"/>
                  </a:lnTo>
                  <a:lnTo>
                    <a:pt x="13585" y="5661"/>
                  </a:lnTo>
                  <a:lnTo>
                    <a:pt x="13868" y="5661"/>
                  </a:lnTo>
                  <a:lnTo>
                    <a:pt x="13585" y="5850"/>
                  </a:lnTo>
                  <a:lnTo>
                    <a:pt x="13302" y="5850"/>
                  </a:lnTo>
                  <a:lnTo>
                    <a:pt x="13019" y="5755"/>
                  </a:lnTo>
                  <a:lnTo>
                    <a:pt x="12736" y="5755"/>
                  </a:lnTo>
                  <a:lnTo>
                    <a:pt x="11133" y="6227"/>
                  </a:lnTo>
                  <a:lnTo>
                    <a:pt x="11038" y="6133"/>
                  </a:lnTo>
                  <a:lnTo>
                    <a:pt x="10472" y="6321"/>
                  </a:lnTo>
                  <a:lnTo>
                    <a:pt x="10001" y="6416"/>
                  </a:lnTo>
                  <a:lnTo>
                    <a:pt x="9434" y="6510"/>
                  </a:lnTo>
                  <a:lnTo>
                    <a:pt x="8680" y="6699"/>
                  </a:lnTo>
                  <a:lnTo>
                    <a:pt x="7642" y="6888"/>
                  </a:lnTo>
                  <a:lnTo>
                    <a:pt x="6416" y="7076"/>
                  </a:lnTo>
                  <a:lnTo>
                    <a:pt x="3963" y="7454"/>
                  </a:lnTo>
                  <a:lnTo>
                    <a:pt x="1604" y="7831"/>
                  </a:lnTo>
                  <a:lnTo>
                    <a:pt x="944" y="8020"/>
                  </a:lnTo>
                  <a:lnTo>
                    <a:pt x="567" y="7925"/>
                  </a:lnTo>
                  <a:lnTo>
                    <a:pt x="284" y="7831"/>
                  </a:lnTo>
                  <a:lnTo>
                    <a:pt x="189" y="7831"/>
                  </a:lnTo>
                  <a:lnTo>
                    <a:pt x="189" y="7925"/>
                  </a:lnTo>
                  <a:lnTo>
                    <a:pt x="189" y="8208"/>
                  </a:lnTo>
                  <a:lnTo>
                    <a:pt x="1" y="8397"/>
                  </a:lnTo>
                  <a:lnTo>
                    <a:pt x="1" y="8586"/>
                  </a:lnTo>
                  <a:lnTo>
                    <a:pt x="1" y="8680"/>
                  </a:lnTo>
                  <a:lnTo>
                    <a:pt x="95" y="8774"/>
                  </a:lnTo>
                  <a:lnTo>
                    <a:pt x="472" y="8869"/>
                  </a:lnTo>
                  <a:lnTo>
                    <a:pt x="755" y="8869"/>
                  </a:lnTo>
                  <a:lnTo>
                    <a:pt x="567" y="8963"/>
                  </a:lnTo>
                  <a:lnTo>
                    <a:pt x="755" y="8963"/>
                  </a:lnTo>
                  <a:lnTo>
                    <a:pt x="1038" y="8869"/>
                  </a:lnTo>
                  <a:lnTo>
                    <a:pt x="1416" y="8586"/>
                  </a:lnTo>
                  <a:lnTo>
                    <a:pt x="1416" y="8774"/>
                  </a:lnTo>
                  <a:lnTo>
                    <a:pt x="1510" y="8869"/>
                  </a:lnTo>
                  <a:lnTo>
                    <a:pt x="1699" y="8774"/>
                  </a:lnTo>
                  <a:lnTo>
                    <a:pt x="1793" y="8774"/>
                  </a:lnTo>
                  <a:lnTo>
                    <a:pt x="2265" y="8586"/>
                  </a:lnTo>
                  <a:lnTo>
                    <a:pt x="2642" y="8491"/>
                  </a:lnTo>
                  <a:lnTo>
                    <a:pt x="3397" y="8491"/>
                  </a:lnTo>
                  <a:lnTo>
                    <a:pt x="4152" y="8397"/>
                  </a:lnTo>
                  <a:lnTo>
                    <a:pt x="4623" y="8397"/>
                  </a:lnTo>
                  <a:lnTo>
                    <a:pt x="5001" y="8114"/>
                  </a:lnTo>
                  <a:lnTo>
                    <a:pt x="5001" y="8208"/>
                  </a:lnTo>
                  <a:lnTo>
                    <a:pt x="5284" y="8114"/>
                  </a:lnTo>
                  <a:lnTo>
                    <a:pt x="5850" y="7831"/>
                  </a:lnTo>
                  <a:lnTo>
                    <a:pt x="5944" y="7925"/>
                  </a:lnTo>
                  <a:lnTo>
                    <a:pt x="5850" y="8020"/>
                  </a:lnTo>
                  <a:lnTo>
                    <a:pt x="5850" y="8114"/>
                  </a:lnTo>
                  <a:lnTo>
                    <a:pt x="5944" y="8020"/>
                  </a:lnTo>
                  <a:lnTo>
                    <a:pt x="6416" y="7925"/>
                  </a:lnTo>
                  <a:lnTo>
                    <a:pt x="7170" y="7925"/>
                  </a:lnTo>
                  <a:lnTo>
                    <a:pt x="7170" y="8020"/>
                  </a:lnTo>
                  <a:lnTo>
                    <a:pt x="7076" y="8114"/>
                  </a:lnTo>
                  <a:lnTo>
                    <a:pt x="7265" y="8020"/>
                  </a:lnTo>
                  <a:lnTo>
                    <a:pt x="7359" y="7925"/>
                  </a:lnTo>
                  <a:lnTo>
                    <a:pt x="7359" y="7831"/>
                  </a:lnTo>
                  <a:lnTo>
                    <a:pt x="7548" y="8020"/>
                  </a:lnTo>
                  <a:lnTo>
                    <a:pt x="8397" y="7642"/>
                  </a:lnTo>
                  <a:lnTo>
                    <a:pt x="8963" y="7454"/>
                  </a:lnTo>
                  <a:lnTo>
                    <a:pt x="9151" y="7359"/>
                  </a:lnTo>
                  <a:lnTo>
                    <a:pt x="9246" y="7359"/>
                  </a:lnTo>
                  <a:lnTo>
                    <a:pt x="9151" y="7171"/>
                  </a:lnTo>
                  <a:lnTo>
                    <a:pt x="9246" y="7076"/>
                  </a:lnTo>
                  <a:lnTo>
                    <a:pt x="9340" y="7076"/>
                  </a:lnTo>
                  <a:lnTo>
                    <a:pt x="9340" y="7171"/>
                  </a:lnTo>
                  <a:lnTo>
                    <a:pt x="9434" y="7076"/>
                  </a:lnTo>
                  <a:lnTo>
                    <a:pt x="9529" y="7171"/>
                  </a:lnTo>
                  <a:lnTo>
                    <a:pt x="9434" y="7265"/>
                  </a:lnTo>
                  <a:lnTo>
                    <a:pt x="9340" y="7265"/>
                  </a:lnTo>
                  <a:lnTo>
                    <a:pt x="9340" y="7359"/>
                  </a:lnTo>
                  <a:lnTo>
                    <a:pt x="9717" y="7171"/>
                  </a:lnTo>
                  <a:lnTo>
                    <a:pt x="10095" y="7076"/>
                  </a:lnTo>
                  <a:lnTo>
                    <a:pt x="10095" y="7171"/>
                  </a:lnTo>
                  <a:lnTo>
                    <a:pt x="10001" y="7171"/>
                  </a:lnTo>
                  <a:lnTo>
                    <a:pt x="9906" y="7265"/>
                  </a:lnTo>
                  <a:lnTo>
                    <a:pt x="9906" y="7359"/>
                  </a:lnTo>
                  <a:lnTo>
                    <a:pt x="9623" y="7265"/>
                  </a:lnTo>
                  <a:lnTo>
                    <a:pt x="9717" y="7454"/>
                  </a:lnTo>
                  <a:lnTo>
                    <a:pt x="10850" y="7076"/>
                  </a:lnTo>
                  <a:lnTo>
                    <a:pt x="11038" y="7076"/>
                  </a:lnTo>
                  <a:lnTo>
                    <a:pt x="11133" y="7171"/>
                  </a:lnTo>
                  <a:lnTo>
                    <a:pt x="11321" y="7265"/>
                  </a:lnTo>
                  <a:lnTo>
                    <a:pt x="11416" y="7265"/>
                  </a:lnTo>
                  <a:lnTo>
                    <a:pt x="11604" y="7171"/>
                  </a:lnTo>
                  <a:lnTo>
                    <a:pt x="11793" y="6982"/>
                  </a:lnTo>
                  <a:lnTo>
                    <a:pt x="11887" y="6888"/>
                  </a:lnTo>
                  <a:lnTo>
                    <a:pt x="12170" y="6888"/>
                  </a:lnTo>
                  <a:lnTo>
                    <a:pt x="12076" y="7076"/>
                  </a:lnTo>
                  <a:lnTo>
                    <a:pt x="12265" y="7076"/>
                  </a:lnTo>
                  <a:lnTo>
                    <a:pt x="12359" y="6888"/>
                  </a:lnTo>
                  <a:lnTo>
                    <a:pt x="12548" y="6793"/>
                  </a:lnTo>
                  <a:lnTo>
                    <a:pt x="12736" y="6793"/>
                  </a:lnTo>
                  <a:lnTo>
                    <a:pt x="12453" y="6982"/>
                  </a:lnTo>
                  <a:lnTo>
                    <a:pt x="12925" y="6982"/>
                  </a:lnTo>
                  <a:lnTo>
                    <a:pt x="13491" y="6888"/>
                  </a:lnTo>
                  <a:lnTo>
                    <a:pt x="14434" y="6605"/>
                  </a:lnTo>
                  <a:lnTo>
                    <a:pt x="15849" y="6510"/>
                  </a:lnTo>
                  <a:lnTo>
                    <a:pt x="16510" y="6416"/>
                  </a:lnTo>
                  <a:lnTo>
                    <a:pt x="16982" y="6227"/>
                  </a:lnTo>
                  <a:lnTo>
                    <a:pt x="17831" y="6038"/>
                  </a:lnTo>
                  <a:lnTo>
                    <a:pt x="18680" y="6038"/>
                  </a:lnTo>
                  <a:lnTo>
                    <a:pt x="19057" y="5850"/>
                  </a:lnTo>
                  <a:lnTo>
                    <a:pt x="19340" y="5755"/>
                  </a:lnTo>
                  <a:lnTo>
                    <a:pt x="20472" y="5661"/>
                  </a:lnTo>
                  <a:lnTo>
                    <a:pt x="21604" y="5567"/>
                  </a:lnTo>
                  <a:lnTo>
                    <a:pt x="22736" y="5378"/>
                  </a:lnTo>
                  <a:lnTo>
                    <a:pt x="23774" y="5095"/>
                  </a:lnTo>
                  <a:lnTo>
                    <a:pt x="23774" y="5284"/>
                  </a:lnTo>
                  <a:lnTo>
                    <a:pt x="24151" y="5189"/>
                  </a:lnTo>
                  <a:lnTo>
                    <a:pt x="24246" y="5189"/>
                  </a:lnTo>
                  <a:lnTo>
                    <a:pt x="24246" y="5095"/>
                  </a:lnTo>
                  <a:lnTo>
                    <a:pt x="24623" y="5001"/>
                  </a:lnTo>
                  <a:lnTo>
                    <a:pt x="25000" y="5095"/>
                  </a:lnTo>
                  <a:lnTo>
                    <a:pt x="25378" y="5095"/>
                  </a:lnTo>
                  <a:lnTo>
                    <a:pt x="25755" y="4906"/>
                  </a:lnTo>
                  <a:lnTo>
                    <a:pt x="25755" y="5095"/>
                  </a:lnTo>
                  <a:lnTo>
                    <a:pt x="25849" y="5001"/>
                  </a:lnTo>
                  <a:lnTo>
                    <a:pt x="26132" y="4906"/>
                  </a:lnTo>
                  <a:lnTo>
                    <a:pt x="27264" y="4906"/>
                  </a:lnTo>
                  <a:lnTo>
                    <a:pt x="28491" y="4718"/>
                  </a:lnTo>
                  <a:lnTo>
                    <a:pt x="28302" y="4529"/>
                  </a:lnTo>
                  <a:lnTo>
                    <a:pt x="28491" y="4435"/>
                  </a:lnTo>
                  <a:lnTo>
                    <a:pt x="28585" y="4340"/>
                  </a:lnTo>
                  <a:lnTo>
                    <a:pt x="28774" y="4529"/>
                  </a:lnTo>
                  <a:lnTo>
                    <a:pt x="28679" y="4623"/>
                  </a:lnTo>
                  <a:lnTo>
                    <a:pt x="29717" y="4623"/>
                  </a:lnTo>
                  <a:lnTo>
                    <a:pt x="30189" y="4529"/>
                  </a:lnTo>
                  <a:lnTo>
                    <a:pt x="31510" y="4246"/>
                  </a:lnTo>
                  <a:lnTo>
                    <a:pt x="32076" y="4057"/>
                  </a:lnTo>
                  <a:lnTo>
                    <a:pt x="32547" y="3869"/>
                  </a:lnTo>
                  <a:lnTo>
                    <a:pt x="32642" y="3963"/>
                  </a:lnTo>
                  <a:lnTo>
                    <a:pt x="32830" y="4057"/>
                  </a:lnTo>
                  <a:lnTo>
                    <a:pt x="33019" y="4057"/>
                  </a:lnTo>
                  <a:lnTo>
                    <a:pt x="33679" y="3869"/>
                  </a:lnTo>
                  <a:lnTo>
                    <a:pt x="33962" y="3586"/>
                  </a:lnTo>
                  <a:lnTo>
                    <a:pt x="34623" y="3586"/>
                  </a:lnTo>
                  <a:lnTo>
                    <a:pt x="35660" y="3491"/>
                  </a:lnTo>
                  <a:lnTo>
                    <a:pt x="37170" y="3586"/>
                  </a:lnTo>
                  <a:lnTo>
                    <a:pt x="37547" y="3397"/>
                  </a:lnTo>
                  <a:lnTo>
                    <a:pt x="38019" y="3303"/>
                  </a:lnTo>
                  <a:lnTo>
                    <a:pt x="39151" y="3208"/>
                  </a:lnTo>
                  <a:lnTo>
                    <a:pt x="41038" y="3208"/>
                  </a:lnTo>
                  <a:lnTo>
                    <a:pt x="41038" y="3114"/>
                  </a:lnTo>
                  <a:lnTo>
                    <a:pt x="41226" y="3020"/>
                  </a:lnTo>
                  <a:lnTo>
                    <a:pt x="41981" y="2925"/>
                  </a:lnTo>
                  <a:lnTo>
                    <a:pt x="44811" y="2925"/>
                  </a:lnTo>
                  <a:lnTo>
                    <a:pt x="45000" y="2831"/>
                  </a:lnTo>
                  <a:lnTo>
                    <a:pt x="45189" y="2642"/>
                  </a:lnTo>
                  <a:lnTo>
                    <a:pt x="45283" y="2548"/>
                  </a:lnTo>
                  <a:lnTo>
                    <a:pt x="45566" y="2548"/>
                  </a:lnTo>
                  <a:lnTo>
                    <a:pt x="45472" y="2737"/>
                  </a:lnTo>
                  <a:lnTo>
                    <a:pt x="45472" y="2737"/>
                  </a:lnTo>
                  <a:lnTo>
                    <a:pt x="46132" y="2548"/>
                  </a:lnTo>
                  <a:lnTo>
                    <a:pt x="46887" y="2548"/>
                  </a:lnTo>
                  <a:lnTo>
                    <a:pt x="47547" y="2454"/>
                  </a:lnTo>
                  <a:lnTo>
                    <a:pt x="48207" y="2265"/>
                  </a:lnTo>
                  <a:lnTo>
                    <a:pt x="48302" y="2359"/>
                  </a:lnTo>
                  <a:lnTo>
                    <a:pt x="49434" y="2359"/>
                  </a:lnTo>
                  <a:lnTo>
                    <a:pt x="49717" y="2265"/>
                  </a:lnTo>
                  <a:lnTo>
                    <a:pt x="50094" y="2171"/>
                  </a:lnTo>
                  <a:lnTo>
                    <a:pt x="50755" y="2076"/>
                  </a:lnTo>
                  <a:lnTo>
                    <a:pt x="52170" y="1982"/>
                  </a:lnTo>
                  <a:lnTo>
                    <a:pt x="54056" y="1793"/>
                  </a:lnTo>
                  <a:lnTo>
                    <a:pt x="56132" y="1510"/>
                  </a:lnTo>
                  <a:lnTo>
                    <a:pt x="56037" y="1605"/>
                  </a:lnTo>
                  <a:lnTo>
                    <a:pt x="55943" y="1699"/>
                  </a:lnTo>
                  <a:lnTo>
                    <a:pt x="55754" y="1699"/>
                  </a:lnTo>
                  <a:lnTo>
                    <a:pt x="55471" y="1793"/>
                  </a:lnTo>
                  <a:lnTo>
                    <a:pt x="55377" y="1888"/>
                  </a:lnTo>
                  <a:lnTo>
                    <a:pt x="56415" y="1605"/>
                  </a:lnTo>
                  <a:lnTo>
                    <a:pt x="56887" y="1510"/>
                  </a:lnTo>
                  <a:lnTo>
                    <a:pt x="56981" y="1605"/>
                  </a:lnTo>
                  <a:lnTo>
                    <a:pt x="56887" y="1699"/>
                  </a:lnTo>
                  <a:lnTo>
                    <a:pt x="57358" y="1605"/>
                  </a:lnTo>
                  <a:lnTo>
                    <a:pt x="57736" y="1605"/>
                  </a:lnTo>
                  <a:lnTo>
                    <a:pt x="58207" y="1510"/>
                  </a:lnTo>
                  <a:lnTo>
                    <a:pt x="58679" y="1510"/>
                  </a:lnTo>
                  <a:lnTo>
                    <a:pt x="58773" y="1416"/>
                  </a:lnTo>
                  <a:lnTo>
                    <a:pt x="58868" y="1322"/>
                  </a:lnTo>
                  <a:lnTo>
                    <a:pt x="59056" y="1133"/>
                  </a:lnTo>
                  <a:lnTo>
                    <a:pt x="59151" y="1227"/>
                  </a:lnTo>
                  <a:lnTo>
                    <a:pt x="59339" y="1227"/>
                  </a:lnTo>
                  <a:lnTo>
                    <a:pt x="59434" y="1322"/>
                  </a:lnTo>
                  <a:lnTo>
                    <a:pt x="59339" y="1510"/>
                  </a:lnTo>
                  <a:lnTo>
                    <a:pt x="59811" y="1416"/>
                  </a:lnTo>
                  <a:lnTo>
                    <a:pt x="60000" y="1322"/>
                  </a:lnTo>
                  <a:lnTo>
                    <a:pt x="60094" y="1416"/>
                  </a:lnTo>
                  <a:lnTo>
                    <a:pt x="60377" y="1322"/>
                  </a:lnTo>
                  <a:lnTo>
                    <a:pt x="60660" y="1227"/>
                  </a:lnTo>
                  <a:lnTo>
                    <a:pt x="61320" y="1133"/>
                  </a:lnTo>
                  <a:lnTo>
                    <a:pt x="61981" y="1227"/>
                  </a:lnTo>
                  <a:lnTo>
                    <a:pt x="62641" y="1227"/>
                  </a:lnTo>
                  <a:lnTo>
                    <a:pt x="62547" y="1133"/>
                  </a:lnTo>
                  <a:lnTo>
                    <a:pt x="63207" y="1039"/>
                  </a:lnTo>
                  <a:lnTo>
                    <a:pt x="63019" y="1133"/>
                  </a:lnTo>
                  <a:lnTo>
                    <a:pt x="63585" y="1133"/>
                  </a:lnTo>
                  <a:lnTo>
                    <a:pt x="63302" y="1039"/>
                  </a:lnTo>
                  <a:lnTo>
                    <a:pt x="63773" y="850"/>
                  </a:lnTo>
                  <a:lnTo>
                    <a:pt x="64151" y="756"/>
                  </a:lnTo>
                  <a:lnTo>
                    <a:pt x="64434" y="850"/>
                  </a:lnTo>
                  <a:lnTo>
                    <a:pt x="64434" y="1133"/>
                  </a:lnTo>
                  <a:lnTo>
                    <a:pt x="65283" y="850"/>
                  </a:lnTo>
                  <a:lnTo>
                    <a:pt x="65283" y="944"/>
                  </a:lnTo>
                  <a:lnTo>
                    <a:pt x="65471" y="944"/>
                  </a:lnTo>
                  <a:lnTo>
                    <a:pt x="65566" y="850"/>
                  </a:lnTo>
                  <a:lnTo>
                    <a:pt x="65754" y="944"/>
                  </a:lnTo>
                  <a:lnTo>
                    <a:pt x="66132" y="850"/>
                  </a:lnTo>
                  <a:lnTo>
                    <a:pt x="66981" y="850"/>
                  </a:lnTo>
                  <a:lnTo>
                    <a:pt x="66981" y="944"/>
                  </a:lnTo>
                  <a:lnTo>
                    <a:pt x="66886" y="1039"/>
                  </a:lnTo>
                  <a:lnTo>
                    <a:pt x="66792" y="1039"/>
                  </a:lnTo>
                  <a:lnTo>
                    <a:pt x="66792" y="1133"/>
                  </a:lnTo>
                  <a:lnTo>
                    <a:pt x="67641" y="944"/>
                  </a:lnTo>
                  <a:lnTo>
                    <a:pt x="68113" y="850"/>
                  </a:lnTo>
                  <a:lnTo>
                    <a:pt x="68584" y="850"/>
                  </a:lnTo>
                  <a:lnTo>
                    <a:pt x="68773" y="944"/>
                  </a:lnTo>
                  <a:lnTo>
                    <a:pt x="68962" y="944"/>
                  </a:lnTo>
                  <a:lnTo>
                    <a:pt x="69150" y="850"/>
                  </a:lnTo>
                  <a:lnTo>
                    <a:pt x="70849" y="944"/>
                  </a:lnTo>
                  <a:lnTo>
                    <a:pt x="71509" y="850"/>
                  </a:lnTo>
                  <a:lnTo>
                    <a:pt x="72169" y="756"/>
                  </a:lnTo>
                  <a:lnTo>
                    <a:pt x="73207" y="756"/>
                  </a:lnTo>
                  <a:lnTo>
                    <a:pt x="73584" y="944"/>
                  </a:lnTo>
                  <a:lnTo>
                    <a:pt x="73962" y="944"/>
                  </a:lnTo>
                  <a:lnTo>
                    <a:pt x="73773" y="756"/>
                  </a:lnTo>
                  <a:lnTo>
                    <a:pt x="74056" y="567"/>
                  </a:lnTo>
                  <a:lnTo>
                    <a:pt x="74150" y="567"/>
                  </a:lnTo>
                  <a:lnTo>
                    <a:pt x="74150" y="756"/>
                  </a:lnTo>
                  <a:lnTo>
                    <a:pt x="74339" y="850"/>
                  </a:lnTo>
                  <a:lnTo>
                    <a:pt x="74433" y="756"/>
                  </a:lnTo>
                  <a:lnTo>
                    <a:pt x="74716" y="661"/>
                  </a:lnTo>
                  <a:lnTo>
                    <a:pt x="75188" y="661"/>
                  </a:lnTo>
                  <a:lnTo>
                    <a:pt x="75188" y="756"/>
                  </a:lnTo>
                  <a:lnTo>
                    <a:pt x="74999" y="850"/>
                  </a:lnTo>
                  <a:lnTo>
                    <a:pt x="75377" y="756"/>
                  </a:lnTo>
                  <a:lnTo>
                    <a:pt x="75754" y="756"/>
                  </a:lnTo>
                  <a:lnTo>
                    <a:pt x="75471" y="850"/>
                  </a:lnTo>
                  <a:lnTo>
                    <a:pt x="75565" y="944"/>
                  </a:lnTo>
                  <a:lnTo>
                    <a:pt x="76226" y="1039"/>
                  </a:lnTo>
                  <a:lnTo>
                    <a:pt x="76320" y="850"/>
                  </a:lnTo>
                  <a:lnTo>
                    <a:pt x="76509" y="850"/>
                  </a:lnTo>
                  <a:lnTo>
                    <a:pt x="76792" y="756"/>
                  </a:lnTo>
                  <a:lnTo>
                    <a:pt x="77075" y="661"/>
                  </a:lnTo>
                  <a:lnTo>
                    <a:pt x="76886" y="850"/>
                  </a:lnTo>
                  <a:lnTo>
                    <a:pt x="76981" y="944"/>
                  </a:lnTo>
                  <a:lnTo>
                    <a:pt x="77264" y="1039"/>
                  </a:lnTo>
                  <a:lnTo>
                    <a:pt x="77547" y="1133"/>
                  </a:lnTo>
                  <a:lnTo>
                    <a:pt x="77924" y="1227"/>
                  </a:lnTo>
                  <a:lnTo>
                    <a:pt x="78018" y="1133"/>
                  </a:lnTo>
                  <a:lnTo>
                    <a:pt x="77924" y="1039"/>
                  </a:lnTo>
                  <a:lnTo>
                    <a:pt x="78207" y="944"/>
                  </a:lnTo>
                  <a:lnTo>
                    <a:pt x="78490" y="1039"/>
                  </a:lnTo>
                  <a:lnTo>
                    <a:pt x="78773" y="1039"/>
                  </a:lnTo>
                  <a:lnTo>
                    <a:pt x="79056" y="1133"/>
                  </a:lnTo>
                  <a:lnTo>
                    <a:pt x="79716" y="944"/>
                  </a:lnTo>
                  <a:lnTo>
                    <a:pt x="80282" y="756"/>
                  </a:lnTo>
                  <a:lnTo>
                    <a:pt x="80282" y="850"/>
                  </a:lnTo>
                  <a:lnTo>
                    <a:pt x="80188" y="944"/>
                  </a:lnTo>
                  <a:lnTo>
                    <a:pt x="80848" y="1039"/>
                  </a:lnTo>
                  <a:lnTo>
                    <a:pt x="81131" y="1039"/>
                  </a:lnTo>
                  <a:lnTo>
                    <a:pt x="81131" y="1133"/>
                  </a:lnTo>
                  <a:lnTo>
                    <a:pt x="81037" y="1227"/>
                  </a:lnTo>
                  <a:lnTo>
                    <a:pt x="81697" y="1039"/>
                  </a:lnTo>
                  <a:lnTo>
                    <a:pt x="81886" y="944"/>
                  </a:lnTo>
                  <a:lnTo>
                    <a:pt x="81792" y="850"/>
                  </a:lnTo>
                  <a:lnTo>
                    <a:pt x="81414" y="850"/>
                  </a:lnTo>
                  <a:lnTo>
                    <a:pt x="80943" y="944"/>
                  </a:lnTo>
                  <a:lnTo>
                    <a:pt x="81037" y="756"/>
                  </a:lnTo>
                  <a:lnTo>
                    <a:pt x="80754" y="944"/>
                  </a:lnTo>
                  <a:lnTo>
                    <a:pt x="80660" y="756"/>
                  </a:lnTo>
                  <a:lnTo>
                    <a:pt x="80754" y="661"/>
                  </a:lnTo>
                  <a:lnTo>
                    <a:pt x="80188" y="661"/>
                  </a:lnTo>
                  <a:lnTo>
                    <a:pt x="80188" y="567"/>
                  </a:lnTo>
                  <a:lnTo>
                    <a:pt x="80282" y="567"/>
                  </a:lnTo>
                  <a:lnTo>
                    <a:pt x="79528" y="473"/>
                  </a:lnTo>
                  <a:lnTo>
                    <a:pt x="79339" y="567"/>
                  </a:lnTo>
                  <a:lnTo>
                    <a:pt x="79245" y="567"/>
                  </a:lnTo>
                  <a:lnTo>
                    <a:pt x="79245" y="661"/>
                  </a:lnTo>
                  <a:lnTo>
                    <a:pt x="79056" y="850"/>
                  </a:lnTo>
                  <a:lnTo>
                    <a:pt x="78867" y="378"/>
                  </a:lnTo>
                  <a:lnTo>
                    <a:pt x="78679" y="473"/>
                  </a:lnTo>
                  <a:lnTo>
                    <a:pt x="78396" y="567"/>
                  </a:lnTo>
                  <a:lnTo>
                    <a:pt x="78018" y="661"/>
                  </a:lnTo>
                  <a:lnTo>
                    <a:pt x="77924" y="661"/>
                  </a:lnTo>
                  <a:lnTo>
                    <a:pt x="77830" y="567"/>
                  </a:lnTo>
                  <a:lnTo>
                    <a:pt x="77075" y="567"/>
                  </a:lnTo>
                  <a:lnTo>
                    <a:pt x="77264" y="473"/>
                  </a:lnTo>
                  <a:lnTo>
                    <a:pt x="77169" y="284"/>
                  </a:lnTo>
                  <a:lnTo>
                    <a:pt x="76981" y="378"/>
                  </a:lnTo>
                  <a:lnTo>
                    <a:pt x="76792" y="473"/>
                  </a:lnTo>
                  <a:lnTo>
                    <a:pt x="76037" y="473"/>
                  </a:lnTo>
                  <a:lnTo>
                    <a:pt x="74716" y="190"/>
                  </a:lnTo>
                  <a:lnTo>
                    <a:pt x="74433" y="378"/>
                  </a:lnTo>
                  <a:lnTo>
                    <a:pt x="74056" y="378"/>
                  </a:lnTo>
                  <a:lnTo>
                    <a:pt x="74150" y="190"/>
                  </a:lnTo>
                  <a:lnTo>
                    <a:pt x="74056" y="190"/>
                  </a:lnTo>
                  <a:lnTo>
                    <a:pt x="73773" y="284"/>
                  </a:lnTo>
                  <a:lnTo>
                    <a:pt x="73773" y="95"/>
                  </a:lnTo>
                  <a:lnTo>
                    <a:pt x="73301" y="190"/>
                  </a:lnTo>
                  <a:lnTo>
                    <a:pt x="72830" y="190"/>
                  </a:lnTo>
                  <a:lnTo>
                    <a:pt x="72830" y="378"/>
                  </a:lnTo>
                  <a:lnTo>
                    <a:pt x="72924" y="473"/>
                  </a:lnTo>
                  <a:lnTo>
                    <a:pt x="72924" y="567"/>
                  </a:lnTo>
                  <a:lnTo>
                    <a:pt x="72735" y="661"/>
                  </a:lnTo>
                  <a:lnTo>
                    <a:pt x="72735" y="567"/>
                  </a:lnTo>
                  <a:lnTo>
                    <a:pt x="72547" y="473"/>
                  </a:lnTo>
                  <a:lnTo>
                    <a:pt x="72452" y="378"/>
                  </a:lnTo>
                  <a:lnTo>
                    <a:pt x="72641" y="284"/>
                  </a:lnTo>
                  <a:lnTo>
                    <a:pt x="71603" y="284"/>
                  </a:lnTo>
                  <a:lnTo>
                    <a:pt x="70849" y="190"/>
                  </a:lnTo>
                  <a:lnTo>
                    <a:pt x="70660" y="284"/>
                  </a:lnTo>
                  <a:lnTo>
                    <a:pt x="69905" y="473"/>
                  </a:lnTo>
                  <a:lnTo>
                    <a:pt x="69056" y="473"/>
                  </a:lnTo>
                  <a:lnTo>
                    <a:pt x="68207" y="378"/>
                  </a:lnTo>
                  <a:lnTo>
                    <a:pt x="67547" y="284"/>
                  </a:lnTo>
                  <a:lnTo>
                    <a:pt x="67641" y="190"/>
                  </a:lnTo>
                  <a:lnTo>
                    <a:pt x="67735" y="190"/>
                  </a:lnTo>
                  <a:lnTo>
                    <a:pt x="67169" y="95"/>
                  </a:lnTo>
                  <a:lnTo>
                    <a:pt x="66698" y="95"/>
                  </a:lnTo>
                  <a:lnTo>
                    <a:pt x="66886" y="190"/>
                  </a:lnTo>
                  <a:lnTo>
                    <a:pt x="65283" y="190"/>
                  </a:lnTo>
                  <a:lnTo>
                    <a:pt x="64905" y="95"/>
                  </a:lnTo>
                  <a:lnTo>
                    <a:pt x="64905" y="190"/>
                  </a:lnTo>
                  <a:lnTo>
                    <a:pt x="65000" y="190"/>
                  </a:lnTo>
                  <a:lnTo>
                    <a:pt x="65094" y="284"/>
                  </a:lnTo>
                  <a:lnTo>
                    <a:pt x="65094" y="378"/>
                  </a:lnTo>
                  <a:lnTo>
                    <a:pt x="64528" y="284"/>
                  </a:lnTo>
                  <a:lnTo>
                    <a:pt x="63962" y="190"/>
                  </a:lnTo>
                  <a:lnTo>
                    <a:pt x="63773" y="284"/>
                  </a:lnTo>
                  <a:lnTo>
                    <a:pt x="63585" y="473"/>
                  </a:lnTo>
                  <a:lnTo>
                    <a:pt x="63396" y="567"/>
                  </a:lnTo>
                  <a:lnTo>
                    <a:pt x="63302" y="567"/>
                  </a:lnTo>
                  <a:lnTo>
                    <a:pt x="63207" y="473"/>
                  </a:lnTo>
                  <a:lnTo>
                    <a:pt x="63207" y="284"/>
                  </a:lnTo>
                  <a:lnTo>
                    <a:pt x="63396" y="284"/>
                  </a:lnTo>
                  <a:lnTo>
                    <a:pt x="63490" y="190"/>
                  </a:lnTo>
                  <a:lnTo>
                    <a:pt x="63113" y="190"/>
                  </a:lnTo>
                  <a:lnTo>
                    <a:pt x="61981" y="284"/>
                  </a:lnTo>
                  <a:lnTo>
                    <a:pt x="61320" y="284"/>
                  </a:lnTo>
                  <a:lnTo>
                    <a:pt x="61226" y="190"/>
                  </a:lnTo>
                  <a:lnTo>
                    <a:pt x="61320" y="95"/>
                  </a:lnTo>
                  <a:lnTo>
                    <a:pt x="60849" y="190"/>
                  </a:lnTo>
                  <a:lnTo>
                    <a:pt x="60547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380"/>
            <p:cNvSpPr/>
            <p:nvPr/>
          </p:nvSpPr>
          <p:spPr>
            <a:xfrm>
              <a:off x="2202700" y="1204225"/>
              <a:ext cx="176900" cy="176900"/>
            </a:xfrm>
            <a:custGeom>
              <a:avLst/>
              <a:gdLst/>
              <a:ahLst/>
              <a:cxnLst/>
              <a:rect l="0" t="0" r="0" b="0"/>
              <a:pathLst>
                <a:path w="7076" h="7076" extrusionOk="0">
                  <a:moveTo>
                    <a:pt x="2548" y="1132"/>
                  </a:moveTo>
                  <a:lnTo>
                    <a:pt x="2548" y="1132"/>
                  </a:lnTo>
                  <a:lnTo>
                    <a:pt x="2548" y="1132"/>
                  </a:lnTo>
                  <a:close/>
                  <a:moveTo>
                    <a:pt x="2170" y="1132"/>
                  </a:moveTo>
                  <a:lnTo>
                    <a:pt x="2170" y="1227"/>
                  </a:lnTo>
                  <a:lnTo>
                    <a:pt x="2265" y="1132"/>
                  </a:lnTo>
                  <a:close/>
                  <a:moveTo>
                    <a:pt x="2076" y="1227"/>
                  </a:moveTo>
                  <a:lnTo>
                    <a:pt x="2076" y="1227"/>
                  </a:lnTo>
                  <a:lnTo>
                    <a:pt x="2076" y="1227"/>
                  </a:lnTo>
                  <a:close/>
                  <a:moveTo>
                    <a:pt x="472" y="1604"/>
                  </a:moveTo>
                  <a:lnTo>
                    <a:pt x="378" y="1698"/>
                  </a:lnTo>
                  <a:lnTo>
                    <a:pt x="472" y="1651"/>
                  </a:lnTo>
                  <a:lnTo>
                    <a:pt x="472" y="1651"/>
                  </a:lnTo>
                  <a:lnTo>
                    <a:pt x="472" y="1604"/>
                  </a:lnTo>
                  <a:close/>
                  <a:moveTo>
                    <a:pt x="567" y="1604"/>
                  </a:moveTo>
                  <a:lnTo>
                    <a:pt x="472" y="1651"/>
                  </a:lnTo>
                  <a:lnTo>
                    <a:pt x="472" y="1651"/>
                  </a:lnTo>
                  <a:lnTo>
                    <a:pt x="472" y="1698"/>
                  </a:lnTo>
                  <a:lnTo>
                    <a:pt x="567" y="1604"/>
                  </a:lnTo>
                  <a:close/>
                  <a:moveTo>
                    <a:pt x="6038" y="3680"/>
                  </a:moveTo>
                  <a:lnTo>
                    <a:pt x="6015" y="3703"/>
                  </a:lnTo>
                  <a:lnTo>
                    <a:pt x="6015" y="3703"/>
                  </a:lnTo>
                  <a:lnTo>
                    <a:pt x="6227" y="3774"/>
                  </a:lnTo>
                  <a:lnTo>
                    <a:pt x="6038" y="3680"/>
                  </a:lnTo>
                  <a:close/>
                  <a:moveTo>
                    <a:pt x="850" y="0"/>
                  </a:moveTo>
                  <a:lnTo>
                    <a:pt x="378" y="378"/>
                  </a:lnTo>
                  <a:lnTo>
                    <a:pt x="1" y="755"/>
                  </a:lnTo>
                  <a:lnTo>
                    <a:pt x="95" y="849"/>
                  </a:lnTo>
                  <a:lnTo>
                    <a:pt x="189" y="1038"/>
                  </a:lnTo>
                  <a:lnTo>
                    <a:pt x="284" y="1132"/>
                  </a:lnTo>
                  <a:lnTo>
                    <a:pt x="378" y="1227"/>
                  </a:lnTo>
                  <a:lnTo>
                    <a:pt x="472" y="1227"/>
                  </a:lnTo>
                  <a:lnTo>
                    <a:pt x="755" y="1132"/>
                  </a:lnTo>
                  <a:lnTo>
                    <a:pt x="755" y="1132"/>
                  </a:lnTo>
                  <a:lnTo>
                    <a:pt x="472" y="1415"/>
                  </a:lnTo>
                  <a:lnTo>
                    <a:pt x="661" y="1415"/>
                  </a:lnTo>
                  <a:lnTo>
                    <a:pt x="567" y="1604"/>
                  </a:lnTo>
                  <a:lnTo>
                    <a:pt x="567" y="1604"/>
                  </a:lnTo>
                  <a:lnTo>
                    <a:pt x="1227" y="1415"/>
                  </a:lnTo>
                  <a:lnTo>
                    <a:pt x="1038" y="1604"/>
                  </a:lnTo>
                  <a:lnTo>
                    <a:pt x="850" y="1887"/>
                  </a:lnTo>
                  <a:lnTo>
                    <a:pt x="1321" y="2264"/>
                  </a:lnTo>
                  <a:lnTo>
                    <a:pt x="2548" y="3114"/>
                  </a:lnTo>
                  <a:lnTo>
                    <a:pt x="3963" y="4057"/>
                  </a:lnTo>
                  <a:lnTo>
                    <a:pt x="4529" y="4340"/>
                  </a:lnTo>
                  <a:lnTo>
                    <a:pt x="4812" y="4340"/>
                  </a:lnTo>
                  <a:lnTo>
                    <a:pt x="4718" y="4434"/>
                  </a:lnTo>
                  <a:lnTo>
                    <a:pt x="4718" y="4529"/>
                  </a:lnTo>
                  <a:lnTo>
                    <a:pt x="5001" y="4717"/>
                  </a:lnTo>
                  <a:lnTo>
                    <a:pt x="5001" y="4717"/>
                  </a:lnTo>
                  <a:lnTo>
                    <a:pt x="4812" y="4623"/>
                  </a:lnTo>
                  <a:lnTo>
                    <a:pt x="4906" y="4812"/>
                  </a:lnTo>
                  <a:lnTo>
                    <a:pt x="5189" y="5000"/>
                  </a:lnTo>
                  <a:lnTo>
                    <a:pt x="5189" y="5000"/>
                  </a:lnTo>
                  <a:lnTo>
                    <a:pt x="5001" y="4906"/>
                  </a:lnTo>
                  <a:lnTo>
                    <a:pt x="4718" y="4812"/>
                  </a:lnTo>
                  <a:lnTo>
                    <a:pt x="4812" y="4812"/>
                  </a:lnTo>
                  <a:lnTo>
                    <a:pt x="4623" y="4717"/>
                  </a:lnTo>
                  <a:lnTo>
                    <a:pt x="4246" y="4717"/>
                  </a:lnTo>
                  <a:lnTo>
                    <a:pt x="4246" y="4623"/>
                  </a:lnTo>
                  <a:lnTo>
                    <a:pt x="4057" y="4812"/>
                  </a:lnTo>
                  <a:lnTo>
                    <a:pt x="3963" y="5095"/>
                  </a:lnTo>
                  <a:lnTo>
                    <a:pt x="4151" y="4906"/>
                  </a:lnTo>
                  <a:lnTo>
                    <a:pt x="4623" y="4906"/>
                  </a:lnTo>
                  <a:lnTo>
                    <a:pt x="4529" y="5000"/>
                  </a:lnTo>
                  <a:lnTo>
                    <a:pt x="4529" y="5189"/>
                  </a:lnTo>
                  <a:lnTo>
                    <a:pt x="4623" y="5378"/>
                  </a:lnTo>
                  <a:lnTo>
                    <a:pt x="4340" y="5472"/>
                  </a:lnTo>
                  <a:lnTo>
                    <a:pt x="3963" y="5755"/>
                  </a:lnTo>
                  <a:lnTo>
                    <a:pt x="3585" y="6132"/>
                  </a:lnTo>
                  <a:lnTo>
                    <a:pt x="3491" y="6321"/>
                  </a:lnTo>
                  <a:lnTo>
                    <a:pt x="3491" y="6510"/>
                  </a:lnTo>
                  <a:lnTo>
                    <a:pt x="3302" y="6415"/>
                  </a:lnTo>
                  <a:lnTo>
                    <a:pt x="3208" y="6321"/>
                  </a:lnTo>
                  <a:lnTo>
                    <a:pt x="3114" y="6415"/>
                  </a:lnTo>
                  <a:lnTo>
                    <a:pt x="3019" y="6604"/>
                  </a:lnTo>
                  <a:lnTo>
                    <a:pt x="3019" y="6793"/>
                  </a:lnTo>
                  <a:lnTo>
                    <a:pt x="3302" y="6981"/>
                  </a:lnTo>
                  <a:lnTo>
                    <a:pt x="3397" y="6981"/>
                  </a:lnTo>
                  <a:lnTo>
                    <a:pt x="3585" y="6887"/>
                  </a:lnTo>
                  <a:lnTo>
                    <a:pt x="3680" y="6604"/>
                  </a:lnTo>
                  <a:lnTo>
                    <a:pt x="3680" y="6227"/>
                  </a:lnTo>
                  <a:lnTo>
                    <a:pt x="3868" y="6415"/>
                  </a:lnTo>
                  <a:lnTo>
                    <a:pt x="4151" y="6604"/>
                  </a:lnTo>
                  <a:lnTo>
                    <a:pt x="4246" y="6510"/>
                  </a:lnTo>
                  <a:lnTo>
                    <a:pt x="4529" y="6227"/>
                  </a:lnTo>
                  <a:lnTo>
                    <a:pt x="4718" y="5849"/>
                  </a:lnTo>
                  <a:lnTo>
                    <a:pt x="4812" y="5566"/>
                  </a:lnTo>
                  <a:lnTo>
                    <a:pt x="5284" y="5661"/>
                  </a:lnTo>
                  <a:lnTo>
                    <a:pt x="5661" y="5849"/>
                  </a:lnTo>
                  <a:lnTo>
                    <a:pt x="5661" y="5661"/>
                  </a:lnTo>
                  <a:lnTo>
                    <a:pt x="5755" y="5566"/>
                  </a:lnTo>
                  <a:lnTo>
                    <a:pt x="5944" y="5283"/>
                  </a:lnTo>
                  <a:lnTo>
                    <a:pt x="5944" y="5095"/>
                  </a:lnTo>
                  <a:lnTo>
                    <a:pt x="5755" y="5000"/>
                  </a:lnTo>
                  <a:lnTo>
                    <a:pt x="6133" y="5000"/>
                  </a:lnTo>
                  <a:lnTo>
                    <a:pt x="6416" y="4906"/>
                  </a:lnTo>
                  <a:lnTo>
                    <a:pt x="6793" y="4529"/>
                  </a:lnTo>
                  <a:lnTo>
                    <a:pt x="6699" y="4529"/>
                  </a:lnTo>
                  <a:lnTo>
                    <a:pt x="6416" y="4434"/>
                  </a:lnTo>
                  <a:lnTo>
                    <a:pt x="6227" y="4434"/>
                  </a:lnTo>
                  <a:lnTo>
                    <a:pt x="6887" y="4340"/>
                  </a:lnTo>
                  <a:lnTo>
                    <a:pt x="7076" y="4246"/>
                  </a:lnTo>
                  <a:lnTo>
                    <a:pt x="6982" y="4246"/>
                  </a:lnTo>
                  <a:lnTo>
                    <a:pt x="6604" y="4151"/>
                  </a:lnTo>
                  <a:lnTo>
                    <a:pt x="6321" y="4151"/>
                  </a:lnTo>
                  <a:lnTo>
                    <a:pt x="6699" y="4057"/>
                  </a:lnTo>
                  <a:lnTo>
                    <a:pt x="6793" y="3963"/>
                  </a:lnTo>
                  <a:lnTo>
                    <a:pt x="5850" y="3963"/>
                  </a:lnTo>
                  <a:lnTo>
                    <a:pt x="5944" y="3868"/>
                  </a:lnTo>
                  <a:lnTo>
                    <a:pt x="5944" y="3774"/>
                  </a:lnTo>
                  <a:lnTo>
                    <a:pt x="6015" y="3703"/>
                  </a:lnTo>
                  <a:lnTo>
                    <a:pt x="6015" y="3703"/>
                  </a:lnTo>
                  <a:lnTo>
                    <a:pt x="5944" y="3680"/>
                  </a:lnTo>
                  <a:lnTo>
                    <a:pt x="5472" y="3680"/>
                  </a:lnTo>
                  <a:lnTo>
                    <a:pt x="5284" y="3585"/>
                  </a:lnTo>
                  <a:lnTo>
                    <a:pt x="5095" y="3397"/>
                  </a:lnTo>
                  <a:lnTo>
                    <a:pt x="5001" y="3019"/>
                  </a:lnTo>
                  <a:lnTo>
                    <a:pt x="5001" y="2736"/>
                  </a:lnTo>
                  <a:lnTo>
                    <a:pt x="4529" y="2642"/>
                  </a:lnTo>
                  <a:lnTo>
                    <a:pt x="3491" y="2264"/>
                  </a:lnTo>
                  <a:lnTo>
                    <a:pt x="2925" y="1981"/>
                  </a:lnTo>
                  <a:lnTo>
                    <a:pt x="2548" y="1698"/>
                  </a:lnTo>
                  <a:lnTo>
                    <a:pt x="2359" y="1415"/>
                  </a:lnTo>
                  <a:lnTo>
                    <a:pt x="2359" y="1321"/>
                  </a:lnTo>
                  <a:lnTo>
                    <a:pt x="2548" y="1132"/>
                  </a:lnTo>
                  <a:lnTo>
                    <a:pt x="2265" y="1321"/>
                  </a:lnTo>
                  <a:lnTo>
                    <a:pt x="2170" y="1321"/>
                  </a:lnTo>
                  <a:lnTo>
                    <a:pt x="2170" y="1227"/>
                  </a:lnTo>
                  <a:lnTo>
                    <a:pt x="2076" y="1321"/>
                  </a:lnTo>
                  <a:lnTo>
                    <a:pt x="2076" y="1227"/>
                  </a:lnTo>
                  <a:lnTo>
                    <a:pt x="1887" y="1510"/>
                  </a:lnTo>
                  <a:lnTo>
                    <a:pt x="1887" y="1321"/>
                  </a:lnTo>
                  <a:lnTo>
                    <a:pt x="1793" y="1132"/>
                  </a:lnTo>
                  <a:lnTo>
                    <a:pt x="1321" y="849"/>
                  </a:lnTo>
                  <a:lnTo>
                    <a:pt x="1133" y="661"/>
                  </a:lnTo>
                  <a:lnTo>
                    <a:pt x="944" y="472"/>
                  </a:lnTo>
                  <a:lnTo>
                    <a:pt x="850" y="283"/>
                  </a:lnTo>
                  <a:lnTo>
                    <a:pt x="850" y="0"/>
                  </a:lnTo>
                  <a:close/>
                  <a:moveTo>
                    <a:pt x="2642" y="6793"/>
                  </a:moveTo>
                  <a:lnTo>
                    <a:pt x="2642" y="6981"/>
                  </a:lnTo>
                  <a:lnTo>
                    <a:pt x="3019" y="7076"/>
                  </a:lnTo>
                  <a:lnTo>
                    <a:pt x="2736" y="6887"/>
                  </a:lnTo>
                  <a:lnTo>
                    <a:pt x="2642" y="6793"/>
                  </a:lnTo>
                  <a:close/>
                  <a:moveTo>
                    <a:pt x="3019" y="6793"/>
                  </a:moveTo>
                  <a:lnTo>
                    <a:pt x="3019" y="7076"/>
                  </a:lnTo>
                  <a:lnTo>
                    <a:pt x="3114" y="7076"/>
                  </a:lnTo>
                  <a:lnTo>
                    <a:pt x="3019" y="67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35064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Komponen Sistem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6172200" cy="29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Perangkat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Keras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(Hardware).</a:t>
            </a:r>
          </a:p>
        </p:txBody>
      </p:sp>
      <p:pic>
        <p:nvPicPr>
          <p:cNvPr id="1026" name="Picture 2" descr="D: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55" y="1935956"/>
            <a:ext cx="2918243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733550"/>
            <a:ext cx="374474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749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Komponen Sistem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85446" y="1099038"/>
            <a:ext cx="6172200" cy="29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Perangkat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Lunak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(Software).</a:t>
            </a:r>
          </a:p>
        </p:txBody>
      </p:sp>
      <p:pic>
        <p:nvPicPr>
          <p:cNvPr id="2050" name="Picture 2" descr="D: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33550"/>
            <a:ext cx="4016375" cy="310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885950"/>
            <a:ext cx="3564286" cy="27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733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Komponen Sistem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6172200" cy="29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Orang (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Brainware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).</a:t>
            </a:r>
          </a:p>
        </p:txBody>
      </p:sp>
      <p:pic>
        <p:nvPicPr>
          <p:cNvPr id="3075" name="Picture 3" descr="D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93794"/>
            <a:ext cx="3657600" cy="24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kartun-chatting-face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4812"/>
            <a:ext cx="3409202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361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6172200" cy="29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Menurut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Fungsi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Sistem</a:t>
            </a:r>
            <a:endParaRPr lang="en-US" sz="22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Embedded IT System</a:t>
            </a:r>
          </a:p>
        </p:txBody>
      </p:sp>
      <p:pic>
        <p:nvPicPr>
          <p:cNvPr id="4098" name="Picture 2" descr="D:\LIFTNE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0" y="1838325"/>
            <a:ext cx="308891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62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885950"/>
            <a:ext cx="36195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038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6172200" cy="29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Menurut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Fungsi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Sistem</a:t>
            </a:r>
            <a:endParaRPr lang="en-US" sz="22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Dedicated IT System</a:t>
            </a:r>
          </a:p>
        </p:txBody>
      </p:sp>
      <p:pic>
        <p:nvPicPr>
          <p:cNvPr id="5122" name="Picture 2" descr="D:\AT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62150"/>
            <a:ext cx="433228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2173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6172200" cy="29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Menurut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Fungsi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Sistem</a:t>
            </a:r>
            <a:endParaRPr lang="en-US" sz="22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General Purpose IT System</a:t>
            </a:r>
          </a:p>
        </p:txBody>
      </p:sp>
      <p:pic>
        <p:nvPicPr>
          <p:cNvPr id="1026" name="Picture 2" descr="D:\1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74850"/>
            <a:ext cx="3761557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998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30480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Menurut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Ukuran</a:t>
            </a:r>
            <a:endParaRPr lang="en-US" sz="22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Mikrokontroler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Sering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juga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disebut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embedded computer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adalah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mikroprosesor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khusus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berukuran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kecil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bisa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dipasang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peralatan-peralatan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elektronik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cerdas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mobil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barang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lain.</a:t>
            </a: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D:\mikrokontro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733550"/>
            <a:ext cx="3148984" cy="21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0012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35814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Menurut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Ukuran</a:t>
            </a:r>
            <a:endParaRPr lang="en-US" sz="22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Mikrokomputer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Banyak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dikenal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sebutan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PC (Personal Computer)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atau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komputer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pribadi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Mikro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komputer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sendiri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dapat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dibedakan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menjadi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desktop PC, tower PC, laptop, netbook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PDA.</a:t>
            </a: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D:\net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71639"/>
            <a:ext cx="1828800" cy="15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69" y="3796445"/>
            <a:ext cx="1905000" cy="1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amsung-ativ-book-6_front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5021"/>
            <a:ext cx="3166353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cara-merakit-kompu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15" y="3235260"/>
            <a:ext cx="3048000" cy="2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088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3429000" cy="327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Menurut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Ukuran</a:t>
            </a:r>
            <a:endParaRPr lang="en-US" sz="22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Workstation</a:t>
            </a: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Jenis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komputer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lebih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ampuh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daripada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kebanyakan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PC.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Umumnya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jenis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digunakan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untuk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kepentingan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aplikasi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perancangan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berbasis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grafis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seperti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CAD, Blender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Animasi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dll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074" name="Picture 2" descr="D:\x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14413"/>
            <a:ext cx="3768495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89422"/>
            <a:ext cx="3429001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x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43" y="3840197"/>
            <a:ext cx="2215357" cy="148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88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184900" y="325755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Apa itu Teknologi Informasi?</a:t>
            </a:r>
            <a:endParaRPr lang="en" sz="32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 descr="D:\Materi Ajar 2016-2017\Template Power Point\flat image\mobile_content_1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43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901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6096000" cy="29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Menurut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Ukuran</a:t>
            </a:r>
            <a:endParaRPr lang="en-US" sz="22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Minikomputer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Biasanya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digunakan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perusahaan-perusahaan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berskala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menengah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sebagai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server. Vendor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biasa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digunakan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antara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lain DEC, IBM, Hewlett Packard.</a:t>
            </a: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070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3429000" cy="29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Menurut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Ukuran</a:t>
            </a:r>
            <a:endParaRPr lang="en-US" sz="22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Mainframe</a:t>
            </a: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Jenis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komputer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digunakan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perusahaan-perusahaan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berskala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besar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untuk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menangani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pemrosesan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data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volume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sangat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besar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4" name="Picture 2" descr="D:\mainfr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3250"/>
            <a:ext cx="2547571" cy="20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21" y="14287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44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33528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Menurut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Ukuran</a:t>
            </a:r>
            <a:endParaRPr lang="en-US" sz="22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Superkomputer</a:t>
            </a: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Jenis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komputer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mempunyai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kecepatan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proses paling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hebat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Komputer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biasa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digunakan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untuk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menangani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aplikasi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melibatkan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perhitungan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kompleks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misalnya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untuk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peramalan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cuaca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perancangan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roket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4" descr="D:\sup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1035293"/>
            <a:ext cx="2990850" cy="21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sup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986088"/>
            <a:ext cx="3282533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034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Klasifikasi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2190750"/>
            <a:ext cx="6172200" cy="129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Client Server ?</a:t>
            </a:r>
          </a:p>
          <a:p>
            <a:pPr algn="ctr"/>
            <a:r>
              <a:rPr lang="en-US" sz="25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Contoh</a:t>
            </a:r>
            <a:r>
              <a:rPr lang="en-US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client server ?</a:t>
            </a:r>
          </a:p>
          <a:p>
            <a:pPr algn="ctr"/>
            <a:r>
              <a:rPr lang="en-US" sz="25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Web server?</a:t>
            </a:r>
          </a:p>
        </p:txBody>
      </p:sp>
    </p:spTree>
    <p:extLst>
      <p:ext uri="{BB962C8B-B14F-4D97-AF65-F5344CB8AC3E}">
        <p14:creationId xmlns:p14="http://schemas.microsoft.com/office/powerpoint/2010/main" val="597555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184900" y="325755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Peranan Teknologi Informasi</a:t>
            </a:r>
            <a:endParaRPr lang="en" sz="32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6146" name="Picture 2" descr="D:\Materi Ajar 2016-2017\Template Power Point\flat image\a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351"/>
            <a:ext cx="4585906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3295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IT Dalam Dunia Perbankan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4" name="Shape 524"/>
          <p:cNvSpPr txBox="1"/>
          <p:nvPr/>
        </p:nvSpPr>
        <p:spPr>
          <a:xfrm>
            <a:off x="762000" y="1123950"/>
            <a:ext cx="6172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di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Perbankan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Teknologi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informasi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sudah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mewarnai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sistem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kerja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perbankan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Beberapa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contoh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perbankan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yaitu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: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ATM (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Anjungan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Mandiri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Tunai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Mobile Banking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Internet Banking</a:t>
            </a: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990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IT Dalam Dunia Pendidikan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5" name="Shape 524"/>
          <p:cNvSpPr txBox="1"/>
          <p:nvPr/>
        </p:nvSpPr>
        <p:spPr>
          <a:xfrm>
            <a:off x="762000" y="1123950"/>
            <a:ext cx="6172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di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Pendidikan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Teknologi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informasi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juga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dapat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melahirkan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fitur-fitur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baru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pendidikan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Sistem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pengajaran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berbasis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multimedia, e-learning,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dll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Beberapa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contoh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pendidikan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yaitu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: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E-Learning</a:t>
            </a: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Kuliah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Online</a:t>
            </a: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Materi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bebrasis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multimedia</a:t>
            </a: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25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IT Dalam Dunia Medis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4" name="Shape 524"/>
          <p:cNvSpPr txBox="1"/>
          <p:nvPr/>
        </p:nvSpPr>
        <p:spPr>
          <a:xfrm>
            <a:off x="762000" y="1123950"/>
            <a:ext cx="6172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di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Medis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Teknologi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informasi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juga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sudah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banyak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digunakan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di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medis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Beberapa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contoh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medis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yaitu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: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CT Scan (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memotret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bagian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tubuh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paling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tanpa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melakukan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pembedahan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Rekam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medis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pasien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046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IT Dalam Dunia Kepolisian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4" name="Shape 524"/>
          <p:cNvSpPr txBox="1"/>
          <p:nvPr/>
        </p:nvSpPr>
        <p:spPr>
          <a:xfrm>
            <a:off x="762000" y="1123950"/>
            <a:ext cx="6172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di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Kepolisian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kepolisisan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pun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sekarang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sudah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menggunakan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IT.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Beberapa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contoh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kepolisisan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yaitu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: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SIM Online 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Face Recognition (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teknologi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membantu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penggambaran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sketsa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wajah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pelaku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)</a:t>
            </a: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548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IT Dalam Dunia Perdagangan Elektronik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4" name="Shape 524"/>
          <p:cNvSpPr txBox="1"/>
          <p:nvPr/>
        </p:nvSpPr>
        <p:spPr>
          <a:xfrm>
            <a:off x="762000" y="1123950"/>
            <a:ext cx="6172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di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Perdagangan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Elektronik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jaman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sekarang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banyak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sekali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online shop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atau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jual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beli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secara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online.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Beberapa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contoh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perdagangan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elektronik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yaitu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: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Online Shop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Virtual </a:t>
            </a:r>
            <a:r>
              <a:rPr 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Shopping Store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619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Pengertian Teknologi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5" name="Shape 698"/>
          <p:cNvSpPr txBox="1">
            <a:spLocks noGrp="1"/>
          </p:cNvSpPr>
          <p:nvPr>
            <p:ph type="body" idx="1"/>
          </p:nvPr>
        </p:nvSpPr>
        <p:spPr>
          <a:xfrm>
            <a:off x="762000" y="1276350"/>
            <a:ext cx="3124200" cy="32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Clr>
                <a:schemeClr val="accent3"/>
              </a:buClr>
              <a:buNone/>
              <a:defRPr/>
            </a:pP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</a:rPr>
              <a:t>Menurut</a:t>
            </a: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Arial Narrow" pitchFamily="34" charset="0"/>
              </a:rPr>
              <a:t>David L. </a:t>
            </a:r>
            <a:r>
              <a:rPr lang="en-US" sz="1800" b="1" dirty="0" err="1">
                <a:solidFill>
                  <a:schemeClr val="accent1"/>
                </a:solidFill>
                <a:latin typeface="Arial Narrow" pitchFamily="34" charset="0"/>
              </a:rPr>
              <a:t>Goetch</a:t>
            </a:r>
            <a:r>
              <a:rPr lang="en-US" sz="1800" b="1" dirty="0">
                <a:solidFill>
                  <a:schemeClr val="accent1"/>
                </a:solidFill>
                <a:latin typeface="Arial Narrow" pitchFamily="34" charset="0"/>
              </a:rPr>
              <a:t> :</a:t>
            </a:r>
          </a:p>
          <a:p>
            <a:pPr marL="274320" indent="-274320" algn="just">
              <a:buClr>
                <a:schemeClr val="accent3"/>
              </a:buClr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>
              <a:buClr>
                <a:schemeClr val="accent3"/>
              </a:buClr>
              <a:buNone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“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Upaya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untuk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mendapatkan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suatu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produk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dilakukan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oleh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manusia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dengan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memanfaatkan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peralatan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(tools), proses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dan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sumber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daya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(resources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).”</a:t>
            </a:r>
            <a:endParaRPr lang="en" sz="1800" b="1" dirty="0"/>
          </a:p>
        </p:txBody>
      </p:sp>
      <p:pic>
        <p:nvPicPr>
          <p:cNvPr id="3075" name="Picture 3" descr="D:\Materi Ajar 2016-2017\Template Power Point\flat image\a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03363"/>
            <a:ext cx="273937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059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5875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IT Dalam Dunia Pemerintahan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4" name="Shape 524"/>
          <p:cNvSpPr txBox="1"/>
          <p:nvPr/>
        </p:nvSpPr>
        <p:spPr>
          <a:xfrm>
            <a:off x="762000" y="1123950"/>
            <a:ext cx="61722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di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Pemerintahan</a:t>
            </a:r>
            <a:endParaRPr lang="en-US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Indonesia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sekarang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sedang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melakukan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melakukan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pendataan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penduduk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ontoh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penerapan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IT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pemerintahan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yaitu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: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E-KTP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E-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Paspor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970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Shape 134"/>
          <p:cNvGrpSpPr/>
          <p:nvPr/>
        </p:nvGrpSpPr>
        <p:grpSpPr>
          <a:xfrm>
            <a:off x="5885688" y="1803654"/>
            <a:ext cx="2039112" cy="2139696"/>
            <a:chOff x="8247063" y="3114675"/>
            <a:chExt cx="2951163" cy="3054350"/>
          </a:xfrm>
        </p:grpSpPr>
        <p:sp>
          <p:nvSpPr>
            <p:cNvPr id="222" name="Shape 135"/>
            <p:cNvSpPr/>
            <p:nvPr/>
          </p:nvSpPr>
          <p:spPr>
            <a:xfrm>
              <a:off x="10263188" y="3114675"/>
              <a:ext cx="935038" cy="998537"/>
            </a:xfrm>
            <a:custGeom>
              <a:avLst/>
              <a:gdLst/>
              <a:ahLst/>
              <a:cxnLst/>
              <a:rect l="0" t="0" r="0" b="0"/>
              <a:pathLst>
                <a:path w="299" h="319" extrusionOk="0">
                  <a:moveTo>
                    <a:pt x="149" y="60"/>
                  </a:moveTo>
                  <a:cubicBezTo>
                    <a:pt x="100" y="60"/>
                    <a:pt x="60" y="100"/>
                    <a:pt x="60" y="150"/>
                  </a:cubicBezTo>
                  <a:cubicBezTo>
                    <a:pt x="60" y="185"/>
                    <a:pt x="80" y="215"/>
                    <a:pt x="109" y="230"/>
                  </a:cubicBezTo>
                  <a:cubicBezTo>
                    <a:pt x="109" y="279"/>
                    <a:pt x="109" y="279"/>
                    <a:pt x="109" y="279"/>
                  </a:cubicBezTo>
                  <a:cubicBezTo>
                    <a:pt x="109" y="290"/>
                    <a:pt x="118" y="299"/>
                    <a:pt x="129" y="299"/>
                  </a:cubicBezTo>
                  <a:cubicBezTo>
                    <a:pt x="129" y="310"/>
                    <a:pt x="138" y="319"/>
                    <a:pt x="149" y="319"/>
                  </a:cubicBezTo>
                  <a:cubicBezTo>
                    <a:pt x="160" y="319"/>
                    <a:pt x="169" y="310"/>
                    <a:pt x="169" y="299"/>
                  </a:cubicBezTo>
                  <a:cubicBezTo>
                    <a:pt x="180" y="299"/>
                    <a:pt x="189" y="290"/>
                    <a:pt x="189" y="279"/>
                  </a:cubicBezTo>
                  <a:cubicBezTo>
                    <a:pt x="189" y="230"/>
                    <a:pt x="189" y="230"/>
                    <a:pt x="189" y="230"/>
                  </a:cubicBezTo>
                  <a:cubicBezTo>
                    <a:pt x="219" y="215"/>
                    <a:pt x="239" y="185"/>
                    <a:pt x="239" y="150"/>
                  </a:cubicBezTo>
                  <a:cubicBezTo>
                    <a:pt x="239" y="100"/>
                    <a:pt x="199" y="60"/>
                    <a:pt x="149" y="60"/>
                  </a:cubicBezTo>
                  <a:close/>
                  <a:moveTo>
                    <a:pt x="169" y="279"/>
                  </a:moveTo>
                  <a:cubicBezTo>
                    <a:pt x="129" y="279"/>
                    <a:pt x="129" y="279"/>
                    <a:pt x="129" y="279"/>
                  </a:cubicBezTo>
                  <a:cubicBezTo>
                    <a:pt x="129" y="259"/>
                    <a:pt x="129" y="259"/>
                    <a:pt x="129" y="259"/>
                  </a:cubicBezTo>
                  <a:cubicBezTo>
                    <a:pt x="169" y="259"/>
                    <a:pt x="169" y="259"/>
                    <a:pt x="169" y="259"/>
                  </a:cubicBezTo>
                  <a:lnTo>
                    <a:pt x="169" y="279"/>
                  </a:lnTo>
                  <a:close/>
                  <a:moveTo>
                    <a:pt x="180" y="212"/>
                  </a:moveTo>
                  <a:cubicBezTo>
                    <a:pt x="169" y="217"/>
                    <a:pt x="169" y="217"/>
                    <a:pt x="169" y="217"/>
                  </a:cubicBezTo>
                  <a:cubicBezTo>
                    <a:pt x="169" y="239"/>
                    <a:pt x="169" y="239"/>
                    <a:pt x="16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18" y="212"/>
                    <a:pt x="118" y="212"/>
                    <a:pt x="118" y="212"/>
                  </a:cubicBezTo>
                  <a:cubicBezTo>
                    <a:pt x="94" y="200"/>
                    <a:pt x="79" y="176"/>
                    <a:pt x="79" y="150"/>
                  </a:cubicBezTo>
                  <a:cubicBezTo>
                    <a:pt x="79" y="111"/>
                    <a:pt x="111" y="80"/>
                    <a:pt x="149" y="80"/>
                  </a:cubicBezTo>
                  <a:cubicBezTo>
                    <a:pt x="188" y="80"/>
                    <a:pt x="219" y="111"/>
                    <a:pt x="219" y="150"/>
                  </a:cubicBezTo>
                  <a:cubicBezTo>
                    <a:pt x="219" y="176"/>
                    <a:pt x="204" y="200"/>
                    <a:pt x="180" y="212"/>
                  </a:cubicBezTo>
                  <a:close/>
                  <a:moveTo>
                    <a:pt x="139" y="40"/>
                  </a:moveTo>
                  <a:cubicBezTo>
                    <a:pt x="139" y="10"/>
                    <a:pt x="139" y="10"/>
                    <a:pt x="139" y="10"/>
                  </a:cubicBezTo>
                  <a:cubicBezTo>
                    <a:pt x="139" y="4"/>
                    <a:pt x="144" y="0"/>
                    <a:pt x="149" y="0"/>
                  </a:cubicBezTo>
                  <a:cubicBezTo>
                    <a:pt x="155" y="0"/>
                    <a:pt x="159" y="4"/>
                    <a:pt x="159" y="1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45"/>
                    <a:pt x="155" y="50"/>
                    <a:pt x="149" y="50"/>
                  </a:cubicBezTo>
                  <a:cubicBezTo>
                    <a:pt x="144" y="50"/>
                    <a:pt x="139" y="45"/>
                    <a:pt x="139" y="40"/>
                  </a:cubicBezTo>
                  <a:close/>
                  <a:moveTo>
                    <a:pt x="236" y="100"/>
                  </a:moveTo>
                  <a:cubicBezTo>
                    <a:pt x="233" y="95"/>
                    <a:pt x="235" y="89"/>
                    <a:pt x="239" y="86"/>
                  </a:cubicBezTo>
                  <a:cubicBezTo>
                    <a:pt x="265" y="71"/>
                    <a:pt x="265" y="71"/>
                    <a:pt x="265" y="71"/>
                  </a:cubicBezTo>
                  <a:cubicBezTo>
                    <a:pt x="270" y="68"/>
                    <a:pt x="276" y="70"/>
                    <a:pt x="279" y="75"/>
                  </a:cubicBezTo>
                  <a:cubicBezTo>
                    <a:pt x="282" y="80"/>
                    <a:pt x="280" y="86"/>
                    <a:pt x="275" y="88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8" y="104"/>
                    <a:pt x="246" y="105"/>
                    <a:pt x="244" y="105"/>
                  </a:cubicBezTo>
                  <a:cubicBezTo>
                    <a:pt x="241" y="105"/>
                    <a:pt x="238" y="103"/>
                    <a:pt x="236" y="100"/>
                  </a:cubicBezTo>
                  <a:close/>
                  <a:moveTo>
                    <a:pt x="196" y="50"/>
                  </a:moveTo>
                  <a:cubicBezTo>
                    <a:pt x="211" y="24"/>
                    <a:pt x="211" y="24"/>
                    <a:pt x="211" y="24"/>
                  </a:cubicBezTo>
                  <a:cubicBezTo>
                    <a:pt x="213" y="19"/>
                    <a:pt x="219" y="17"/>
                    <a:pt x="224" y="20"/>
                  </a:cubicBezTo>
                  <a:cubicBezTo>
                    <a:pt x="229" y="23"/>
                    <a:pt x="231" y="29"/>
                    <a:pt x="228" y="34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1" y="63"/>
                    <a:pt x="208" y="65"/>
                    <a:pt x="204" y="65"/>
                  </a:cubicBezTo>
                  <a:cubicBezTo>
                    <a:pt x="203" y="65"/>
                    <a:pt x="201" y="64"/>
                    <a:pt x="199" y="63"/>
                  </a:cubicBezTo>
                  <a:cubicBezTo>
                    <a:pt x="194" y="61"/>
                    <a:pt x="193" y="54"/>
                    <a:pt x="196" y="50"/>
                  </a:cubicBezTo>
                  <a:close/>
                  <a:moveTo>
                    <a:pt x="63" y="200"/>
                  </a:moveTo>
                  <a:cubicBezTo>
                    <a:pt x="66" y="204"/>
                    <a:pt x="64" y="210"/>
                    <a:pt x="59" y="213"/>
                  </a:cubicBezTo>
                  <a:cubicBezTo>
                    <a:pt x="33" y="228"/>
                    <a:pt x="33" y="228"/>
                    <a:pt x="33" y="228"/>
                  </a:cubicBezTo>
                  <a:cubicBezTo>
                    <a:pt x="32" y="229"/>
                    <a:pt x="30" y="229"/>
                    <a:pt x="28" y="229"/>
                  </a:cubicBezTo>
                  <a:cubicBezTo>
                    <a:pt x="25" y="229"/>
                    <a:pt x="22" y="228"/>
                    <a:pt x="20" y="224"/>
                  </a:cubicBezTo>
                  <a:cubicBezTo>
                    <a:pt x="17" y="220"/>
                    <a:pt x="19" y="214"/>
                    <a:pt x="23" y="211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54" y="193"/>
                    <a:pt x="60" y="195"/>
                    <a:pt x="63" y="200"/>
                  </a:cubicBezTo>
                  <a:close/>
                  <a:moveTo>
                    <a:pt x="40" y="160"/>
                  </a:moveTo>
                  <a:cubicBezTo>
                    <a:pt x="10" y="160"/>
                    <a:pt x="10" y="160"/>
                    <a:pt x="10" y="160"/>
                  </a:cubicBezTo>
                  <a:cubicBezTo>
                    <a:pt x="4" y="160"/>
                    <a:pt x="0" y="155"/>
                    <a:pt x="0" y="150"/>
                  </a:cubicBezTo>
                  <a:cubicBezTo>
                    <a:pt x="0" y="144"/>
                    <a:pt x="4" y="140"/>
                    <a:pt x="10" y="140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5" y="140"/>
                    <a:pt x="50" y="144"/>
                    <a:pt x="50" y="150"/>
                  </a:cubicBezTo>
                  <a:cubicBezTo>
                    <a:pt x="50" y="155"/>
                    <a:pt x="45" y="160"/>
                    <a:pt x="40" y="160"/>
                  </a:cubicBezTo>
                  <a:close/>
                  <a:moveTo>
                    <a:pt x="20" y="75"/>
                  </a:moveTo>
                  <a:cubicBezTo>
                    <a:pt x="22" y="70"/>
                    <a:pt x="29" y="68"/>
                    <a:pt x="33" y="71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64" y="89"/>
                    <a:pt x="66" y="95"/>
                    <a:pt x="63" y="100"/>
                  </a:cubicBezTo>
                  <a:cubicBezTo>
                    <a:pt x="61" y="103"/>
                    <a:pt x="58" y="105"/>
                    <a:pt x="54" y="105"/>
                  </a:cubicBezTo>
                  <a:cubicBezTo>
                    <a:pt x="53" y="105"/>
                    <a:pt x="51" y="104"/>
                    <a:pt x="49" y="10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19" y="86"/>
                    <a:pt x="17" y="80"/>
                    <a:pt x="20" y="75"/>
                  </a:cubicBezTo>
                  <a:close/>
                  <a:moveTo>
                    <a:pt x="71" y="34"/>
                  </a:moveTo>
                  <a:cubicBezTo>
                    <a:pt x="68" y="29"/>
                    <a:pt x="70" y="23"/>
                    <a:pt x="75" y="20"/>
                  </a:cubicBezTo>
                  <a:cubicBezTo>
                    <a:pt x="79" y="17"/>
                    <a:pt x="85" y="19"/>
                    <a:pt x="88" y="24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6" y="54"/>
                    <a:pt x="104" y="60"/>
                    <a:pt x="99" y="63"/>
                  </a:cubicBezTo>
                  <a:cubicBezTo>
                    <a:pt x="98" y="64"/>
                    <a:pt x="96" y="65"/>
                    <a:pt x="94" y="65"/>
                  </a:cubicBezTo>
                  <a:cubicBezTo>
                    <a:pt x="91" y="65"/>
                    <a:pt x="88" y="63"/>
                    <a:pt x="86" y="60"/>
                  </a:cubicBezTo>
                  <a:lnTo>
                    <a:pt x="71" y="34"/>
                  </a:lnTo>
                  <a:close/>
                  <a:moveTo>
                    <a:pt x="279" y="224"/>
                  </a:moveTo>
                  <a:cubicBezTo>
                    <a:pt x="277" y="228"/>
                    <a:pt x="274" y="229"/>
                    <a:pt x="270" y="229"/>
                  </a:cubicBezTo>
                  <a:cubicBezTo>
                    <a:pt x="269" y="229"/>
                    <a:pt x="267" y="229"/>
                    <a:pt x="265" y="228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5" y="210"/>
                    <a:pt x="233" y="204"/>
                    <a:pt x="236" y="200"/>
                  </a:cubicBezTo>
                  <a:cubicBezTo>
                    <a:pt x="238" y="195"/>
                    <a:pt x="245" y="193"/>
                    <a:pt x="249" y="196"/>
                  </a:cubicBezTo>
                  <a:cubicBezTo>
                    <a:pt x="275" y="211"/>
                    <a:pt x="275" y="211"/>
                    <a:pt x="275" y="211"/>
                  </a:cubicBezTo>
                  <a:cubicBezTo>
                    <a:pt x="280" y="214"/>
                    <a:pt x="282" y="220"/>
                    <a:pt x="279" y="224"/>
                  </a:cubicBezTo>
                  <a:close/>
                  <a:moveTo>
                    <a:pt x="299" y="150"/>
                  </a:moveTo>
                  <a:cubicBezTo>
                    <a:pt x="299" y="155"/>
                    <a:pt x="295" y="160"/>
                    <a:pt x="289" y="160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4" y="160"/>
                    <a:pt x="249" y="155"/>
                    <a:pt x="249" y="150"/>
                  </a:cubicBezTo>
                  <a:cubicBezTo>
                    <a:pt x="249" y="144"/>
                    <a:pt x="254" y="140"/>
                    <a:pt x="259" y="140"/>
                  </a:cubicBezTo>
                  <a:cubicBezTo>
                    <a:pt x="289" y="140"/>
                    <a:pt x="289" y="140"/>
                    <a:pt x="289" y="140"/>
                  </a:cubicBezTo>
                  <a:cubicBezTo>
                    <a:pt x="295" y="140"/>
                    <a:pt x="299" y="144"/>
                    <a:pt x="299" y="150"/>
                  </a:cubicBezTo>
                  <a:close/>
                  <a:moveTo>
                    <a:pt x="109" y="200"/>
                  </a:moveTo>
                  <a:cubicBezTo>
                    <a:pt x="149" y="150"/>
                    <a:pt x="149" y="150"/>
                    <a:pt x="149" y="150"/>
                  </a:cubicBezTo>
                  <a:cubicBezTo>
                    <a:pt x="189" y="150"/>
                    <a:pt x="189" y="150"/>
                    <a:pt x="189" y="150"/>
                  </a:cubicBezTo>
                  <a:lnTo>
                    <a:pt x="109" y="200"/>
                  </a:lnTo>
                  <a:close/>
                  <a:moveTo>
                    <a:pt x="189" y="100"/>
                  </a:moveTo>
                  <a:cubicBezTo>
                    <a:pt x="149" y="150"/>
                    <a:pt x="149" y="150"/>
                    <a:pt x="149" y="150"/>
                  </a:cubicBezTo>
                  <a:cubicBezTo>
                    <a:pt x="109" y="150"/>
                    <a:pt x="109" y="150"/>
                    <a:pt x="109" y="150"/>
                  </a:cubicBezTo>
                  <a:lnTo>
                    <a:pt x="189" y="100"/>
                  </a:lnTo>
                  <a:close/>
                  <a:moveTo>
                    <a:pt x="189" y="100"/>
                  </a:moveTo>
                  <a:cubicBezTo>
                    <a:pt x="189" y="100"/>
                    <a:pt x="189" y="100"/>
                    <a:pt x="189" y="100"/>
                  </a:cubicBezTo>
                </a:path>
              </a:pathLst>
            </a:custGeom>
            <a:solidFill>
              <a:srgbClr val="E9AB1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Shape 136"/>
            <p:cNvSpPr/>
            <p:nvPr/>
          </p:nvSpPr>
          <p:spPr>
            <a:xfrm>
              <a:off x="8247063" y="3929062"/>
              <a:ext cx="2560637" cy="2239962"/>
            </a:xfrm>
            <a:custGeom>
              <a:avLst/>
              <a:gdLst/>
              <a:ahLst/>
              <a:cxnLst/>
              <a:rect l="0" t="0" r="0" b="0"/>
              <a:pathLst>
                <a:path w="819" h="716" extrusionOk="0">
                  <a:moveTo>
                    <a:pt x="411" y="716"/>
                  </a:moveTo>
                  <a:cubicBezTo>
                    <a:pt x="403" y="716"/>
                    <a:pt x="394" y="716"/>
                    <a:pt x="386" y="716"/>
                  </a:cubicBezTo>
                  <a:cubicBezTo>
                    <a:pt x="291" y="712"/>
                    <a:pt x="214" y="676"/>
                    <a:pt x="154" y="608"/>
                  </a:cubicBezTo>
                  <a:cubicBezTo>
                    <a:pt x="65" y="504"/>
                    <a:pt x="34" y="345"/>
                    <a:pt x="24" y="229"/>
                  </a:cubicBezTo>
                  <a:cubicBezTo>
                    <a:pt x="13" y="104"/>
                    <a:pt x="24" y="2"/>
                    <a:pt x="24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6"/>
                    <a:pt x="0" y="405"/>
                    <a:pt x="166" y="597"/>
                  </a:cubicBezTo>
                  <a:cubicBezTo>
                    <a:pt x="223" y="662"/>
                    <a:pt x="297" y="697"/>
                    <a:pt x="386" y="700"/>
                  </a:cubicBezTo>
                  <a:cubicBezTo>
                    <a:pt x="513" y="705"/>
                    <a:pt x="612" y="673"/>
                    <a:pt x="678" y="607"/>
                  </a:cubicBezTo>
                  <a:cubicBezTo>
                    <a:pt x="803" y="481"/>
                    <a:pt x="794" y="253"/>
                    <a:pt x="788" y="117"/>
                  </a:cubicBezTo>
                  <a:cubicBezTo>
                    <a:pt x="787" y="91"/>
                    <a:pt x="786" y="69"/>
                    <a:pt x="786" y="50"/>
                  </a:cubicBezTo>
                  <a:cubicBezTo>
                    <a:pt x="802" y="50"/>
                    <a:pt x="802" y="50"/>
                    <a:pt x="802" y="50"/>
                  </a:cubicBezTo>
                  <a:cubicBezTo>
                    <a:pt x="802" y="68"/>
                    <a:pt x="803" y="91"/>
                    <a:pt x="804" y="116"/>
                  </a:cubicBezTo>
                  <a:cubicBezTo>
                    <a:pt x="810" y="255"/>
                    <a:pt x="819" y="488"/>
                    <a:pt x="689" y="618"/>
                  </a:cubicBezTo>
                  <a:cubicBezTo>
                    <a:pt x="624" y="683"/>
                    <a:pt x="531" y="716"/>
                    <a:pt x="411" y="716"/>
                  </a:cubicBezTo>
                  <a:close/>
                </a:path>
              </a:pathLst>
            </a:custGeom>
            <a:solidFill>
              <a:srgbClr val="E9AB1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Shape 321"/>
          <p:cNvSpPr txBox="1">
            <a:spLocks/>
          </p:cNvSpPr>
          <p:nvPr/>
        </p:nvSpPr>
        <p:spPr>
          <a:xfrm>
            <a:off x="1143000" y="1794637"/>
            <a:ext cx="678839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✘"/>
              <a:defRPr sz="26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✗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>
              <a:spcBef>
                <a:spcPts val="0"/>
              </a:spcBef>
              <a:buFont typeface="Dosis"/>
              <a:buNone/>
            </a:pPr>
            <a:r>
              <a:rPr lang="en" sz="4000" b="1" dirty="0" smtClean="0">
                <a:solidFill>
                  <a:schemeClr val="accent1"/>
                </a:solidFill>
                <a:latin typeface="Arial Narrow" pitchFamily="34" charset="0"/>
              </a:rPr>
              <a:t>Any questions?</a:t>
            </a:r>
            <a:endParaRPr lang="en" sz="40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sp>
        <p:nvSpPr>
          <p:cNvPr id="226" name="Shape 323"/>
          <p:cNvSpPr/>
          <p:nvPr/>
        </p:nvSpPr>
        <p:spPr>
          <a:xfrm>
            <a:off x="2042050" y="1302275"/>
            <a:ext cx="4748538" cy="1896499"/>
          </a:xfrm>
          <a:custGeom>
            <a:avLst/>
            <a:gdLst/>
            <a:ahLst/>
            <a:cxnLst/>
            <a:rect l="0" t="0" r="0" b="0"/>
            <a:pathLst>
              <a:path w="163180" h="66288" extrusionOk="0">
                <a:moveTo>
                  <a:pt x="90243" y="4462"/>
                </a:moveTo>
                <a:cubicBezTo>
                  <a:pt x="83153" y="411"/>
                  <a:pt x="74073" y="1064"/>
                  <a:pt x="65923" y="1544"/>
                </a:cubicBezTo>
                <a:cubicBezTo>
                  <a:pt x="51317" y="2403"/>
                  <a:pt x="36068" y="4456"/>
                  <a:pt x="23122" y="11271"/>
                </a:cubicBezTo>
                <a:cubicBezTo>
                  <a:pt x="13017" y="16589"/>
                  <a:pt x="6735" y="34519"/>
                  <a:pt x="13070" y="44021"/>
                </a:cubicBezTo>
                <a:cubicBezTo>
                  <a:pt x="21835" y="57167"/>
                  <a:pt x="41794" y="58763"/>
                  <a:pt x="57493" y="60558"/>
                </a:cubicBezTo>
                <a:cubicBezTo>
                  <a:pt x="73278" y="62362"/>
                  <a:pt x="89298" y="61843"/>
                  <a:pt x="105158" y="60882"/>
                </a:cubicBezTo>
                <a:cubicBezTo>
                  <a:pt x="125659" y="59638"/>
                  <a:pt x="157481" y="50275"/>
                  <a:pt x="158336" y="29754"/>
                </a:cubicBezTo>
                <a:cubicBezTo>
                  <a:pt x="158619" y="22933"/>
                  <a:pt x="156399" y="13869"/>
                  <a:pt x="150230" y="10947"/>
                </a:cubicBezTo>
                <a:cubicBezTo>
                  <a:pt x="140016" y="6108"/>
                  <a:pt x="128254" y="5622"/>
                  <a:pt x="117156" y="3489"/>
                </a:cubicBezTo>
                <a:cubicBezTo>
                  <a:pt x="107058" y="1547"/>
                  <a:pt x="96605" y="2637"/>
                  <a:pt x="86352" y="1868"/>
                </a:cubicBezTo>
                <a:cubicBezTo>
                  <a:pt x="69537" y="606"/>
                  <a:pt x="52188" y="-1639"/>
                  <a:pt x="35768" y="2192"/>
                </a:cubicBezTo>
                <a:cubicBezTo>
                  <a:pt x="28377" y="3916"/>
                  <a:pt x="20506" y="5025"/>
                  <a:pt x="14043" y="9002"/>
                </a:cubicBezTo>
                <a:cubicBezTo>
                  <a:pt x="5849" y="14043"/>
                  <a:pt x="-2454" y="25546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3"/>
                  <a:pt x="130197" y="71091"/>
                  <a:pt x="152500" y="50182"/>
                </a:cubicBezTo>
                <a:cubicBezTo>
                  <a:pt x="161822" y="41441"/>
                  <a:pt x="168060" y="20138"/>
                  <a:pt x="158012" y="12244"/>
                </a:cubicBezTo>
                <a:cubicBezTo>
                  <a:pt x="155373" y="10170"/>
                  <a:pt x="151539" y="10463"/>
                  <a:pt x="148284" y="9650"/>
                </a:cubicBezTo>
                <a:cubicBezTo>
                  <a:pt x="134410" y="6181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227" name="Shape 324"/>
          <p:cNvCxnSpPr/>
          <p:nvPr/>
        </p:nvCxnSpPr>
        <p:spPr>
          <a:xfrm flipH="1">
            <a:off x="5988274" y="1099625"/>
            <a:ext cx="810600" cy="705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28" name="Shape 325"/>
          <p:cNvCxnSpPr/>
          <p:nvPr/>
        </p:nvCxnSpPr>
        <p:spPr>
          <a:xfrm>
            <a:off x="3345550" y="1148275"/>
            <a:ext cx="218999" cy="55919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29" name="Shape 326"/>
          <p:cNvCxnSpPr/>
          <p:nvPr/>
        </p:nvCxnSpPr>
        <p:spPr>
          <a:xfrm rot="10800000" flipH="1">
            <a:off x="2316050" y="2704600"/>
            <a:ext cx="826799" cy="64859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30" name="Shape 327"/>
          <p:cNvCxnSpPr/>
          <p:nvPr/>
        </p:nvCxnSpPr>
        <p:spPr>
          <a:xfrm rot="10800000">
            <a:off x="5371999" y="2696549"/>
            <a:ext cx="178500" cy="713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31" name="Shape 328"/>
          <p:cNvCxnSpPr/>
          <p:nvPr/>
        </p:nvCxnSpPr>
        <p:spPr>
          <a:xfrm rot="10800000">
            <a:off x="5672249" y="2639674"/>
            <a:ext cx="186300" cy="170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321"/>
          <p:cNvSpPr txBox="1">
            <a:spLocks/>
          </p:cNvSpPr>
          <p:nvPr/>
        </p:nvSpPr>
        <p:spPr>
          <a:xfrm>
            <a:off x="1143000" y="1794637"/>
            <a:ext cx="678839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✘"/>
              <a:defRPr sz="26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✗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>
              <a:spcBef>
                <a:spcPts val="0"/>
              </a:spcBef>
              <a:buFont typeface="Dosis"/>
              <a:buNone/>
            </a:pPr>
            <a:r>
              <a:rPr lang="en" sz="6000" b="1" dirty="0" smtClean="0">
                <a:solidFill>
                  <a:schemeClr val="accent1"/>
                </a:solidFill>
                <a:latin typeface="Arial Narrow" pitchFamily="34" charset="0"/>
              </a:rPr>
              <a:t>Terima Kasih</a:t>
            </a:r>
            <a:endParaRPr lang="en" sz="6000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678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Pengertian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5" name="Shape 698"/>
          <p:cNvSpPr txBox="1">
            <a:spLocks noGrp="1"/>
          </p:cNvSpPr>
          <p:nvPr>
            <p:ph type="body" idx="1"/>
          </p:nvPr>
        </p:nvSpPr>
        <p:spPr>
          <a:xfrm>
            <a:off x="3886200" y="1962150"/>
            <a:ext cx="3124200" cy="137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Clr>
                <a:schemeClr val="accent3"/>
              </a:buClr>
              <a:buNone/>
              <a:defRPr/>
            </a:pPr>
            <a:r>
              <a:rPr lang="en-US" sz="1800" dirty="0" err="1" smtClean="0">
                <a:latin typeface="Arial Narrow" panose="020B0606020202030204" pitchFamily="34" charset="0"/>
              </a:rPr>
              <a:t>Sekumpulan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>
                <a:latin typeface="Arial Narrow" panose="020B0606020202030204" pitchFamily="34" charset="0"/>
              </a:rPr>
              <a:t>data/ </a:t>
            </a:r>
            <a:r>
              <a:rPr lang="en-US" sz="1800" dirty="0" err="1">
                <a:latin typeface="Arial Narrow" panose="020B0606020202030204" pitchFamily="34" charset="0"/>
              </a:rPr>
              <a:t>fakta</a:t>
            </a:r>
            <a:r>
              <a:rPr lang="en-US" sz="1800" dirty="0">
                <a:latin typeface="Arial Narrow" panose="020B0606020202030204" pitchFamily="34" charset="0"/>
              </a:rPr>
              <a:t> yang </a:t>
            </a:r>
            <a:r>
              <a:rPr lang="en-US" sz="1800" dirty="0" err="1">
                <a:latin typeface="Arial Narrow" panose="020B0606020202030204" pitchFamily="34" charset="0"/>
              </a:rPr>
              <a:t>diorganisasi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atau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diolah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dengan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cara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tertentu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sehingga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mempunyai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arti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bagi</a:t>
            </a:r>
            <a:r>
              <a:rPr lang="en-US" sz="1800" dirty="0"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latin typeface="Arial Narrow" panose="020B0606020202030204" pitchFamily="34" charset="0"/>
              </a:rPr>
              <a:t>penerima</a:t>
            </a:r>
            <a:r>
              <a:rPr lang="en-US" sz="1800" dirty="0" smtClean="0">
                <a:latin typeface="Arial Narrow" panose="020B0606020202030204" pitchFamily="34" charset="0"/>
              </a:rPr>
              <a:t>.</a:t>
            </a:r>
            <a:endParaRPr lang="en" sz="18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buClr>
                <a:schemeClr val="accent3"/>
              </a:buClr>
              <a:buNone/>
              <a:defRPr/>
            </a:pPr>
            <a:endParaRPr lang="en" sz="18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D:\Materi Ajar 2016-2017\Template Power Point\flat image\shots_3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2150"/>
            <a:ext cx="2895600" cy="13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648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Pengertian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4" name="Shape 698"/>
          <p:cNvSpPr txBox="1">
            <a:spLocks noGrp="1"/>
          </p:cNvSpPr>
          <p:nvPr>
            <p:ph type="body" idx="1"/>
          </p:nvPr>
        </p:nvSpPr>
        <p:spPr>
          <a:xfrm>
            <a:off x="762000" y="1047750"/>
            <a:ext cx="6248400" cy="381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buClr>
                <a:schemeClr val="accent3"/>
              </a:buClr>
              <a:buNone/>
              <a:defRPr/>
            </a:pP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</a:rPr>
              <a:t>Menurut</a:t>
            </a: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 Haag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</a:rPr>
              <a:t>dan</a:t>
            </a: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 Keen (1996) :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>
              <a:buClr>
                <a:schemeClr val="accent3"/>
              </a:buClr>
              <a:buNone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“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Seperangkat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alat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membantu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anda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bekerja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informasi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melakukan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tugas-tugas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berhubungan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pemrosesan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informasi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.”</a:t>
            </a:r>
            <a:endParaRPr lang="en" sz="1800" dirty="0"/>
          </a:p>
          <a:p>
            <a:pPr algn="just">
              <a:buClr>
                <a:schemeClr val="accent3"/>
              </a:buClr>
              <a:buNone/>
              <a:defRPr/>
            </a:pPr>
            <a:endParaRPr lang="en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>
              <a:buClr>
                <a:schemeClr val="accent3"/>
              </a:buClr>
              <a:buNone/>
              <a:defRPr/>
            </a:pPr>
            <a:r>
              <a:rPr lang="en-US" sz="1800" b="1" dirty="0" err="1">
                <a:solidFill>
                  <a:schemeClr val="accent1"/>
                </a:solidFill>
                <a:latin typeface="Arial Narrow" pitchFamily="34" charset="0"/>
              </a:rPr>
              <a:t>Menurut</a:t>
            </a:r>
            <a:r>
              <a:rPr lang="en-US" sz="1800" b="1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Martin (1999) </a:t>
            </a:r>
            <a:r>
              <a:rPr lang="en-US" sz="1800" b="1" dirty="0">
                <a:solidFill>
                  <a:schemeClr val="accent1"/>
                </a:solidFill>
                <a:latin typeface="Arial Narrow" pitchFamily="34" charset="0"/>
              </a:rPr>
              <a:t>: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>
              <a:buClr>
                <a:schemeClr val="accent3"/>
              </a:buClr>
              <a:buNone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“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Teknologi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informasi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tidak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hanya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terbatas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pada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teknologi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komputer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digunakan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untuk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memproses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menyimpan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informasi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melainkan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juga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mencakup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teknologi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komunikasi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untuk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mengirimkan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informasi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.”</a:t>
            </a:r>
            <a:endParaRPr lang="en" sz="1800" dirty="0"/>
          </a:p>
          <a:p>
            <a:pPr algn="just">
              <a:buClr>
                <a:schemeClr val="accent3"/>
              </a:buClr>
              <a:buNone/>
              <a:defRPr/>
            </a:pPr>
            <a:endParaRPr lang="en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>
              <a:buClr>
                <a:schemeClr val="accent3"/>
              </a:buClr>
              <a:buNone/>
              <a:defRPr/>
            </a:pPr>
            <a:r>
              <a:rPr lang="en-US" sz="1800" b="1" dirty="0" err="1">
                <a:solidFill>
                  <a:schemeClr val="accent1"/>
                </a:solidFill>
                <a:latin typeface="Arial Narrow" pitchFamily="34" charset="0"/>
              </a:rPr>
              <a:t>Menurut</a:t>
            </a:r>
            <a:r>
              <a:rPr lang="en-US" sz="1800" b="1" dirty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Williams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</a:rPr>
              <a:t>dan</a:t>
            </a: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 Sawyer (2003) </a:t>
            </a:r>
            <a:r>
              <a:rPr lang="en-US" sz="1800" b="1" dirty="0">
                <a:solidFill>
                  <a:schemeClr val="accent1"/>
                </a:solidFill>
                <a:latin typeface="Arial Narrow" pitchFamily="34" charset="0"/>
              </a:rPr>
              <a:t>: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just">
              <a:buClr>
                <a:schemeClr val="accent3"/>
              </a:buClr>
              <a:buNone/>
              <a:defRPr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“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Teknologi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menggabungkan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komputasi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dengan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jalur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komunikasi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berkecepatan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tinggi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membawa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data,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suara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dan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video.”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28302358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698"/>
          <p:cNvSpPr txBox="1">
            <a:spLocks/>
          </p:cNvSpPr>
          <p:nvPr/>
        </p:nvSpPr>
        <p:spPr>
          <a:xfrm>
            <a:off x="3124200" y="874835"/>
            <a:ext cx="2895600" cy="477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r>
              <a:rPr lang="en-US" sz="2500" b="1" dirty="0" err="1" smtClean="0">
                <a:solidFill>
                  <a:schemeClr val="accent1"/>
                </a:solidFill>
                <a:latin typeface="Arial Narrow" pitchFamily="34" charset="0"/>
              </a:rPr>
              <a:t>Teknologi</a:t>
            </a:r>
            <a:r>
              <a:rPr lang="en-US" sz="2500" b="1" dirty="0" smtClean="0">
                <a:solidFill>
                  <a:schemeClr val="accent1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chemeClr val="accent1"/>
                </a:solidFill>
                <a:latin typeface="Arial Narrow" pitchFamily="34" charset="0"/>
              </a:rPr>
              <a:t>Informasi</a:t>
            </a:r>
            <a:endParaRPr lang="en-US" sz="25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grpSp>
        <p:nvGrpSpPr>
          <p:cNvPr id="15" name="Shape 384"/>
          <p:cNvGrpSpPr/>
          <p:nvPr/>
        </p:nvGrpSpPr>
        <p:grpSpPr>
          <a:xfrm rot="9372892">
            <a:off x="1951118" y="1319961"/>
            <a:ext cx="1057805" cy="936478"/>
            <a:chOff x="1113100" y="2199475"/>
            <a:chExt cx="801900" cy="709925"/>
          </a:xfrm>
          <a:solidFill>
            <a:schemeClr val="accent1"/>
          </a:solidFill>
        </p:grpSpPr>
        <p:sp>
          <p:nvSpPr>
            <p:cNvPr id="16" name="Shape 385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386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Shape 391"/>
          <p:cNvSpPr/>
          <p:nvPr/>
        </p:nvSpPr>
        <p:spPr>
          <a:xfrm>
            <a:off x="1981200" y="2266950"/>
            <a:ext cx="1657266" cy="1546082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391"/>
          <p:cNvSpPr/>
          <p:nvPr/>
        </p:nvSpPr>
        <p:spPr>
          <a:xfrm>
            <a:off x="2869800" y="635492"/>
            <a:ext cx="3454800" cy="1021858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698"/>
          <p:cNvSpPr txBox="1">
            <a:spLocks/>
          </p:cNvSpPr>
          <p:nvPr/>
        </p:nvSpPr>
        <p:spPr>
          <a:xfrm>
            <a:off x="2047833" y="2610633"/>
            <a:ext cx="1524000" cy="858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Teknologi</a:t>
            </a:r>
            <a:endParaRPr lang="en-US" sz="22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Komputer</a:t>
            </a:r>
            <a:endParaRPr lang="en-US" sz="2200" dirty="0">
              <a:solidFill>
                <a:schemeClr val="accent1"/>
              </a:solidFill>
              <a:latin typeface="Arial Narrow" pitchFamily="34" charset="0"/>
            </a:endParaRPr>
          </a:p>
        </p:txBody>
      </p:sp>
      <p:grpSp>
        <p:nvGrpSpPr>
          <p:cNvPr id="21" name="Shape 384"/>
          <p:cNvGrpSpPr/>
          <p:nvPr/>
        </p:nvGrpSpPr>
        <p:grpSpPr>
          <a:xfrm rot="12227108" flipH="1">
            <a:off x="6239922" y="1297491"/>
            <a:ext cx="1057805" cy="936478"/>
            <a:chOff x="1113100" y="2199475"/>
            <a:chExt cx="801900" cy="709925"/>
          </a:xfrm>
          <a:solidFill>
            <a:schemeClr val="accent1"/>
          </a:solidFill>
        </p:grpSpPr>
        <p:sp>
          <p:nvSpPr>
            <p:cNvPr id="22" name="Shape 385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386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4" name="Shape 391"/>
          <p:cNvSpPr/>
          <p:nvPr/>
        </p:nvSpPr>
        <p:spPr>
          <a:xfrm>
            <a:off x="5505534" y="2266950"/>
            <a:ext cx="1657266" cy="1546082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98"/>
          <p:cNvSpPr txBox="1">
            <a:spLocks/>
          </p:cNvSpPr>
          <p:nvPr/>
        </p:nvSpPr>
        <p:spPr>
          <a:xfrm>
            <a:off x="5572167" y="2610633"/>
            <a:ext cx="1524000" cy="858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Teknologi</a:t>
            </a:r>
            <a:endParaRPr lang="en-US" sz="22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pPr algn="ctr">
              <a:buClr>
                <a:schemeClr val="accent3"/>
              </a:buClr>
              <a:defRPr/>
            </a:pPr>
            <a:r>
              <a:rPr lang="en-US" sz="2200" b="1" dirty="0" err="1" smtClean="0">
                <a:solidFill>
                  <a:schemeClr val="accent1"/>
                </a:solidFill>
                <a:latin typeface="Arial Narrow" pitchFamily="34" charset="0"/>
              </a:rPr>
              <a:t>Komunikasi</a:t>
            </a:r>
            <a:endParaRPr lang="en-US" sz="2200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75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Fungsi Teknologi Informasi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4" name="Shape 391"/>
          <p:cNvSpPr/>
          <p:nvPr/>
        </p:nvSpPr>
        <p:spPr>
          <a:xfrm>
            <a:off x="2895600" y="2681553"/>
            <a:ext cx="1657266" cy="1546082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698"/>
          <p:cNvSpPr txBox="1">
            <a:spLocks noGrp="1"/>
          </p:cNvSpPr>
          <p:nvPr>
            <p:ph type="body" idx="1"/>
          </p:nvPr>
        </p:nvSpPr>
        <p:spPr>
          <a:xfrm>
            <a:off x="3105066" y="2856035"/>
            <a:ext cx="1143000" cy="10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accent3"/>
              </a:buClr>
              <a:buNone/>
              <a:defRPr/>
            </a:pP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</a:rPr>
              <a:t>Fungsi</a:t>
            </a:r>
            <a:endParaRPr lang="en-US" sz="1800" b="1" dirty="0">
              <a:solidFill>
                <a:schemeClr val="accent1"/>
              </a:solidFill>
              <a:latin typeface="Arial Narrow" pitchFamily="34" charset="0"/>
            </a:endParaRPr>
          </a:p>
          <a:p>
            <a:pPr algn="ctr">
              <a:buClr>
                <a:schemeClr val="accent3"/>
              </a:buClr>
              <a:buNone/>
              <a:defRPr/>
            </a:pP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</a:rPr>
              <a:t>Teknologi</a:t>
            </a:r>
            <a:endParaRPr lang="en-US" sz="1800" b="1" dirty="0">
              <a:solidFill>
                <a:schemeClr val="accent1"/>
              </a:solidFill>
              <a:latin typeface="Arial Narrow" pitchFamily="34" charset="0"/>
            </a:endParaRPr>
          </a:p>
          <a:p>
            <a:pPr algn="ctr">
              <a:buClr>
                <a:schemeClr val="accent3"/>
              </a:buClr>
              <a:buNone/>
              <a:defRPr/>
            </a:pP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</a:rPr>
              <a:t>Informasi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6" name="Shape 387"/>
          <p:cNvGrpSpPr/>
          <p:nvPr/>
        </p:nvGrpSpPr>
        <p:grpSpPr>
          <a:xfrm rot="2573168">
            <a:off x="4663679" y="3736148"/>
            <a:ext cx="1011199" cy="292499"/>
            <a:chOff x="271125" y="812725"/>
            <a:chExt cx="766525" cy="221725"/>
          </a:xfrm>
          <a:solidFill>
            <a:schemeClr val="accent1"/>
          </a:solidFill>
        </p:grpSpPr>
        <p:sp>
          <p:nvSpPr>
            <p:cNvPr id="7" name="Shape 38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38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" name="Shape 698"/>
          <p:cNvSpPr txBox="1">
            <a:spLocks noGrp="1"/>
          </p:cNvSpPr>
          <p:nvPr>
            <p:ph type="body" idx="1"/>
          </p:nvPr>
        </p:nvSpPr>
        <p:spPr>
          <a:xfrm>
            <a:off x="3200400" y="1047750"/>
            <a:ext cx="1143000" cy="477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accent3"/>
              </a:buClr>
              <a:buNone/>
              <a:defRPr/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Capture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Shape 698"/>
          <p:cNvSpPr txBox="1">
            <a:spLocks noGrp="1"/>
          </p:cNvSpPr>
          <p:nvPr>
            <p:ph type="body" idx="1"/>
          </p:nvPr>
        </p:nvSpPr>
        <p:spPr>
          <a:xfrm>
            <a:off x="5410200" y="4130920"/>
            <a:ext cx="1718712" cy="477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accent3"/>
              </a:buClr>
              <a:buNone/>
              <a:defRPr/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Transmission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Shape 698"/>
          <p:cNvSpPr txBox="1">
            <a:spLocks noGrp="1"/>
          </p:cNvSpPr>
          <p:nvPr>
            <p:ph type="body" idx="1"/>
          </p:nvPr>
        </p:nvSpPr>
        <p:spPr>
          <a:xfrm>
            <a:off x="414888" y="2322635"/>
            <a:ext cx="1718712" cy="477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accent3"/>
              </a:buClr>
              <a:buNone/>
              <a:defRPr/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Processing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Shape 698"/>
          <p:cNvSpPr txBox="1">
            <a:spLocks noGrp="1"/>
          </p:cNvSpPr>
          <p:nvPr>
            <p:ph type="body" idx="1"/>
          </p:nvPr>
        </p:nvSpPr>
        <p:spPr>
          <a:xfrm>
            <a:off x="491088" y="4227635"/>
            <a:ext cx="1718712" cy="4777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accent3"/>
              </a:buClr>
              <a:buNone/>
              <a:defRPr/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Generation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Shape 698"/>
          <p:cNvSpPr txBox="1">
            <a:spLocks noGrp="1"/>
          </p:cNvSpPr>
          <p:nvPr>
            <p:ph type="body" idx="1"/>
          </p:nvPr>
        </p:nvSpPr>
        <p:spPr>
          <a:xfrm>
            <a:off x="5334000" y="2114550"/>
            <a:ext cx="1718712" cy="6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accent3"/>
              </a:buClr>
              <a:buNone/>
              <a:defRPr/>
            </a:pP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Storage </a:t>
            </a:r>
            <a:r>
              <a:rPr lang="en-US" sz="1800" b="1" dirty="0" err="1" smtClean="0">
                <a:solidFill>
                  <a:schemeClr val="accent1"/>
                </a:solidFill>
                <a:latin typeface="Arial Narrow" pitchFamily="34" charset="0"/>
              </a:rPr>
              <a:t>dan</a:t>
            </a:r>
            <a:r>
              <a:rPr lang="en-US" sz="1800" b="1" dirty="0" smtClean="0">
                <a:solidFill>
                  <a:schemeClr val="accent1"/>
                </a:solidFill>
                <a:latin typeface="Arial Narrow" pitchFamily="34" charset="0"/>
              </a:rPr>
              <a:t> Retrieval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14" name="Shape 387"/>
          <p:cNvGrpSpPr/>
          <p:nvPr/>
        </p:nvGrpSpPr>
        <p:grpSpPr>
          <a:xfrm rot="20440687">
            <a:off x="4490728" y="2535304"/>
            <a:ext cx="1011199" cy="292499"/>
            <a:chOff x="271125" y="812725"/>
            <a:chExt cx="766525" cy="221725"/>
          </a:xfrm>
          <a:solidFill>
            <a:schemeClr val="accent1"/>
          </a:solidFill>
        </p:grpSpPr>
        <p:sp>
          <p:nvSpPr>
            <p:cNvPr id="15" name="Shape 38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38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" name="Shape 387"/>
          <p:cNvGrpSpPr/>
          <p:nvPr/>
        </p:nvGrpSpPr>
        <p:grpSpPr>
          <a:xfrm rot="16423257">
            <a:off x="3218633" y="1872726"/>
            <a:ext cx="1011199" cy="292499"/>
            <a:chOff x="271125" y="812725"/>
            <a:chExt cx="766525" cy="221725"/>
          </a:xfrm>
          <a:solidFill>
            <a:schemeClr val="accent1"/>
          </a:solidFill>
        </p:grpSpPr>
        <p:sp>
          <p:nvSpPr>
            <p:cNvPr id="18" name="Shape 38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38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3" name="Shape 387"/>
          <p:cNvGrpSpPr/>
          <p:nvPr/>
        </p:nvGrpSpPr>
        <p:grpSpPr>
          <a:xfrm rot="1159313" flipH="1">
            <a:off x="2001113" y="2577398"/>
            <a:ext cx="1011199" cy="292499"/>
            <a:chOff x="271125" y="812725"/>
            <a:chExt cx="766525" cy="221725"/>
          </a:xfrm>
          <a:solidFill>
            <a:schemeClr val="accent1"/>
          </a:solidFill>
        </p:grpSpPr>
        <p:sp>
          <p:nvSpPr>
            <p:cNvPr id="24" name="Shape 38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38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387"/>
          <p:cNvGrpSpPr/>
          <p:nvPr/>
        </p:nvGrpSpPr>
        <p:grpSpPr>
          <a:xfrm rot="19026832" flipH="1">
            <a:off x="1767614" y="3803059"/>
            <a:ext cx="1011199" cy="292499"/>
            <a:chOff x="271125" y="812725"/>
            <a:chExt cx="766525" cy="221725"/>
          </a:xfrm>
          <a:solidFill>
            <a:schemeClr val="accent1"/>
          </a:solidFill>
        </p:grpSpPr>
        <p:sp>
          <p:nvSpPr>
            <p:cNvPr id="27" name="Shape 388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0" t="0" r="0" b="0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389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0" t="0" r="0" b="0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22659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295400" y="2345576"/>
            <a:ext cx="6324600" cy="1429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Beberapa alasan mengapa perlu belajar dan mendalami mengenai teknologi informasi?</a:t>
            </a:r>
            <a:endParaRPr lang="en" sz="32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 descr="D:\Materi Ajar 2016-2017\Template Power Point\flat image\240_F_115172816_oEPq1ZoV9EhsK6wlfPFqzR3lamya4tz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0150"/>
            <a:ext cx="49911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787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 smtClean="0">
                <a:latin typeface="Arial Narrow" pitchFamily="34" charset="0"/>
              </a:rPr>
              <a:t>Alasan belajar dan mendalami IT</a:t>
            </a:r>
            <a:endParaRPr lang="en" sz="3200" dirty="0">
              <a:latin typeface="Arial Narrow" pitchFamily="34" charset="0"/>
            </a:endParaRPr>
          </a:p>
        </p:txBody>
      </p:sp>
      <p:sp>
        <p:nvSpPr>
          <p:cNvPr id="3" name="Shape 524"/>
          <p:cNvSpPr txBox="1"/>
          <p:nvPr/>
        </p:nvSpPr>
        <p:spPr>
          <a:xfrm>
            <a:off x="762000" y="1123950"/>
            <a:ext cx="6172200" cy="29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Membuat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keputusan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dalam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menyediakan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atau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menggunakan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teknologi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informasi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Mengetahui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cara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mengatasi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masalah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komputer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yang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biasa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terjadi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Mengetahui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cara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mengupgrade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sistem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mengintegrasikan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komputer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dengan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produk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baru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Mengetahui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bagaimana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cara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menggunakan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internet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secara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efektif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Mengetahui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bagaimana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cara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melindungi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diri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sendiri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dari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kejahatan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didalam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dunia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online.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Mengetahui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beragam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penggunaan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teknologi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informasi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untuk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meningkatkan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kompetensi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7463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1401</Words>
  <Application>Microsoft Office PowerPoint</Application>
  <PresentationFormat>On-screen Show (16:9)</PresentationFormat>
  <Paragraphs>186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Friar template</vt:lpstr>
      <vt:lpstr>PENGANTAR TEKNOLOGI INFORMASI</vt:lpstr>
      <vt:lpstr>PowerPoint Presentation</vt:lpstr>
      <vt:lpstr>Pengertian Teknologi</vt:lpstr>
      <vt:lpstr>Pengertian Informasi</vt:lpstr>
      <vt:lpstr>Pengertian Teknologi Informasi</vt:lpstr>
      <vt:lpstr>PowerPoint Presentation</vt:lpstr>
      <vt:lpstr>Fungsi Teknologi Informasi</vt:lpstr>
      <vt:lpstr>PowerPoint Presentation</vt:lpstr>
      <vt:lpstr>Alasan belajar dan mendalami IT</vt:lpstr>
      <vt:lpstr>PowerPoint Presentation</vt:lpstr>
      <vt:lpstr>Komponen Sistem Teknologi Informasi</vt:lpstr>
      <vt:lpstr>Komponen Sistem Teknologi Informasi</vt:lpstr>
      <vt:lpstr>Komponen Sistem Teknologi Informasi</vt:lpstr>
      <vt:lpstr>Klasifikasi Teknologi Informasi</vt:lpstr>
      <vt:lpstr>Klasifikasi Teknologi Informasi</vt:lpstr>
      <vt:lpstr>Klasifikasi Teknologi Informasi</vt:lpstr>
      <vt:lpstr>Klasifikasi Teknologi Informasi</vt:lpstr>
      <vt:lpstr>Klasifikasi Teknologi Informasi</vt:lpstr>
      <vt:lpstr>Klasifikasi Teknologi Informasi</vt:lpstr>
      <vt:lpstr>Klasifikasi Teknologi Informasi</vt:lpstr>
      <vt:lpstr>Klasifikasi Teknologi Informasi</vt:lpstr>
      <vt:lpstr>Klasifikasi Teknologi Informasi</vt:lpstr>
      <vt:lpstr>Klasifikasi Teknologi Informasi</vt:lpstr>
      <vt:lpstr>PowerPoint Presentation</vt:lpstr>
      <vt:lpstr>IT Dalam Dunia Perbankan</vt:lpstr>
      <vt:lpstr>IT Dalam Dunia Pendidikan</vt:lpstr>
      <vt:lpstr>IT Dalam Dunia Medis</vt:lpstr>
      <vt:lpstr>IT Dalam Dunia Kepolisian</vt:lpstr>
      <vt:lpstr>IT Dalam Dunia Perdagangan Elektronik</vt:lpstr>
      <vt:lpstr>IT Dalam Dunia Pemerintahan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APLIKASI MANAJEMEN INFORMATIKA</dc:title>
  <dc:creator>dhaniarani</dc:creator>
  <cp:lastModifiedBy>dhaniarani</cp:lastModifiedBy>
  <cp:revision>123</cp:revision>
  <dcterms:modified xsi:type="dcterms:W3CDTF">2016-09-22T23:52:41Z</dcterms:modified>
</cp:coreProperties>
</file>