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57" r:id="rId5"/>
    <p:sldId id="258" r:id="rId6"/>
    <p:sldId id="270" r:id="rId7"/>
    <p:sldId id="259" r:id="rId8"/>
    <p:sldId id="271" r:id="rId9"/>
    <p:sldId id="272" r:id="rId10"/>
    <p:sldId id="273" r:id="rId11"/>
    <p:sldId id="274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445440"/>
        <c:axId val="38446976"/>
      </c:barChart>
      <c:catAx>
        <c:axId val="3844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38446976"/>
        <c:crosses val="autoZero"/>
        <c:auto val="1"/>
        <c:lblAlgn val="ctr"/>
        <c:lblOffset val="100"/>
        <c:noMultiLvlLbl val="0"/>
      </c:catAx>
      <c:valAx>
        <c:axId val="3844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4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id-ID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C93346-8657-4DCF-80C4-89F7387DDA4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PENGANTAR  </a:t>
            </a:r>
            <a:r>
              <a:rPr lang="en-US" sz="4400" dirty="0" smtClean="0"/>
              <a:t>STATISTIKA</a:t>
            </a:r>
            <a:r>
              <a:rPr lang="id-ID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menaksir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dihipotesiskan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sampel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latin typeface="Tahoma" pitchFamily="34" charset="0"/>
              </a:rPr>
              <a:t>Data </a:t>
            </a:r>
            <a:r>
              <a:rPr lang="en-US" dirty="0" err="1" smtClean="0">
                <a:latin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merek</a:t>
            </a:r>
            <a:r>
              <a:rPr lang="en-US" dirty="0" smtClean="0">
                <a:latin typeface="Tahoma" pitchFamily="34" charset="0"/>
              </a:rPr>
              <a:t> ‘XYZ’ </a:t>
            </a:r>
            <a:r>
              <a:rPr lang="en-US" dirty="0" err="1" smtClean="0">
                <a:latin typeface="Tahoma" pitchFamily="34" charset="0"/>
              </a:rPr>
              <a:t>perbulan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</a:rPr>
              <a:t> show room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Bandung </a:t>
            </a:r>
            <a:r>
              <a:rPr lang="en-US" dirty="0" err="1" smtClean="0">
                <a:latin typeface="Tahoma" pitchFamily="34" charset="0"/>
              </a:rPr>
              <a:t>selama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</a:rPr>
              <a:t> 2012. Dari data </a:t>
            </a:r>
            <a:r>
              <a:rPr lang="en-US" dirty="0" err="1" smtClean="0">
                <a:latin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pertama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deskripsi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</a:rPr>
              <a:t>spt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</a:rPr>
              <a:t> rata-rata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berapa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deviasinya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dll</a:t>
            </a:r>
            <a:endParaRPr lang="en-US" dirty="0" smtClean="0">
              <a:latin typeface="Tahoma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Tahoma" pitchFamily="34" charset="0"/>
            </a:endParaRPr>
          </a:p>
          <a:p>
            <a:pPr>
              <a:defRPr/>
            </a:pPr>
            <a:r>
              <a:rPr lang="en-US" dirty="0" err="1" smtClean="0">
                <a:latin typeface="Tahoma" pitchFamily="34" charset="0"/>
              </a:rPr>
              <a:t>Kemudian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baru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berbagai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inferensi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deskripsi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spt</a:t>
            </a:r>
            <a:r>
              <a:rPr lang="en-US" dirty="0" smtClean="0">
                <a:latin typeface="Tahoma" pitchFamily="34" charset="0"/>
              </a:rPr>
              <a:t> : </a:t>
            </a:r>
            <a:r>
              <a:rPr lang="en-US" dirty="0" err="1" smtClean="0">
                <a:latin typeface="Tahoma" pitchFamily="34" charset="0"/>
              </a:rPr>
              <a:t>perkiraan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bulan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Januari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berikut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perkiraan</a:t>
            </a:r>
            <a:r>
              <a:rPr lang="en-US" dirty="0" smtClean="0">
                <a:latin typeface="Tahoma" pitchFamily="34" charset="0"/>
              </a:rPr>
              <a:t> rata-rata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seluruh</a:t>
            </a:r>
            <a:r>
              <a:rPr lang="en-US" dirty="0" smtClean="0">
                <a:latin typeface="Tahoma" pitchFamily="34" charset="0"/>
              </a:rPr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kualitatif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internal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- Data primer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sekunder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pengumpulannya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i="1" dirty="0" smtClean="0"/>
              <a:t>cross section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- Data time series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Sensus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Sampling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Kuesioner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software :</a:t>
            </a:r>
          </a:p>
          <a:p>
            <a:pPr>
              <a:buNone/>
            </a:pPr>
            <a:r>
              <a:rPr lang="en-US" dirty="0" smtClean="0"/>
              <a:t>	- SPSS</a:t>
            </a:r>
          </a:p>
          <a:p>
            <a:pPr>
              <a:buNone/>
            </a:pPr>
            <a:r>
              <a:rPr lang="en-US" dirty="0" smtClean="0"/>
              <a:t>	- Win Qs</a:t>
            </a:r>
          </a:p>
          <a:p>
            <a:pPr>
              <a:buNone/>
            </a:pPr>
            <a:r>
              <a:rPr lang="en-US" dirty="0" smtClean="0"/>
              <a:t>	- Stat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menarikl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1 = 5 unit                      </a:t>
            </a:r>
            <a:r>
              <a:rPr lang="en-US" dirty="0" err="1" smtClean="0"/>
              <a:t>Hari</a:t>
            </a:r>
            <a:r>
              <a:rPr lang="en-US" dirty="0" smtClean="0"/>
              <a:t> 6 = 6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2 = 3 unit		       </a:t>
            </a:r>
            <a:r>
              <a:rPr lang="en-US" dirty="0" err="1" smtClean="0"/>
              <a:t>Hari</a:t>
            </a:r>
            <a:r>
              <a:rPr lang="en-US" dirty="0" smtClean="0"/>
              <a:t> 7 = 8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3 = 8 unit                     </a:t>
            </a:r>
            <a:r>
              <a:rPr lang="en-US" dirty="0" err="1" smtClean="0"/>
              <a:t>Hari</a:t>
            </a:r>
            <a:r>
              <a:rPr lang="en-US" dirty="0" smtClean="0"/>
              <a:t> 8 = 9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4 = 9 unit                    </a:t>
            </a:r>
            <a:r>
              <a:rPr lang="en-US" dirty="0" err="1" smtClean="0"/>
              <a:t>Hari</a:t>
            </a:r>
            <a:r>
              <a:rPr lang="en-US" dirty="0" smtClean="0"/>
              <a:t> 9 = 5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5 = 12 unit                  </a:t>
            </a:r>
            <a:r>
              <a:rPr lang="en-US" dirty="0" err="1" smtClean="0"/>
              <a:t>Hari</a:t>
            </a:r>
            <a:r>
              <a:rPr lang="en-US" dirty="0" smtClean="0"/>
              <a:t> 10 = 4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057400"/>
          <a:ext cx="6629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Statistika Deskriptif</a:t>
            </a:r>
          </a:p>
          <a:p>
            <a:r>
              <a:rPr lang="id-ID" dirty="0" smtClean="0"/>
              <a:t>Ukuran Pemusatan</a:t>
            </a:r>
          </a:p>
          <a:p>
            <a:r>
              <a:rPr lang="id-ID" dirty="0" smtClean="0"/>
              <a:t>Distribusi Frekuensi </a:t>
            </a:r>
          </a:p>
          <a:p>
            <a:r>
              <a:rPr lang="id-ID" dirty="0" smtClean="0"/>
              <a:t>Ukuran Dispersi</a:t>
            </a:r>
          </a:p>
          <a:p>
            <a:r>
              <a:rPr lang="id-ID" dirty="0" smtClean="0"/>
              <a:t>UTS</a:t>
            </a:r>
          </a:p>
          <a:p>
            <a:r>
              <a:rPr lang="id-ID" dirty="0" smtClean="0"/>
              <a:t>Probabilitas</a:t>
            </a:r>
          </a:p>
          <a:p>
            <a:r>
              <a:rPr lang="id-ID" dirty="0" smtClean="0"/>
              <a:t>Teorema Bayes</a:t>
            </a:r>
          </a:p>
          <a:p>
            <a:r>
              <a:rPr lang="id-ID" dirty="0" smtClean="0"/>
              <a:t>Distribusi Probabilitas</a:t>
            </a:r>
          </a:p>
          <a:p>
            <a:r>
              <a:rPr lang="id-ID" dirty="0" smtClean="0"/>
              <a:t>UAS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4798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Dari 30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diwawancara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, 13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981200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Penarikan 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Kriteria kesimpulan :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Menjawab tujuan penelitian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Hanya bisa dibuat setelah pengolahan dan analisis data selesai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Tidak berisi teori yang sudah ada sebelumnya</a:t>
            </a: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580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: </a:t>
            </a:r>
            <a:r>
              <a:rPr lang="en-US" dirty="0" err="1"/>
              <a:t>Sudjana</a:t>
            </a:r>
            <a:endParaRPr lang="en-US" dirty="0"/>
          </a:p>
          <a:p>
            <a:pPr>
              <a:defRPr/>
            </a:pPr>
            <a:r>
              <a:rPr lang="en-US" dirty="0" err="1"/>
              <a:t>Statistika</a:t>
            </a:r>
            <a:r>
              <a:rPr lang="en-US" dirty="0"/>
              <a:t> : </a:t>
            </a:r>
            <a:r>
              <a:rPr lang="en-US" dirty="0" err="1"/>
              <a:t>Wallpole</a:t>
            </a:r>
            <a:endParaRPr lang="en-US" dirty="0"/>
          </a:p>
          <a:p>
            <a:pPr>
              <a:defRPr/>
            </a:pPr>
            <a:r>
              <a:rPr lang="en-US" dirty="0" err="1"/>
              <a:t>Statistika</a:t>
            </a:r>
            <a:r>
              <a:rPr lang="en-US" dirty="0"/>
              <a:t> : </a:t>
            </a:r>
            <a:r>
              <a:rPr lang="en-US" dirty="0" err="1"/>
              <a:t>Supranto</a:t>
            </a:r>
            <a:endParaRPr lang="en-US" dirty="0"/>
          </a:p>
          <a:p>
            <a:pPr>
              <a:defRPr/>
            </a:pPr>
            <a:r>
              <a:rPr lang="en-US" dirty="0" err="1"/>
              <a:t>Statistika</a:t>
            </a:r>
            <a:r>
              <a:rPr lang="en-US" dirty="0"/>
              <a:t> : </a:t>
            </a:r>
            <a:r>
              <a:rPr lang="en-US" dirty="0" err="1"/>
              <a:t>Anto</a:t>
            </a:r>
            <a:r>
              <a:rPr lang="en-US" dirty="0"/>
              <a:t> </a:t>
            </a:r>
            <a:r>
              <a:rPr lang="en-US" dirty="0" err="1"/>
              <a:t>Dajan</a:t>
            </a:r>
            <a:endParaRPr lang="en-US" dirty="0"/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516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</a:t>
            </a:r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data, </a:t>
            </a:r>
            <a:r>
              <a:rPr lang="en-US" dirty="0" err="1" smtClean="0"/>
              <a:t>pengolahan</a:t>
            </a:r>
            <a:r>
              <a:rPr lang="en-US" dirty="0" smtClean="0"/>
              <a:t> data, </a:t>
            </a:r>
            <a:r>
              <a:rPr lang="en-US" dirty="0" err="1" smtClean="0"/>
              <a:t>penganalisaan</a:t>
            </a:r>
            <a:r>
              <a:rPr lang="en-US" dirty="0" smtClean="0"/>
              <a:t> data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1981200"/>
            <a:ext cx="2667000" cy="1524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70C0"/>
                </a:solidFill>
              </a:rPr>
              <a:t>Populasi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4191000" y="2133600"/>
            <a:ext cx="1143000" cy="190500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3581400"/>
            <a:ext cx="762000" cy="914400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648200"/>
            <a:ext cx="20574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Parameter</a:t>
            </a:r>
          </a:p>
        </p:txBody>
      </p:sp>
      <p:sp>
        <p:nvSpPr>
          <p:cNvPr id="8" name="Oval 7"/>
          <p:cNvSpPr/>
          <p:nvPr/>
        </p:nvSpPr>
        <p:spPr>
          <a:xfrm>
            <a:off x="4343400" y="3733800"/>
            <a:ext cx="228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70C0"/>
                </a:solidFill>
              </a:rPr>
              <a:t>Sampel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0800000">
            <a:off x="5257800" y="4648200"/>
            <a:ext cx="457200" cy="7620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1752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Statistik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endParaRPr lang="en-US" dirty="0" smtClean="0"/>
          </a:p>
          <a:p>
            <a:r>
              <a:rPr lang="en-US" dirty="0" err="1" smtClean="0"/>
              <a:t>Representatif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endParaRPr lang="en-US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(standard error)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</a:t>
            </a:r>
            <a:r>
              <a:rPr lang="en-US" smtClean="0"/>
              <a:t>kecil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penarikan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385</TotalTime>
  <Words>430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PowerPoint Presentation</vt:lpstr>
      <vt:lpstr>Silabus Perkuliahan</vt:lpstr>
      <vt:lpstr>Referensi</vt:lpstr>
      <vt:lpstr>PENDAHULUAN (1)</vt:lpstr>
      <vt:lpstr>PENDAHULUAN (2)</vt:lpstr>
      <vt:lpstr>PENDAHULUAN (3)</vt:lpstr>
      <vt:lpstr>Karakteristik Sampel(1)</vt:lpstr>
      <vt:lpstr>Statistika menurut fungsi</vt:lpstr>
      <vt:lpstr>Statistika Deskriptif</vt:lpstr>
      <vt:lpstr>Statistika Inferensi</vt:lpstr>
      <vt:lpstr>Contoh :</vt:lpstr>
      <vt:lpstr>Jenis Data (1)</vt:lpstr>
      <vt:lpstr>Jenis Data (2)</vt:lpstr>
      <vt:lpstr>Pengumpulan Data (1)</vt:lpstr>
      <vt:lpstr>Pengumpulan Data (2)</vt:lpstr>
      <vt:lpstr>Pengolahan Data</vt:lpstr>
      <vt:lpstr>Penyajian Data (1)</vt:lpstr>
      <vt:lpstr>Penyajian Data (2)</vt:lpstr>
      <vt:lpstr>Penyajian Data (3)</vt:lpstr>
      <vt:lpstr>Penyajian Data (4)</vt:lpstr>
      <vt:lpstr>Penyajian Data (5)</vt:lpstr>
      <vt:lpstr>Penarikan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ismail - [2010]</cp:lastModifiedBy>
  <cp:revision>8</cp:revision>
  <dcterms:created xsi:type="dcterms:W3CDTF">2012-03-06T02:21:33Z</dcterms:created>
  <dcterms:modified xsi:type="dcterms:W3CDTF">2016-09-23T06:04:48Z</dcterms:modified>
</cp:coreProperties>
</file>