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6F9B8CD-342D-4579-98EC-A8FD6B7370E1}" type="datetimeFigureOut">
              <a:rPr lang="en-US" smtClean="0"/>
              <a:pPr/>
              <a:t>04-10-2014</a:t>
            </a:fld>
            <a:endParaRPr lang="en-US" dirty="0"/>
          </a:p>
        </p:txBody>
      </p:sp>
      <p:sp>
        <p:nvSpPr>
          <p:cNvPr id="2" name="Footer Placeholder 1"/>
          <p:cNvSpPr>
            <a:spLocks noGrp="1"/>
          </p:cNvSpPr>
          <p:nvPr>
            <p:ph type="ftr" sz="quarter" idx="11"/>
          </p:nvPr>
        </p:nvSpPr>
        <p:spPr/>
        <p:txBody>
          <a:bodyPr/>
          <a:lstStyle/>
          <a:p>
            <a:endParaRPr kumimoji="0" lang="en-US" dirty="0"/>
          </a:p>
        </p:txBody>
      </p:sp>
      <p:sp>
        <p:nvSpPr>
          <p:cNvPr id="15" name="Slide Number Placeholder 14"/>
          <p:cNvSpPr>
            <a:spLocks noGrp="1"/>
          </p:cNvSpPr>
          <p:nvPr>
            <p:ph type="sldNum" sz="quarter" idx="12"/>
          </p:nvPr>
        </p:nvSpPr>
        <p:spPr>
          <a:xfrm>
            <a:off x="8229600" y="6473952"/>
            <a:ext cx="758952" cy="246888"/>
          </a:xfrm>
        </p:spPr>
        <p:txBody>
          <a:bodyPr/>
          <a:lstStyle/>
          <a:p>
            <a:fld id="{2BBB5E19-F10A-4C2F-BF6F-11C513378A2E}" type="slidenum">
              <a:rPr kumimoji="0" lang="en-US" smtClean="0"/>
              <a:pPr/>
              <a:t>‹#›</a:t>
            </a:fld>
            <a:endParaRPr kumimoji="0"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04-10-2014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04-10-2014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04-10-2014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6F9B8CD-342D-4579-98EC-A8FD6B7370E1}" type="datetimeFigureOut">
              <a:rPr lang="en-US" smtClean="0"/>
              <a:pPr/>
              <a:t>04-10-2014</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6F9B8CD-342D-4579-98EC-A8FD6B7370E1}" type="datetimeFigureOut">
              <a:rPr lang="en-US" smtClean="0"/>
              <a:pPr/>
              <a:t>04-10-2014</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6F9B8CD-342D-4579-98EC-A8FD6B7370E1}" type="datetimeFigureOut">
              <a:rPr lang="en-US" smtClean="0"/>
              <a:pPr/>
              <a:t>04-10-2014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2BBB5E19-F10A-4C2F-BF6F-11C513378A2E}" type="slidenum">
              <a:rPr kumimoji="0" lang="en-US" smtClean="0"/>
              <a:pPr/>
              <a:t>‹#›</a:t>
            </a:fld>
            <a:endParaRPr kumimoji="0"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04-10-2014</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F9B8CD-342D-4579-98EC-A8FD6B7370E1}" type="datetimeFigureOut">
              <a:rPr lang="en-US" smtClean="0"/>
              <a:pPr/>
              <a:t>04-10-2014</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04-10-2014</a:t>
            </a:fld>
            <a:endParaRPr lang="en-US" dirty="0"/>
          </a:p>
        </p:txBody>
      </p:sp>
      <p:sp>
        <p:nvSpPr>
          <p:cNvPr id="29" name="Footer Placeholder 28"/>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04-10-2014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r" eaLnBrk="1" latinLnBrk="0" hangingPunct="1"/>
            <a:fld id="{E6F9B8CD-342D-4579-98EC-A8FD6B7370E1}" type="datetimeFigureOut">
              <a:rPr lang="en-US" smtClean="0"/>
              <a:pPr algn="r" eaLnBrk="1" latinLnBrk="0" hangingPunct="1"/>
              <a:t>04-10-2014</a:t>
            </a:fld>
            <a:endParaRPr lang="en-US" dirty="0">
              <a:solidFill>
                <a:schemeClr val="tx2"/>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l" eaLnBrk="1" latinLnBrk="0" hangingPunct="1"/>
            <a:endParaRPr kumimoji="0" lang="en-US" dirty="0">
              <a:solidFill>
                <a:schemeClr val="tx2"/>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501008"/>
            <a:ext cx="6172200" cy="1517554"/>
          </a:xfrm>
        </p:spPr>
        <p:txBody>
          <a:bodyPr/>
          <a:lstStyle/>
          <a:p>
            <a:r>
              <a:rPr lang="id-ID" sz="3600" dirty="0" smtClean="0"/>
              <a:t>KONSEP DASAR KOMPUTER</a:t>
            </a:r>
            <a:endParaRPr lang="id-ID" sz="3600" dirty="0"/>
          </a:p>
        </p:txBody>
      </p:sp>
      <p:sp>
        <p:nvSpPr>
          <p:cNvPr id="3" name="Subtitle 2"/>
          <p:cNvSpPr>
            <a:spLocks noGrp="1"/>
          </p:cNvSpPr>
          <p:nvPr>
            <p:ph type="subTitle" idx="1"/>
          </p:nvPr>
        </p:nvSpPr>
        <p:spPr>
          <a:xfrm>
            <a:off x="2286000" y="5805264"/>
            <a:ext cx="6172200" cy="569658"/>
          </a:xfrm>
        </p:spPr>
        <p:txBody>
          <a:bodyPr/>
          <a:lstStyle/>
          <a:p>
            <a:r>
              <a:rPr lang="en-US" i="1" dirty="0" err="1" smtClean="0">
                <a:latin typeface="Arial Rounded MT Bold" pitchFamily="34" charset="0"/>
              </a:rPr>
              <a:t>Dedeng</a:t>
            </a:r>
            <a:r>
              <a:rPr lang="en-US" i="1" dirty="0" smtClean="0">
                <a:latin typeface="Arial Rounded MT Bold" pitchFamily="34" charset="0"/>
              </a:rPr>
              <a:t> </a:t>
            </a:r>
            <a:r>
              <a:rPr lang="en-US" i="1" dirty="0" err="1" smtClean="0">
                <a:latin typeface="Arial Rounded MT Bold" pitchFamily="34" charset="0"/>
              </a:rPr>
              <a:t>Hirawan</a:t>
            </a:r>
            <a:r>
              <a:rPr lang="en-US" i="1" dirty="0" smtClean="0">
                <a:latin typeface="Arial Rounded MT Bold" pitchFamily="34" charset="0"/>
              </a:rPr>
              <a:t>, </a:t>
            </a:r>
            <a:r>
              <a:rPr lang="en-US" i="1" dirty="0" err="1" smtClean="0">
                <a:latin typeface="Arial Rounded MT Bold" pitchFamily="34" charset="0"/>
              </a:rPr>
              <a:t>M.Kom</a:t>
            </a:r>
            <a:endParaRPr lang="id-ID" i="1" dirty="0">
              <a:latin typeface="Arial Rounded MT Bold" pitchFamily="34" charset="0"/>
            </a:endParaRPr>
          </a:p>
        </p:txBody>
      </p:sp>
      <p:pic>
        <p:nvPicPr>
          <p:cNvPr id="4" name="Picture 3" descr="logo unikom.jpg"/>
          <p:cNvPicPr>
            <a:picLocks noChangeAspect="1"/>
          </p:cNvPicPr>
          <p:nvPr/>
        </p:nvPicPr>
        <p:blipFill>
          <a:blip r:embed="rId2" cstate="print"/>
          <a:stretch>
            <a:fillRect/>
          </a:stretch>
        </p:blipFill>
        <p:spPr>
          <a:xfrm>
            <a:off x="6804248" y="4437112"/>
            <a:ext cx="2143125" cy="214312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PERKEMBANGAN ALAT HITUNG</a:t>
            </a:r>
            <a:endParaRPr lang="en-US" b="1" dirty="0"/>
          </a:p>
        </p:txBody>
      </p:sp>
      <p:sp>
        <p:nvSpPr>
          <p:cNvPr id="205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71472" y="1500174"/>
            <a:ext cx="8215370" cy="2554545"/>
          </a:xfrm>
          <a:prstGeom prst="rect">
            <a:avLst/>
          </a:prstGeom>
        </p:spPr>
        <p:txBody>
          <a:bodyPr wrap="square">
            <a:spAutoFit/>
          </a:bodyPr>
          <a:lstStyle/>
          <a:p>
            <a:pPr marL="225425" indent="-225425" algn="just">
              <a:buFont typeface="Wingdings" pitchFamily="2" charset="2"/>
              <a:buChar char="Ø"/>
            </a:pPr>
            <a:r>
              <a:rPr lang="en-US" sz="2000" dirty="0" err="1" smtClean="0"/>
              <a:t>Pada</a:t>
            </a:r>
            <a:r>
              <a:rPr lang="en-US" sz="2000" dirty="0" smtClean="0"/>
              <a:t> </a:t>
            </a:r>
            <a:r>
              <a:rPr lang="en-US" sz="2000" dirty="0" err="1" smtClean="0"/>
              <a:t>tahun</a:t>
            </a:r>
            <a:r>
              <a:rPr lang="en-US" sz="2000" dirty="0" smtClean="0"/>
              <a:t> 1642, </a:t>
            </a:r>
            <a:r>
              <a:rPr lang="en-US" sz="2000" dirty="0" err="1" smtClean="0"/>
              <a:t>Blaise</a:t>
            </a:r>
            <a:r>
              <a:rPr lang="en-US" sz="2000" dirty="0" smtClean="0"/>
              <a:t> Pascal yang </a:t>
            </a:r>
            <a:r>
              <a:rPr lang="en-US" sz="2000" dirty="0" err="1" smtClean="0"/>
              <a:t>baru</a:t>
            </a:r>
            <a:r>
              <a:rPr lang="en-US" sz="2000" dirty="0" smtClean="0"/>
              <a:t> </a:t>
            </a:r>
            <a:r>
              <a:rPr lang="en-US" sz="2000" dirty="0" err="1" smtClean="0"/>
              <a:t>berumur</a:t>
            </a:r>
            <a:r>
              <a:rPr lang="en-US" sz="2000" dirty="0" smtClean="0"/>
              <a:t> 19 </a:t>
            </a:r>
            <a:r>
              <a:rPr lang="en-US" sz="2000" dirty="0" err="1" smtClean="0"/>
              <a:t>tahun</a:t>
            </a:r>
            <a:r>
              <a:rPr lang="en-US" sz="2000" dirty="0" smtClean="0"/>
              <a:t> </a:t>
            </a:r>
            <a:r>
              <a:rPr lang="en-US" sz="2000" dirty="0" err="1" smtClean="0"/>
              <a:t>menemukan</a:t>
            </a:r>
            <a:r>
              <a:rPr lang="en-US" sz="2000" dirty="0" smtClean="0"/>
              <a:t> </a:t>
            </a:r>
            <a:r>
              <a:rPr lang="en-US" sz="2000" dirty="0" err="1" smtClean="0"/>
              <a:t>apa</a:t>
            </a:r>
            <a:r>
              <a:rPr lang="en-US" sz="2000" dirty="0" smtClean="0"/>
              <a:t> yang </a:t>
            </a:r>
            <a:r>
              <a:rPr lang="en-US" sz="2000" dirty="0" err="1" smtClean="0"/>
              <a:t>disebut</a:t>
            </a:r>
            <a:r>
              <a:rPr lang="en-US" sz="2000" dirty="0" smtClean="0"/>
              <a:t> </a:t>
            </a:r>
            <a:r>
              <a:rPr lang="en-US" sz="2000" dirty="0" err="1" smtClean="0"/>
              <a:t>Kalkulator</a:t>
            </a:r>
            <a:r>
              <a:rPr lang="en-US" sz="2000" dirty="0" smtClean="0"/>
              <a:t> </a:t>
            </a:r>
            <a:r>
              <a:rPr lang="en-US" sz="2000" dirty="0" err="1" smtClean="0"/>
              <a:t>Roda</a:t>
            </a:r>
            <a:r>
              <a:rPr lang="en-US" sz="2000" dirty="0" smtClean="0"/>
              <a:t> </a:t>
            </a:r>
            <a:r>
              <a:rPr lang="en-US" sz="2000" dirty="0" err="1" smtClean="0"/>
              <a:t>Numerik</a:t>
            </a:r>
            <a:r>
              <a:rPr lang="en-US" sz="2000" dirty="0" smtClean="0"/>
              <a:t> (numerical wheel calculator) </a:t>
            </a:r>
            <a:r>
              <a:rPr lang="en-US" sz="2000" dirty="0" err="1" smtClean="0"/>
              <a:t>untuk</a:t>
            </a:r>
            <a:r>
              <a:rPr lang="en-US" sz="2000" dirty="0" smtClean="0"/>
              <a:t> </a:t>
            </a:r>
            <a:r>
              <a:rPr lang="en-US" sz="2000" dirty="0" err="1" smtClean="0"/>
              <a:t>membantu</a:t>
            </a:r>
            <a:r>
              <a:rPr lang="en-US" sz="2000" dirty="0" smtClean="0"/>
              <a:t> </a:t>
            </a:r>
            <a:r>
              <a:rPr lang="en-US" sz="2000" dirty="0" err="1" smtClean="0"/>
              <a:t>ayahnya</a:t>
            </a:r>
            <a:r>
              <a:rPr lang="en-US" sz="2000" dirty="0" smtClean="0"/>
              <a:t> </a:t>
            </a:r>
            <a:r>
              <a:rPr lang="en-US" sz="2000" dirty="0" err="1" smtClean="0"/>
              <a:t>melakukan</a:t>
            </a:r>
            <a:r>
              <a:rPr lang="en-US" sz="2000" dirty="0" smtClean="0"/>
              <a:t> </a:t>
            </a:r>
            <a:r>
              <a:rPr lang="en-US" sz="2000" dirty="0" err="1" smtClean="0"/>
              <a:t>perhitungan</a:t>
            </a:r>
            <a:r>
              <a:rPr lang="en-US" sz="2000" dirty="0" smtClean="0"/>
              <a:t> </a:t>
            </a:r>
            <a:r>
              <a:rPr lang="en-US" sz="2000" dirty="0" err="1" smtClean="0"/>
              <a:t>pajak</a:t>
            </a:r>
            <a:r>
              <a:rPr lang="en-US" sz="2000" dirty="0" smtClean="0"/>
              <a:t>.</a:t>
            </a:r>
          </a:p>
          <a:p>
            <a:pPr marL="225425" indent="-225425" algn="just">
              <a:buFont typeface="Wingdings" pitchFamily="2" charset="2"/>
              <a:buChar char="Ø"/>
            </a:pPr>
            <a:r>
              <a:rPr lang="en-US" sz="2000" dirty="0" err="1" smtClean="0"/>
              <a:t>Kotak</a:t>
            </a:r>
            <a:r>
              <a:rPr lang="en-US" sz="2000" dirty="0" smtClean="0"/>
              <a:t> </a:t>
            </a:r>
            <a:r>
              <a:rPr lang="en-US" sz="2000" dirty="0" err="1" smtClean="0"/>
              <a:t>persegi</a:t>
            </a:r>
            <a:r>
              <a:rPr lang="en-US" sz="2000" dirty="0" smtClean="0"/>
              <a:t> </a:t>
            </a:r>
            <a:r>
              <a:rPr lang="en-US" sz="2000" dirty="0" err="1" smtClean="0"/>
              <a:t>kuningan</a:t>
            </a:r>
            <a:r>
              <a:rPr lang="en-US" sz="2000" dirty="0" smtClean="0"/>
              <a:t> </a:t>
            </a:r>
            <a:r>
              <a:rPr lang="en-US" sz="2000" dirty="0" err="1" smtClean="0"/>
              <a:t>dinamakan</a:t>
            </a:r>
            <a:r>
              <a:rPr lang="en-US" sz="2000" dirty="0" smtClean="0"/>
              <a:t> </a:t>
            </a:r>
            <a:r>
              <a:rPr lang="en-US" sz="2000" dirty="0" err="1" smtClean="0"/>
              <a:t>Pascaline</a:t>
            </a:r>
            <a:r>
              <a:rPr lang="en-US" sz="2000" dirty="0" smtClean="0"/>
              <a:t> (</a:t>
            </a:r>
            <a:r>
              <a:rPr lang="en-US" sz="2000" dirty="0" err="1" smtClean="0"/>
              <a:t>Gambar</a:t>
            </a:r>
            <a:r>
              <a:rPr lang="en-US" sz="2000" dirty="0" smtClean="0"/>
              <a:t> 1.1), </a:t>
            </a:r>
            <a:r>
              <a:rPr lang="en-US" sz="2000" dirty="0" err="1" smtClean="0"/>
              <a:t>menggunakan</a:t>
            </a:r>
            <a:r>
              <a:rPr lang="en-US" sz="2000" dirty="0" smtClean="0"/>
              <a:t> 8 </a:t>
            </a:r>
            <a:r>
              <a:rPr lang="en-US" sz="2000" dirty="0" err="1" smtClean="0"/>
              <a:t>roda</a:t>
            </a:r>
            <a:r>
              <a:rPr lang="en-US" sz="2000" dirty="0" smtClean="0"/>
              <a:t> </a:t>
            </a:r>
            <a:r>
              <a:rPr lang="en-US" sz="2000" dirty="0" err="1" smtClean="0"/>
              <a:t>putar</a:t>
            </a:r>
            <a:r>
              <a:rPr lang="en-US" sz="2000" dirty="0" smtClean="0"/>
              <a:t> </a:t>
            </a:r>
            <a:r>
              <a:rPr lang="en-US" sz="2000" dirty="0" err="1" smtClean="0"/>
              <a:t>bergerigi</a:t>
            </a:r>
            <a:r>
              <a:rPr lang="en-US" sz="2000" dirty="0" smtClean="0"/>
              <a:t> </a:t>
            </a:r>
            <a:r>
              <a:rPr lang="en-US" sz="2000" dirty="0" err="1" smtClean="0"/>
              <a:t>untuk</a:t>
            </a:r>
            <a:r>
              <a:rPr lang="en-US" sz="2000" dirty="0" smtClean="0"/>
              <a:t> </a:t>
            </a:r>
            <a:r>
              <a:rPr lang="en-US" sz="2000" dirty="0" err="1" smtClean="0"/>
              <a:t>menjumlahkan</a:t>
            </a:r>
            <a:r>
              <a:rPr lang="en-US" sz="2000" dirty="0" smtClean="0"/>
              <a:t> </a:t>
            </a:r>
            <a:r>
              <a:rPr lang="en-US" sz="2000" dirty="0" err="1" smtClean="0"/>
              <a:t>bilangan</a:t>
            </a:r>
            <a:r>
              <a:rPr lang="en-US" sz="2000" dirty="0" smtClean="0"/>
              <a:t> </a:t>
            </a:r>
            <a:r>
              <a:rPr lang="en-US" sz="2000" dirty="0" err="1" smtClean="0"/>
              <a:t>hingga</a:t>
            </a:r>
            <a:r>
              <a:rPr lang="en-US" sz="2000" dirty="0" smtClean="0"/>
              <a:t> 8 digit. </a:t>
            </a:r>
            <a:r>
              <a:rPr lang="en-US" sz="2000" dirty="0" err="1" smtClean="0"/>
              <a:t>Alat</a:t>
            </a:r>
            <a:r>
              <a:rPr lang="en-US" sz="2000" dirty="0" smtClean="0"/>
              <a:t> </a:t>
            </a:r>
            <a:r>
              <a:rPr lang="en-US" sz="2000" dirty="0" err="1" smtClean="0"/>
              <a:t>ini</a:t>
            </a:r>
            <a:r>
              <a:rPr lang="en-US" sz="2000" dirty="0" smtClean="0"/>
              <a:t> </a:t>
            </a:r>
            <a:r>
              <a:rPr lang="en-US" sz="2000" dirty="0" err="1" smtClean="0"/>
              <a:t>merupakan</a:t>
            </a:r>
            <a:r>
              <a:rPr lang="en-US" sz="2000" dirty="0" smtClean="0"/>
              <a:t> </a:t>
            </a:r>
            <a:r>
              <a:rPr lang="en-US" sz="2000" dirty="0" err="1" smtClean="0"/>
              <a:t>penghitung</a:t>
            </a:r>
            <a:r>
              <a:rPr lang="en-US" sz="2000" dirty="0" smtClean="0"/>
              <a:t> </a:t>
            </a:r>
            <a:r>
              <a:rPr lang="en-US" sz="2000" dirty="0" err="1" smtClean="0"/>
              <a:t>berbasis</a:t>
            </a:r>
            <a:r>
              <a:rPr lang="en-US" sz="2000" dirty="0" smtClean="0"/>
              <a:t> 10 (</a:t>
            </a:r>
            <a:r>
              <a:rPr lang="en-US" sz="2000" dirty="0" err="1" smtClean="0"/>
              <a:t>desimal</a:t>
            </a:r>
            <a:r>
              <a:rPr lang="en-US" sz="2000" dirty="0" smtClean="0"/>
              <a:t>). </a:t>
            </a:r>
            <a:r>
              <a:rPr lang="en-US" sz="2000" dirty="0" err="1" smtClean="0"/>
              <a:t>Kelemahan</a:t>
            </a:r>
            <a:r>
              <a:rPr lang="en-US" sz="2000" dirty="0" smtClean="0"/>
              <a:t> </a:t>
            </a:r>
            <a:r>
              <a:rPr lang="en-US" sz="2000" dirty="0" err="1" smtClean="0"/>
              <a:t>alat</a:t>
            </a:r>
            <a:r>
              <a:rPr lang="en-US" sz="2000" dirty="0" smtClean="0"/>
              <a:t> </a:t>
            </a:r>
            <a:r>
              <a:rPr lang="en-US" sz="2000" dirty="0" err="1" smtClean="0"/>
              <a:t>ini</a:t>
            </a:r>
            <a:r>
              <a:rPr lang="en-US" sz="2000" dirty="0" smtClean="0"/>
              <a:t> </a:t>
            </a:r>
            <a:r>
              <a:rPr lang="en-US" sz="2000" dirty="0" err="1" smtClean="0"/>
              <a:t>hanya</a:t>
            </a:r>
            <a:r>
              <a:rPr lang="en-US" sz="2000" dirty="0" smtClean="0"/>
              <a:t> </a:t>
            </a:r>
            <a:r>
              <a:rPr lang="en-US" sz="2000" dirty="0" err="1" smtClean="0"/>
              <a:t>terbatas</a:t>
            </a:r>
            <a:r>
              <a:rPr lang="en-US" sz="2000" dirty="0" smtClean="0"/>
              <a:t> </a:t>
            </a:r>
            <a:r>
              <a:rPr lang="en-US" sz="2000" dirty="0" err="1" smtClean="0"/>
              <a:t>pada</a:t>
            </a:r>
            <a:r>
              <a:rPr lang="en-US" sz="2000" dirty="0" smtClean="0"/>
              <a:t> </a:t>
            </a:r>
            <a:r>
              <a:rPr lang="en-US" sz="2000" dirty="0" err="1" smtClean="0"/>
              <a:t>penjumlahan</a:t>
            </a:r>
            <a:r>
              <a:rPr lang="en-US" sz="2000" dirty="0" smtClean="0"/>
              <a:t> </a:t>
            </a:r>
            <a:r>
              <a:rPr lang="en-US" sz="2000" dirty="0" err="1" smtClean="0"/>
              <a:t>saja</a:t>
            </a:r>
            <a:r>
              <a:rPr lang="en-US" sz="2000" dirty="0" smtClean="0"/>
              <a:t>.</a:t>
            </a:r>
            <a:endParaRPr lang="en-US" sz="2000" dirty="0"/>
          </a:p>
        </p:txBody>
      </p:sp>
      <p:pic>
        <p:nvPicPr>
          <p:cNvPr id="23554" name="Picture 2"/>
          <p:cNvPicPr>
            <a:picLocks noChangeAspect="1" noChangeArrowheads="1"/>
          </p:cNvPicPr>
          <p:nvPr/>
        </p:nvPicPr>
        <p:blipFill>
          <a:blip r:embed="rId2"/>
          <a:srcRect/>
          <a:stretch>
            <a:fillRect/>
          </a:stretch>
        </p:blipFill>
        <p:spPr bwMode="auto">
          <a:xfrm>
            <a:off x="428596" y="4214818"/>
            <a:ext cx="4071966" cy="2230846"/>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4857752" y="4214818"/>
            <a:ext cx="3786214" cy="223256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PERKEMBANGAN ALAT HITUNG</a:t>
            </a:r>
            <a:endParaRPr lang="en-US" b="1" dirty="0"/>
          </a:p>
        </p:txBody>
      </p:sp>
      <p:sp>
        <p:nvSpPr>
          <p:cNvPr id="205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71472" y="1500174"/>
            <a:ext cx="8215370" cy="1938992"/>
          </a:xfrm>
          <a:prstGeom prst="rect">
            <a:avLst/>
          </a:prstGeom>
        </p:spPr>
        <p:txBody>
          <a:bodyPr wrap="square">
            <a:spAutoFit/>
          </a:bodyPr>
          <a:lstStyle/>
          <a:p>
            <a:pPr marL="225425" indent="-225425" algn="just">
              <a:buFont typeface="Wingdings" pitchFamily="2" charset="2"/>
              <a:buChar char="Ø"/>
            </a:pPr>
            <a:r>
              <a:rPr lang="en-US" sz="2000" dirty="0" err="1" smtClean="0"/>
              <a:t>Awal</a:t>
            </a:r>
            <a:r>
              <a:rPr lang="en-US" sz="2000" dirty="0" smtClean="0"/>
              <a:t> </a:t>
            </a:r>
            <a:r>
              <a:rPr lang="en-US" sz="2000" dirty="0" err="1" smtClean="0"/>
              <a:t>mula</a:t>
            </a:r>
            <a:r>
              <a:rPr lang="en-US" sz="2000" dirty="0" smtClean="0"/>
              <a:t> </a:t>
            </a:r>
            <a:r>
              <a:rPr lang="en-US" sz="2000" dirty="0" err="1" smtClean="0"/>
              <a:t>komputer</a:t>
            </a:r>
            <a:r>
              <a:rPr lang="en-US" sz="2000" dirty="0" smtClean="0"/>
              <a:t> </a:t>
            </a:r>
            <a:r>
              <a:rPr lang="en-US" sz="2000" dirty="0" err="1" smtClean="0"/>
              <a:t>sebenarnya</a:t>
            </a:r>
            <a:r>
              <a:rPr lang="en-US" sz="2000" dirty="0" smtClean="0"/>
              <a:t> </a:t>
            </a:r>
            <a:r>
              <a:rPr lang="en-US" sz="2000" dirty="0" err="1" smtClean="0"/>
              <a:t>dibentuk</a:t>
            </a:r>
            <a:r>
              <a:rPr lang="en-US" sz="2000" dirty="0" smtClean="0"/>
              <a:t> </a:t>
            </a:r>
            <a:r>
              <a:rPr lang="en-US" sz="2000" dirty="0" err="1" smtClean="0"/>
              <a:t>oleh</a:t>
            </a:r>
            <a:r>
              <a:rPr lang="en-US" sz="2000" dirty="0" smtClean="0"/>
              <a:t> </a:t>
            </a:r>
            <a:r>
              <a:rPr lang="en-US" sz="2000" dirty="0" err="1" smtClean="0"/>
              <a:t>seorang</a:t>
            </a:r>
            <a:r>
              <a:rPr lang="en-US" sz="2000" dirty="0" smtClean="0"/>
              <a:t> </a:t>
            </a:r>
            <a:r>
              <a:rPr lang="en-US" sz="2000" dirty="0" err="1" smtClean="0"/>
              <a:t>profesor</a:t>
            </a:r>
            <a:r>
              <a:rPr lang="en-US" sz="2000" dirty="0" smtClean="0"/>
              <a:t> </a:t>
            </a:r>
            <a:r>
              <a:rPr lang="en-US" sz="2000" dirty="0" err="1" smtClean="0"/>
              <a:t>matematika</a:t>
            </a:r>
            <a:r>
              <a:rPr lang="en-US" sz="2000" dirty="0" smtClean="0"/>
              <a:t> </a:t>
            </a:r>
            <a:r>
              <a:rPr lang="en-US" sz="2000" dirty="0" err="1" smtClean="0"/>
              <a:t>Inggris</a:t>
            </a:r>
            <a:r>
              <a:rPr lang="en-US" sz="2000" dirty="0" smtClean="0"/>
              <a:t> Charles Babbage </a:t>
            </a:r>
            <a:r>
              <a:rPr lang="en-US" sz="2000" dirty="0" err="1" smtClean="0"/>
              <a:t>di</a:t>
            </a:r>
            <a:r>
              <a:rPr lang="en-US" sz="2000" dirty="0" smtClean="0"/>
              <a:t> </a:t>
            </a:r>
            <a:r>
              <a:rPr lang="en-US" sz="2000" dirty="0" err="1" smtClean="0"/>
              <a:t>tahun</a:t>
            </a:r>
            <a:r>
              <a:rPr lang="en-US" sz="2000" dirty="0" smtClean="0"/>
              <a:t> 1822.</a:t>
            </a:r>
          </a:p>
          <a:p>
            <a:pPr marL="225425" indent="-225425" algn="just">
              <a:buFont typeface="Wingdings" pitchFamily="2" charset="2"/>
              <a:buChar char="Ø"/>
            </a:pPr>
            <a:r>
              <a:rPr lang="en-US" sz="2000" dirty="0" err="1" smtClean="0"/>
              <a:t>Pada</a:t>
            </a:r>
            <a:r>
              <a:rPr lang="en-US" sz="2000" dirty="0" smtClean="0"/>
              <a:t> </a:t>
            </a:r>
            <a:r>
              <a:rPr lang="en-US" sz="2000" dirty="0" err="1" smtClean="0"/>
              <a:t>tahun</a:t>
            </a:r>
            <a:r>
              <a:rPr lang="en-US" sz="2000" dirty="0" smtClean="0"/>
              <a:t> 1833, Babbage </a:t>
            </a:r>
            <a:r>
              <a:rPr lang="en-US" sz="2000" dirty="0" err="1" smtClean="0"/>
              <a:t>mulai</a:t>
            </a:r>
            <a:r>
              <a:rPr lang="en-US" sz="2000" dirty="0" smtClean="0"/>
              <a:t> </a:t>
            </a:r>
            <a:r>
              <a:rPr lang="en-US" sz="2000" dirty="0" err="1" smtClean="0"/>
              <a:t>membuat</a:t>
            </a:r>
            <a:r>
              <a:rPr lang="en-US" sz="2000" dirty="0" smtClean="0"/>
              <a:t> </a:t>
            </a:r>
            <a:r>
              <a:rPr lang="en-US" sz="2000" dirty="0" err="1" smtClean="0"/>
              <a:t>Anayitical</a:t>
            </a:r>
            <a:r>
              <a:rPr lang="en-US" sz="2000" dirty="0" smtClean="0"/>
              <a:t> Engine </a:t>
            </a:r>
            <a:r>
              <a:rPr lang="en-US" sz="2000" dirty="0" err="1" smtClean="0"/>
              <a:t>sebesar</a:t>
            </a:r>
            <a:r>
              <a:rPr lang="en-US" sz="2000" dirty="0" smtClean="0"/>
              <a:t> </a:t>
            </a:r>
            <a:r>
              <a:rPr lang="en-US" sz="2000" dirty="0" err="1" smtClean="0"/>
              <a:t>rumah</a:t>
            </a:r>
            <a:r>
              <a:rPr lang="en-US" sz="2000" dirty="0" smtClean="0"/>
              <a:t> </a:t>
            </a:r>
            <a:r>
              <a:rPr lang="en-US" sz="2000" dirty="0" err="1" smtClean="0"/>
              <a:t>dan</a:t>
            </a:r>
            <a:r>
              <a:rPr lang="en-US" sz="2000" dirty="0" smtClean="0"/>
              <a:t> </a:t>
            </a:r>
            <a:r>
              <a:rPr lang="en-US" sz="2000" dirty="0" err="1" smtClean="0"/>
              <a:t>digerakkan</a:t>
            </a:r>
            <a:r>
              <a:rPr lang="en-US" sz="2000" dirty="0" smtClean="0"/>
              <a:t> </a:t>
            </a:r>
            <a:r>
              <a:rPr lang="en-US" sz="2000" dirty="0" err="1" smtClean="0"/>
              <a:t>oleh</a:t>
            </a:r>
            <a:r>
              <a:rPr lang="en-US" sz="2000" dirty="0" smtClean="0"/>
              <a:t> 6 </a:t>
            </a:r>
            <a:r>
              <a:rPr lang="en-US" sz="2000" dirty="0" err="1" smtClean="0"/>
              <a:t>mesin</a:t>
            </a:r>
            <a:r>
              <a:rPr lang="en-US" sz="2000" dirty="0" smtClean="0"/>
              <a:t> </a:t>
            </a:r>
            <a:r>
              <a:rPr lang="en-US" sz="2000" dirty="0" err="1" smtClean="0"/>
              <a:t>uap</a:t>
            </a:r>
            <a:r>
              <a:rPr lang="en-US" sz="2000" dirty="0" smtClean="0"/>
              <a:t>. </a:t>
            </a:r>
            <a:r>
              <a:rPr lang="en-US" sz="2000" dirty="0" err="1" smtClean="0"/>
              <a:t>Mesin</a:t>
            </a:r>
            <a:r>
              <a:rPr lang="en-US" sz="2000" dirty="0" smtClean="0"/>
              <a:t> </a:t>
            </a:r>
            <a:r>
              <a:rPr lang="en-US" sz="2000" dirty="0" err="1" smtClean="0"/>
              <a:t>ini</a:t>
            </a:r>
            <a:r>
              <a:rPr lang="en-US" sz="2000" dirty="0" smtClean="0"/>
              <a:t> </a:t>
            </a:r>
            <a:r>
              <a:rPr lang="en-US" sz="2000" dirty="0" err="1" smtClean="0"/>
              <a:t>dapat</a:t>
            </a:r>
            <a:r>
              <a:rPr lang="en-US" sz="2000" dirty="0" smtClean="0"/>
              <a:t> </a:t>
            </a:r>
            <a:r>
              <a:rPr lang="en-US" sz="2000" dirty="0" err="1" smtClean="0"/>
              <a:t>diprogram</a:t>
            </a:r>
            <a:r>
              <a:rPr lang="en-US" sz="2000" dirty="0" smtClean="0"/>
              <a:t> </a:t>
            </a:r>
            <a:r>
              <a:rPr lang="en-US" sz="2000" dirty="0" err="1" smtClean="0"/>
              <a:t>berkat</a:t>
            </a:r>
            <a:r>
              <a:rPr lang="en-US" sz="2000" dirty="0" smtClean="0"/>
              <a:t> </a:t>
            </a:r>
            <a:r>
              <a:rPr lang="en-US" sz="2000" dirty="0" err="1" smtClean="0"/>
              <a:t>adanya</a:t>
            </a:r>
            <a:r>
              <a:rPr lang="en-US" sz="2000" dirty="0" smtClean="0"/>
              <a:t> </a:t>
            </a:r>
            <a:r>
              <a:rPr lang="en-US" sz="2000" dirty="0" err="1" smtClean="0"/>
              <a:t>tenologi</a:t>
            </a:r>
            <a:r>
              <a:rPr lang="en-US" sz="2000" dirty="0" smtClean="0"/>
              <a:t> punched card / </a:t>
            </a:r>
            <a:r>
              <a:rPr lang="en-US" sz="2000" dirty="0" err="1" smtClean="0"/>
              <a:t>kartu</a:t>
            </a:r>
            <a:r>
              <a:rPr lang="en-US" sz="2000" dirty="0" smtClean="0"/>
              <a:t> </a:t>
            </a:r>
            <a:r>
              <a:rPr lang="en-US" sz="2000" dirty="0" err="1" smtClean="0"/>
              <a:t>berlubang</a:t>
            </a:r>
            <a:r>
              <a:rPr lang="en-US" sz="2000" dirty="0" smtClean="0"/>
              <a:t> yang </a:t>
            </a:r>
            <a:r>
              <a:rPr lang="en-US" sz="2000" dirty="0" err="1" smtClean="0"/>
              <a:t>dibuat</a:t>
            </a:r>
            <a:r>
              <a:rPr lang="en-US" sz="2000" dirty="0" smtClean="0"/>
              <a:t> </a:t>
            </a:r>
            <a:r>
              <a:rPr lang="en-US" sz="2000" dirty="0" err="1" smtClean="0"/>
              <a:t>oleh</a:t>
            </a:r>
            <a:r>
              <a:rPr lang="en-US" sz="2000" dirty="0" smtClean="0"/>
              <a:t> Jacquard.</a:t>
            </a:r>
            <a:endParaRPr lang="en-US" sz="2000" dirty="0"/>
          </a:p>
        </p:txBody>
      </p:sp>
      <p:pic>
        <p:nvPicPr>
          <p:cNvPr id="24579" name="Picture 3"/>
          <p:cNvPicPr>
            <a:picLocks noChangeAspect="1" noChangeArrowheads="1"/>
          </p:cNvPicPr>
          <p:nvPr/>
        </p:nvPicPr>
        <p:blipFill>
          <a:blip r:embed="rId2"/>
          <a:srcRect/>
          <a:stretch>
            <a:fillRect/>
          </a:stretch>
        </p:blipFill>
        <p:spPr bwMode="auto">
          <a:xfrm>
            <a:off x="2786050" y="3429000"/>
            <a:ext cx="3758949" cy="324802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PERKEMBANGAN ALAT HITUNG</a:t>
            </a:r>
            <a:endParaRPr lang="en-US" b="1" dirty="0"/>
          </a:p>
        </p:txBody>
      </p:sp>
      <p:sp>
        <p:nvSpPr>
          <p:cNvPr id="205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2" name="Picture 2"/>
          <p:cNvPicPr>
            <a:picLocks noChangeAspect="1" noChangeArrowheads="1"/>
          </p:cNvPicPr>
          <p:nvPr/>
        </p:nvPicPr>
        <p:blipFill>
          <a:blip r:embed="rId2"/>
          <a:srcRect/>
          <a:stretch>
            <a:fillRect/>
          </a:stretch>
        </p:blipFill>
        <p:spPr bwMode="auto">
          <a:xfrm>
            <a:off x="642910" y="1214422"/>
            <a:ext cx="3286148" cy="2738456"/>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4857752" y="1214422"/>
            <a:ext cx="3643338" cy="2714644"/>
          </a:xfrm>
          <a:prstGeom prst="rect">
            <a:avLst/>
          </a:prstGeom>
          <a:noFill/>
          <a:ln w="9525">
            <a:noFill/>
            <a:miter lim="800000"/>
            <a:headEnd/>
            <a:tailEnd/>
          </a:ln>
          <a:effectLst/>
        </p:spPr>
      </p:pic>
      <p:sp>
        <p:nvSpPr>
          <p:cNvPr id="11" name="Right Arrow 10"/>
          <p:cNvSpPr/>
          <p:nvPr/>
        </p:nvSpPr>
        <p:spPr>
          <a:xfrm>
            <a:off x="4071934" y="2357430"/>
            <a:ext cx="642942"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4" name="Picture 4"/>
          <p:cNvPicPr>
            <a:picLocks noChangeAspect="1" noChangeArrowheads="1"/>
          </p:cNvPicPr>
          <p:nvPr/>
        </p:nvPicPr>
        <p:blipFill>
          <a:blip r:embed="rId4"/>
          <a:srcRect/>
          <a:stretch>
            <a:fillRect/>
          </a:stretch>
        </p:blipFill>
        <p:spPr bwMode="auto">
          <a:xfrm>
            <a:off x="2428860" y="4572008"/>
            <a:ext cx="2571768" cy="2091254"/>
          </a:xfrm>
          <a:prstGeom prst="rect">
            <a:avLst/>
          </a:prstGeom>
          <a:noFill/>
          <a:ln w="9525">
            <a:noFill/>
            <a:miter lim="800000"/>
            <a:headEnd/>
            <a:tailEnd/>
          </a:ln>
          <a:effectLst/>
        </p:spPr>
      </p:pic>
      <p:sp>
        <p:nvSpPr>
          <p:cNvPr id="13" name="Rectangle 12"/>
          <p:cNvSpPr/>
          <p:nvPr/>
        </p:nvSpPr>
        <p:spPr>
          <a:xfrm>
            <a:off x="714348" y="4143380"/>
            <a:ext cx="3365024" cy="369332"/>
          </a:xfrm>
          <a:prstGeom prst="rect">
            <a:avLst/>
          </a:prstGeom>
        </p:spPr>
        <p:txBody>
          <a:bodyPr wrap="none">
            <a:spAutoFit/>
          </a:bodyPr>
          <a:lstStyle/>
          <a:p>
            <a:r>
              <a:rPr lang="en-US" b="1" dirty="0" smtClean="0"/>
              <a:t>Herman Hollerith (1860-1929)</a:t>
            </a:r>
            <a:endParaRPr lang="en-US" b="1" dirty="0"/>
          </a:p>
        </p:txBody>
      </p:sp>
      <p:sp>
        <p:nvSpPr>
          <p:cNvPr id="14" name="Rectangle 13"/>
          <p:cNvSpPr/>
          <p:nvPr/>
        </p:nvSpPr>
        <p:spPr>
          <a:xfrm>
            <a:off x="5072066" y="5214950"/>
            <a:ext cx="3172728" cy="646331"/>
          </a:xfrm>
          <a:prstGeom prst="rect">
            <a:avLst/>
          </a:prstGeom>
        </p:spPr>
        <p:txBody>
          <a:bodyPr wrap="none">
            <a:spAutoFit/>
          </a:bodyPr>
          <a:lstStyle/>
          <a:p>
            <a:pPr algn="ctr"/>
            <a:r>
              <a:rPr lang="en-US" b="1" dirty="0" err="1" smtClean="0"/>
              <a:t>Vannevar</a:t>
            </a:r>
            <a:r>
              <a:rPr lang="en-US" b="1" dirty="0" smtClean="0"/>
              <a:t> Bush (1890-1974)</a:t>
            </a:r>
          </a:p>
          <a:p>
            <a:pPr algn="ctr"/>
            <a:r>
              <a:rPr lang="en-US" b="1" dirty="0" err="1" smtClean="0"/>
              <a:t>Mesin</a:t>
            </a:r>
            <a:r>
              <a:rPr lang="en-US" b="1" dirty="0" smtClean="0"/>
              <a:t> </a:t>
            </a:r>
            <a:r>
              <a:rPr lang="en-US" b="1" dirty="0" err="1" smtClean="0"/>
              <a:t>Tabulasi</a:t>
            </a:r>
            <a:r>
              <a:rPr lang="en-US" b="1" dirty="0" smtClean="0"/>
              <a:t> Hollerith</a:t>
            </a:r>
            <a:endParaRPr lang="en-US"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7166"/>
            <a:ext cx="8686800" cy="838200"/>
          </a:xfrm>
        </p:spPr>
        <p:txBody>
          <a:bodyPr/>
          <a:lstStyle/>
          <a:p>
            <a:r>
              <a:rPr lang="en-US" b="1" dirty="0" smtClean="0"/>
              <a:t>GENERASI - 1</a:t>
            </a:r>
            <a:endParaRPr lang="en-US" b="1" dirty="0"/>
          </a:p>
        </p:txBody>
      </p:sp>
      <p:sp>
        <p:nvSpPr>
          <p:cNvPr id="205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2571736" y="1214422"/>
            <a:ext cx="3571900" cy="2675477"/>
          </a:xfrm>
          <a:prstGeom prst="rect">
            <a:avLst/>
          </a:prstGeom>
          <a:noFill/>
          <a:ln w="9525">
            <a:noFill/>
            <a:miter lim="800000"/>
            <a:headEnd/>
            <a:tailEnd/>
          </a:ln>
          <a:effectLst/>
        </p:spPr>
      </p:pic>
      <p:sp>
        <p:nvSpPr>
          <p:cNvPr id="15" name="Rectangle 14"/>
          <p:cNvSpPr/>
          <p:nvPr/>
        </p:nvSpPr>
        <p:spPr>
          <a:xfrm>
            <a:off x="785786" y="5072074"/>
            <a:ext cx="7929618" cy="923330"/>
          </a:xfrm>
          <a:prstGeom prst="rect">
            <a:avLst/>
          </a:prstGeom>
        </p:spPr>
        <p:txBody>
          <a:bodyPr wrap="square">
            <a:spAutoFit/>
          </a:bodyPr>
          <a:lstStyle/>
          <a:p>
            <a:pPr algn="just"/>
            <a:r>
              <a:rPr lang="en-US" dirty="0" err="1" smtClean="0"/>
              <a:t>Komputer</a:t>
            </a:r>
            <a:r>
              <a:rPr lang="en-US" dirty="0" smtClean="0"/>
              <a:t> </a:t>
            </a:r>
            <a:r>
              <a:rPr lang="en-US" dirty="0" err="1" smtClean="0"/>
              <a:t>generasi</a:t>
            </a:r>
            <a:r>
              <a:rPr lang="en-US" dirty="0" smtClean="0"/>
              <a:t> </a:t>
            </a:r>
            <a:r>
              <a:rPr lang="en-US" dirty="0" err="1" smtClean="0"/>
              <a:t>pertama</a:t>
            </a:r>
            <a:r>
              <a:rPr lang="en-US" dirty="0" smtClean="0"/>
              <a:t> </a:t>
            </a:r>
            <a:r>
              <a:rPr lang="en-US" dirty="0" err="1" smtClean="0"/>
              <a:t>menggunakan</a:t>
            </a:r>
            <a:r>
              <a:rPr lang="en-US" dirty="0" smtClean="0"/>
              <a:t> </a:t>
            </a:r>
            <a:r>
              <a:rPr lang="en-US" dirty="0" err="1" smtClean="0"/>
              <a:t>tabung</a:t>
            </a:r>
            <a:r>
              <a:rPr lang="en-US" dirty="0" smtClean="0"/>
              <a:t> </a:t>
            </a:r>
            <a:r>
              <a:rPr lang="en-US" dirty="0" err="1" smtClean="0"/>
              <a:t>vakum</a:t>
            </a:r>
            <a:r>
              <a:rPr lang="en-US" dirty="0" smtClean="0"/>
              <a:t> (</a:t>
            </a:r>
            <a:r>
              <a:rPr lang="en-US" i="1" dirty="0" smtClean="0"/>
              <a:t>vacuum tube) </a:t>
            </a:r>
            <a:r>
              <a:rPr lang="en-US" dirty="0" err="1" smtClean="0"/>
              <a:t>untuk</a:t>
            </a:r>
            <a:r>
              <a:rPr lang="en-US" dirty="0" smtClean="0"/>
              <a:t> </a:t>
            </a:r>
            <a:r>
              <a:rPr lang="en-US" dirty="0" err="1" smtClean="0"/>
              <a:t>memproses</a:t>
            </a:r>
            <a:r>
              <a:rPr lang="en-US" dirty="0" smtClean="0"/>
              <a:t> </a:t>
            </a:r>
            <a:r>
              <a:rPr lang="en-US" dirty="0" err="1" smtClean="0"/>
              <a:t>dan</a:t>
            </a:r>
            <a:r>
              <a:rPr lang="en-US" dirty="0" smtClean="0"/>
              <a:t> </a:t>
            </a:r>
            <a:r>
              <a:rPr lang="en-US" dirty="0" err="1" smtClean="0"/>
              <a:t>menyimpan</a:t>
            </a:r>
            <a:r>
              <a:rPr lang="en-US" dirty="0" smtClean="0"/>
              <a:t> data. </a:t>
            </a:r>
            <a:r>
              <a:rPr lang="en-US" dirty="0" err="1" smtClean="0"/>
              <a:t>Tabung</a:t>
            </a:r>
            <a:r>
              <a:rPr lang="en-US" dirty="0" smtClean="0"/>
              <a:t> </a:t>
            </a:r>
            <a:r>
              <a:rPr lang="en-US" dirty="0" err="1" smtClean="0"/>
              <a:t>vakum</a:t>
            </a:r>
            <a:r>
              <a:rPr lang="en-US" dirty="0" smtClean="0"/>
              <a:t> </a:t>
            </a:r>
            <a:r>
              <a:rPr lang="en-US" dirty="0" err="1" smtClean="0"/>
              <a:t>berukuran</a:t>
            </a:r>
            <a:r>
              <a:rPr lang="en-US" dirty="0" smtClean="0"/>
              <a:t> </a:t>
            </a:r>
            <a:r>
              <a:rPr lang="en-US" dirty="0" err="1" smtClean="0"/>
              <a:t>seperti</a:t>
            </a:r>
            <a:r>
              <a:rPr lang="en-US" dirty="0" smtClean="0"/>
              <a:t> </a:t>
            </a:r>
            <a:r>
              <a:rPr lang="en-US" dirty="0" err="1" smtClean="0"/>
              <a:t>lampu</a:t>
            </a:r>
            <a:r>
              <a:rPr lang="en-US" dirty="0" smtClean="0"/>
              <a:t> </a:t>
            </a:r>
            <a:r>
              <a:rPr lang="en-US" dirty="0" err="1" smtClean="0"/>
              <a:t>kecil</a:t>
            </a:r>
            <a:r>
              <a:rPr lang="en-US" dirty="0" smtClean="0"/>
              <a:t>. </a:t>
            </a:r>
            <a:r>
              <a:rPr lang="en-US" dirty="0" err="1" smtClean="0"/>
              <a:t>Tabung</a:t>
            </a:r>
            <a:r>
              <a:rPr lang="en-US" dirty="0" smtClean="0"/>
              <a:t> </a:t>
            </a:r>
            <a:r>
              <a:rPr lang="en-US" dirty="0" err="1" smtClean="0"/>
              <a:t>vakum</a:t>
            </a:r>
            <a:r>
              <a:rPr lang="en-US" dirty="0" smtClean="0"/>
              <a:t> </a:t>
            </a:r>
            <a:r>
              <a:rPr lang="en-US" dirty="0" err="1" smtClean="0"/>
              <a:t>cepat</a:t>
            </a:r>
            <a:r>
              <a:rPr lang="en-US" dirty="0" smtClean="0"/>
              <a:t> </a:t>
            </a:r>
            <a:r>
              <a:rPr lang="en-US" dirty="0" err="1" smtClean="0"/>
              <a:t>panas</a:t>
            </a:r>
            <a:r>
              <a:rPr lang="en-US" dirty="0" smtClean="0"/>
              <a:t> </a:t>
            </a:r>
            <a:r>
              <a:rPr lang="en-US" dirty="0" err="1" smtClean="0"/>
              <a:t>dan</a:t>
            </a:r>
            <a:r>
              <a:rPr lang="en-US" dirty="0" smtClean="0"/>
              <a:t> </a:t>
            </a:r>
            <a:r>
              <a:rPr lang="en-US" dirty="0" err="1" smtClean="0"/>
              <a:t>mudah</a:t>
            </a:r>
            <a:r>
              <a:rPr lang="en-US" dirty="0" smtClean="0"/>
              <a:t> </a:t>
            </a:r>
            <a:r>
              <a:rPr lang="en-US" dirty="0" err="1" smtClean="0"/>
              <a:t>terbakar</a:t>
            </a:r>
            <a:r>
              <a:rPr lang="en-US" dirty="0" smtClean="0"/>
              <a:t>. </a:t>
            </a:r>
            <a:endParaRPr lang="en-US" dirty="0"/>
          </a:p>
        </p:txBody>
      </p:sp>
      <p:sp>
        <p:nvSpPr>
          <p:cNvPr id="16" name="Rectangle 15"/>
          <p:cNvSpPr/>
          <p:nvPr/>
        </p:nvSpPr>
        <p:spPr>
          <a:xfrm>
            <a:off x="928662" y="3929066"/>
            <a:ext cx="7143800" cy="646331"/>
          </a:xfrm>
          <a:prstGeom prst="rect">
            <a:avLst/>
          </a:prstGeom>
        </p:spPr>
        <p:txBody>
          <a:bodyPr wrap="square">
            <a:spAutoFit/>
          </a:bodyPr>
          <a:lstStyle/>
          <a:p>
            <a:pPr algn="ctr"/>
            <a:r>
              <a:rPr lang="en-US" b="1" dirty="0" smtClean="0"/>
              <a:t>ENIAC (Electronic Numerical Integrator And Calculator)</a:t>
            </a:r>
          </a:p>
          <a:p>
            <a:pPr algn="ctr"/>
            <a:r>
              <a:rPr lang="en-US" b="1" dirty="0" smtClean="0"/>
              <a:t> Dr John </a:t>
            </a:r>
            <a:r>
              <a:rPr lang="en-US" b="1" dirty="0" err="1" smtClean="0"/>
              <a:t>Mauchly</a:t>
            </a:r>
            <a:r>
              <a:rPr lang="en-US" b="1" dirty="0" smtClean="0"/>
              <a:t> </a:t>
            </a:r>
            <a:r>
              <a:rPr lang="en-US" b="1" dirty="0" err="1" smtClean="0"/>
              <a:t>dan</a:t>
            </a:r>
            <a:r>
              <a:rPr lang="en-US" b="1" dirty="0" smtClean="0"/>
              <a:t> </a:t>
            </a:r>
            <a:r>
              <a:rPr lang="en-US" b="1" dirty="0" err="1" smtClean="0"/>
              <a:t>Presper</a:t>
            </a:r>
            <a:r>
              <a:rPr lang="en-US" b="1" dirty="0" smtClean="0"/>
              <a:t> Eckert, 1946.</a:t>
            </a:r>
            <a:endParaRPr lang="en-US"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7166"/>
            <a:ext cx="8686800" cy="838200"/>
          </a:xfrm>
        </p:spPr>
        <p:txBody>
          <a:bodyPr/>
          <a:lstStyle/>
          <a:p>
            <a:r>
              <a:rPr lang="en-US" b="1" dirty="0" smtClean="0"/>
              <a:t>GENERASI - 2</a:t>
            </a:r>
            <a:endParaRPr lang="en-US" b="1" dirty="0"/>
          </a:p>
        </p:txBody>
      </p:sp>
      <p:sp>
        <p:nvSpPr>
          <p:cNvPr id="205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85786" y="4549676"/>
            <a:ext cx="7929618" cy="2308324"/>
          </a:xfrm>
          <a:prstGeom prst="rect">
            <a:avLst/>
          </a:prstGeom>
        </p:spPr>
        <p:txBody>
          <a:bodyPr wrap="square">
            <a:spAutoFit/>
          </a:bodyPr>
          <a:lstStyle/>
          <a:p>
            <a:pPr algn="just"/>
            <a:r>
              <a:rPr lang="en-US" dirty="0" err="1" smtClean="0"/>
              <a:t>Komputer</a:t>
            </a:r>
            <a:r>
              <a:rPr lang="en-US" dirty="0" smtClean="0"/>
              <a:t> </a:t>
            </a:r>
            <a:r>
              <a:rPr lang="en-US" dirty="0" err="1" smtClean="0"/>
              <a:t>generasi</a:t>
            </a:r>
            <a:r>
              <a:rPr lang="en-US" dirty="0" smtClean="0"/>
              <a:t> </a:t>
            </a:r>
            <a:r>
              <a:rPr lang="en-US" dirty="0" err="1" smtClean="0"/>
              <a:t>kedua</a:t>
            </a:r>
            <a:r>
              <a:rPr lang="en-US" dirty="0" smtClean="0"/>
              <a:t> </a:t>
            </a:r>
            <a:r>
              <a:rPr lang="en-US" dirty="0" err="1" smtClean="0"/>
              <a:t>menggunakan</a:t>
            </a:r>
            <a:r>
              <a:rPr lang="en-US" dirty="0" smtClean="0"/>
              <a:t> transistor </a:t>
            </a:r>
            <a:r>
              <a:rPr lang="en-US" dirty="0" err="1" smtClean="0"/>
              <a:t>dan</a:t>
            </a:r>
            <a:r>
              <a:rPr lang="en-US" dirty="0" smtClean="0"/>
              <a:t> </a:t>
            </a:r>
            <a:r>
              <a:rPr lang="en-US" dirty="0" err="1" smtClean="0"/>
              <a:t>dioda</a:t>
            </a:r>
            <a:r>
              <a:rPr lang="en-US" dirty="0" smtClean="0"/>
              <a:t> </a:t>
            </a:r>
            <a:r>
              <a:rPr lang="en-US" dirty="0" err="1" smtClean="0"/>
              <a:t>untuk</a:t>
            </a:r>
            <a:r>
              <a:rPr lang="en-US" dirty="0" smtClean="0"/>
              <a:t> </a:t>
            </a:r>
            <a:r>
              <a:rPr lang="en-US" dirty="0" err="1" smtClean="0"/>
              <a:t>menggantikan</a:t>
            </a:r>
            <a:r>
              <a:rPr lang="en-US" dirty="0" smtClean="0"/>
              <a:t> </a:t>
            </a:r>
            <a:r>
              <a:rPr lang="en-US" dirty="0" err="1" smtClean="0"/>
              <a:t>tabung</a:t>
            </a:r>
            <a:r>
              <a:rPr lang="en-US" dirty="0" smtClean="0"/>
              <a:t> </a:t>
            </a:r>
            <a:r>
              <a:rPr lang="en-US" dirty="0" err="1" smtClean="0"/>
              <a:t>vakum</a:t>
            </a:r>
            <a:r>
              <a:rPr lang="en-US" dirty="0" smtClean="0"/>
              <a:t> </a:t>
            </a:r>
            <a:r>
              <a:rPr lang="en-US" dirty="0" err="1" smtClean="0"/>
              <a:t>walaupun</a:t>
            </a:r>
            <a:r>
              <a:rPr lang="en-US" dirty="0" smtClean="0"/>
              <a:t> </a:t>
            </a:r>
            <a:r>
              <a:rPr lang="en-US" dirty="0" err="1" smtClean="0"/>
              <a:t>keduanya</a:t>
            </a:r>
            <a:r>
              <a:rPr lang="en-US" dirty="0" smtClean="0"/>
              <a:t> </a:t>
            </a:r>
            <a:r>
              <a:rPr lang="en-US" dirty="0" err="1" smtClean="0"/>
              <a:t>juga</a:t>
            </a:r>
            <a:r>
              <a:rPr lang="en-US" dirty="0" smtClean="0"/>
              <a:t> </a:t>
            </a:r>
            <a:r>
              <a:rPr lang="en-US" dirty="0" err="1" smtClean="0"/>
              <a:t>mudah</a:t>
            </a:r>
            <a:r>
              <a:rPr lang="en-US" dirty="0" smtClean="0"/>
              <a:t> </a:t>
            </a:r>
            <a:r>
              <a:rPr lang="en-US" dirty="0" err="1" smtClean="0"/>
              <a:t>terbakar</a:t>
            </a:r>
            <a:r>
              <a:rPr lang="en-US" dirty="0" smtClean="0"/>
              <a:t>. </a:t>
            </a:r>
            <a:r>
              <a:rPr lang="en-US" dirty="0" err="1" smtClean="0"/>
              <a:t>Pada</a:t>
            </a:r>
            <a:r>
              <a:rPr lang="en-US" dirty="0" smtClean="0"/>
              <a:t> </a:t>
            </a:r>
            <a:r>
              <a:rPr lang="en-US" dirty="0" err="1" smtClean="0"/>
              <a:t>komputer</a:t>
            </a:r>
            <a:r>
              <a:rPr lang="en-US" dirty="0" smtClean="0"/>
              <a:t> </a:t>
            </a:r>
            <a:r>
              <a:rPr lang="en-US" dirty="0" err="1" smtClean="0"/>
              <a:t>generasi</a:t>
            </a:r>
            <a:r>
              <a:rPr lang="en-US" dirty="0" smtClean="0"/>
              <a:t> </a:t>
            </a:r>
            <a:r>
              <a:rPr lang="en-US" dirty="0" err="1" smtClean="0"/>
              <a:t>kedua</a:t>
            </a:r>
            <a:r>
              <a:rPr lang="en-US" dirty="0" smtClean="0"/>
              <a:t>, </a:t>
            </a:r>
            <a:r>
              <a:rPr lang="en-US" dirty="0" err="1" smtClean="0"/>
              <a:t>diperkenalkan</a:t>
            </a:r>
            <a:r>
              <a:rPr lang="en-US" dirty="0" smtClean="0"/>
              <a:t> </a:t>
            </a:r>
            <a:r>
              <a:rPr lang="en-US" dirty="0" err="1" smtClean="0"/>
              <a:t>cara</a:t>
            </a:r>
            <a:r>
              <a:rPr lang="en-US" dirty="0" smtClean="0"/>
              <a:t> </a:t>
            </a:r>
            <a:r>
              <a:rPr lang="en-US" dirty="0" err="1" smtClean="0"/>
              <a:t>baru</a:t>
            </a:r>
            <a:r>
              <a:rPr lang="en-US" dirty="0" smtClean="0"/>
              <a:t> </a:t>
            </a:r>
            <a:r>
              <a:rPr lang="en-US" dirty="0" err="1" smtClean="0"/>
              <a:t>untuk</a:t>
            </a:r>
            <a:r>
              <a:rPr lang="en-US" dirty="0" smtClean="0"/>
              <a:t> </a:t>
            </a:r>
            <a:r>
              <a:rPr lang="en-US" dirty="0" err="1" smtClean="0"/>
              <a:t>menyimpan</a:t>
            </a:r>
            <a:r>
              <a:rPr lang="en-US" dirty="0" smtClean="0"/>
              <a:t> data, </a:t>
            </a:r>
            <a:r>
              <a:rPr lang="en-US" dirty="0" err="1" smtClean="0"/>
              <a:t>yaitu</a:t>
            </a:r>
            <a:r>
              <a:rPr lang="en-US" dirty="0" smtClean="0"/>
              <a:t> </a:t>
            </a:r>
            <a:r>
              <a:rPr lang="en-US" dirty="0" err="1" smtClean="0"/>
              <a:t>dengan</a:t>
            </a:r>
            <a:r>
              <a:rPr lang="en-US" dirty="0" smtClean="0"/>
              <a:t> </a:t>
            </a:r>
            <a:r>
              <a:rPr lang="en-US" dirty="0" err="1" smtClean="0"/>
              <a:t>penyimpanan</a:t>
            </a:r>
            <a:r>
              <a:rPr lang="en-US" dirty="0" smtClean="0"/>
              <a:t> </a:t>
            </a:r>
            <a:r>
              <a:rPr lang="en-US" dirty="0" err="1" smtClean="0"/>
              <a:t>secara</a:t>
            </a:r>
            <a:r>
              <a:rPr lang="en-US" dirty="0" smtClean="0"/>
              <a:t> </a:t>
            </a:r>
            <a:r>
              <a:rPr lang="en-US" dirty="0" err="1" smtClean="0"/>
              <a:t>magnetik</a:t>
            </a:r>
            <a:r>
              <a:rPr lang="en-US" dirty="0" smtClean="0"/>
              <a:t>. </a:t>
            </a:r>
            <a:r>
              <a:rPr lang="en-US" dirty="0" err="1" smtClean="0"/>
              <a:t>Penyimpanan</a:t>
            </a:r>
            <a:r>
              <a:rPr lang="en-US" dirty="0" smtClean="0"/>
              <a:t> </a:t>
            </a:r>
            <a:r>
              <a:rPr lang="en-US" dirty="0" err="1" smtClean="0"/>
              <a:t>secara</a:t>
            </a:r>
            <a:r>
              <a:rPr lang="en-US" dirty="0" smtClean="0"/>
              <a:t> </a:t>
            </a:r>
            <a:r>
              <a:rPr lang="en-US" dirty="0" err="1" smtClean="0"/>
              <a:t>magnetik</a:t>
            </a:r>
            <a:r>
              <a:rPr lang="en-US" dirty="0" smtClean="0"/>
              <a:t> </a:t>
            </a:r>
            <a:r>
              <a:rPr lang="en-US" dirty="0" err="1" smtClean="0"/>
              <a:t>menggunakan</a:t>
            </a:r>
            <a:r>
              <a:rPr lang="en-US" dirty="0" smtClean="0"/>
              <a:t> </a:t>
            </a:r>
            <a:r>
              <a:rPr lang="en-US" dirty="0" err="1" smtClean="0"/>
              <a:t>besi-besi</a:t>
            </a:r>
            <a:r>
              <a:rPr lang="en-US" dirty="0" smtClean="0"/>
              <a:t> </a:t>
            </a:r>
            <a:r>
              <a:rPr lang="en-US" dirty="0" err="1" smtClean="0"/>
              <a:t>lunak</a:t>
            </a:r>
            <a:r>
              <a:rPr lang="en-US" dirty="0" smtClean="0"/>
              <a:t> yang </a:t>
            </a:r>
            <a:r>
              <a:rPr lang="en-US" dirty="0" err="1" smtClean="0"/>
              <a:t>dililit</a:t>
            </a:r>
            <a:r>
              <a:rPr lang="en-US" dirty="0" smtClean="0"/>
              <a:t> </a:t>
            </a:r>
            <a:r>
              <a:rPr lang="en-US" dirty="0" err="1" smtClean="0"/>
              <a:t>oleh</a:t>
            </a:r>
            <a:r>
              <a:rPr lang="en-US" dirty="0" smtClean="0"/>
              <a:t> </a:t>
            </a:r>
            <a:r>
              <a:rPr lang="en-US" dirty="0" err="1" smtClean="0"/>
              <a:t>kawat</a:t>
            </a:r>
            <a:r>
              <a:rPr lang="en-US" dirty="0" smtClean="0"/>
              <a:t>. </a:t>
            </a:r>
            <a:r>
              <a:rPr lang="en-US" dirty="0" err="1" smtClean="0"/>
              <a:t>Kecepatan</a:t>
            </a:r>
            <a:r>
              <a:rPr lang="en-US" dirty="0" smtClean="0"/>
              <a:t> </a:t>
            </a:r>
            <a:r>
              <a:rPr lang="en-US" dirty="0" err="1" smtClean="0"/>
              <a:t>proses</a:t>
            </a:r>
            <a:r>
              <a:rPr lang="en-US" dirty="0" smtClean="0"/>
              <a:t> </a:t>
            </a:r>
            <a:r>
              <a:rPr lang="en-US" dirty="0" err="1" smtClean="0"/>
              <a:t>komputer</a:t>
            </a:r>
            <a:r>
              <a:rPr lang="en-US" dirty="0" smtClean="0"/>
              <a:t> </a:t>
            </a:r>
            <a:r>
              <a:rPr lang="en-US" dirty="0" err="1" smtClean="0"/>
              <a:t>generasi</a:t>
            </a:r>
            <a:r>
              <a:rPr lang="en-US" dirty="0" smtClean="0"/>
              <a:t> </a:t>
            </a:r>
            <a:r>
              <a:rPr lang="en-US" dirty="0" err="1" smtClean="0"/>
              <a:t>kedua</a:t>
            </a:r>
            <a:r>
              <a:rPr lang="en-US" dirty="0" smtClean="0"/>
              <a:t> </a:t>
            </a:r>
            <a:r>
              <a:rPr lang="en-US" dirty="0" err="1" smtClean="0"/>
              <a:t>lebih</a:t>
            </a:r>
            <a:r>
              <a:rPr lang="en-US" dirty="0" smtClean="0"/>
              <a:t> </a:t>
            </a:r>
            <a:r>
              <a:rPr lang="en-US" dirty="0" err="1" smtClean="0"/>
              <a:t>cepat</a:t>
            </a:r>
            <a:r>
              <a:rPr lang="en-US" dirty="0" smtClean="0"/>
              <a:t> </a:t>
            </a:r>
            <a:r>
              <a:rPr lang="en-US" dirty="0" err="1" smtClean="0"/>
              <a:t>dibandingkan</a:t>
            </a:r>
            <a:r>
              <a:rPr lang="en-US" dirty="0" smtClean="0"/>
              <a:t> </a:t>
            </a:r>
            <a:r>
              <a:rPr lang="en-US" dirty="0" err="1" smtClean="0"/>
              <a:t>generasi</a:t>
            </a:r>
            <a:r>
              <a:rPr lang="en-US" dirty="0" smtClean="0"/>
              <a:t> </a:t>
            </a:r>
            <a:r>
              <a:rPr lang="en-US" dirty="0" err="1" smtClean="0"/>
              <a:t>pertama</a:t>
            </a:r>
            <a:r>
              <a:rPr lang="en-US" dirty="0" smtClean="0"/>
              <a:t>. </a:t>
            </a:r>
            <a:r>
              <a:rPr lang="en-US" dirty="0" err="1" smtClean="0"/>
              <a:t>Awalnya</a:t>
            </a:r>
            <a:r>
              <a:rPr lang="en-US" dirty="0" smtClean="0"/>
              <a:t>, </a:t>
            </a:r>
            <a:r>
              <a:rPr lang="en-US" dirty="0" err="1" smtClean="0"/>
              <a:t>komputer</a:t>
            </a:r>
            <a:r>
              <a:rPr lang="en-US" dirty="0" smtClean="0"/>
              <a:t> </a:t>
            </a:r>
            <a:r>
              <a:rPr lang="en-US" dirty="0" err="1" smtClean="0"/>
              <a:t>generasi</a:t>
            </a:r>
            <a:r>
              <a:rPr lang="en-US" dirty="0" smtClean="0"/>
              <a:t> </a:t>
            </a:r>
            <a:r>
              <a:rPr lang="en-US" dirty="0" err="1" smtClean="0"/>
              <a:t>kedua</a:t>
            </a:r>
            <a:r>
              <a:rPr lang="en-US" dirty="0" smtClean="0"/>
              <a:t> </a:t>
            </a:r>
            <a:r>
              <a:rPr lang="en-US" dirty="0" err="1" smtClean="0"/>
              <a:t>menggunakan</a:t>
            </a:r>
            <a:r>
              <a:rPr lang="en-US" dirty="0" smtClean="0"/>
              <a:t> </a:t>
            </a:r>
            <a:r>
              <a:rPr lang="en-US" dirty="0" err="1" smtClean="0"/>
              <a:t>bahasa</a:t>
            </a:r>
            <a:r>
              <a:rPr lang="en-US" dirty="0" smtClean="0"/>
              <a:t> program </a:t>
            </a:r>
            <a:r>
              <a:rPr lang="en-US" dirty="0" err="1" smtClean="0"/>
              <a:t>tingkat</a:t>
            </a:r>
            <a:r>
              <a:rPr lang="en-US" dirty="0" smtClean="0"/>
              <a:t> </a:t>
            </a:r>
            <a:r>
              <a:rPr lang="en-US" dirty="0" err="1" smtClean="0"/>
              <a:t>tinggi</a:t>
            </a:r>
            <a:r>
              <a:rPr lang="en-US" dirty="0" smtClean="0"/>
              <a:t>, </a:t>
            </a:r>
            <a:r>
              <a:rPr lang="en-US" dirty="0" err="1" smtClean="0"/>
              <a:t>seperti</a:t>
            </a:r>
            <a:r>
              <a:rPr lang="en-US" dirty="0" smtClean="0"/>
              <a:t> </a:t>
            </a:r>
            <a:r>
              <a:rPr lang="en-US" dirty="0" err="1" smtClean="0"/>
              <a:t>Foltran</a:t>
            </a:r>
            <a:r>
              <a:rPr lang="en-US" dirty="0" smtClean="0"/>
              <a:t> (1954) </a:t>
            </a:r>
            <a:r>
              <a:rPr lang="en-US" dirty="0" err="1" smtClean="0"/>
              <a:t>dan</a:t>
            </a:r>
            <a:r>
              <a:rPr lang="en-US" dirty="0" smtClean="0"/>
              <a:t> COBOL (1959).</a:t>
            </a:r>
            <a:endParaRPr lang="en-US" dirty="0"/>
          </a:p>
        </p:txBody>
      </p:sp>
      <p:sp>
        <p:nvSpPr>
          <p:cNvPr id="16" name="Rectangle 15"/>
          <p:cNvSpPr/>
          <p:nvPr/>
        </p:nvSpPr>
        <p:spPr>
          <a:xfrm>
            <a:off x="928662" y="3929066"/>
            <a:ext cx="7143800" cy="369332"/>
          </a:xfrm>
          <a:prstGeom prst="rect">
            <a:avLst/>
          </a:prstGeom>
        </p:spPr>
        <p:txBody>
          <a:bodyPr wrap="square">
            <a:spAutoFit/>
          </a:bodyPr>
          <a:lstStyle/>
          <a:p>
            <a:pPr algn="ctr"/>
            <a:r>
              <a:rPr lang="en-US" dirty="0" smtClean="0"/>
              <a:t>DEC PDP-8, IBM 700, </a:t>
            </a:r>
            <a:r>
              <a:rPr lang="en-US" dirty="0" err="1" smtClean="0"/>
              <a:t>dan</a:t>
            </a:r>
            <a:r>
              <a:rPr lang="en-US" dirty="0" smtClean="0"/>
              <a:t> IBM 7094</a:t>
            </a:r>
            <a:endParaRPr lang="en-US" b="1" dirty="0"/>
          </a:p>
        </p:txBody>
      </p:sp>
      <p:sp>
        <p:nvSpPr>
          <p:cNvPr id="3" name="AutoShape 2" descr="data:image/jpeg;base64,/9j/4AAQSkZJRgABAQAAAQABAAD/2wCEAAkGBxQSEhUUExQVFBUXFhoaGBgXGBYXHhUYFhccFxoUFRQYHCggGR0lHBUUITEhJSkrLi4uFx8zODMsNygtLisBCgoKDQwNFQ0MFCwZFBksKywrLCwrLCs3KyssKywsKyssLCsrKyssKysrNysrKys3LCwrKysrKysrLCsrKysrK//AABEIAMYA/gMBIgACEQEDEQH/xAAcAAACAgMBAQAAAAAAAAAAAAAFBgMEAQIHAAj/xABPEAACAAMEBQcGCwMKBgMAAAABAgADEQQSITEFBiJBURMyYXGBkbEHI0JScqEUM1Nic5KywdHS4SST8BUWF2OCg7PCw/ElNEN0hKJEo7T/xAAWAQEBAQAAAAAAAAAAAAAAAAAAAQL/xAAYEQEBAAMAAAAAAAAAAAAAAAAAEQESIf/aAAwDAQACEQMRAD8A6LrjpOZZ5aNLpUvQ1FcLpP3QpfzxtPGX9T9YP+UZgJMqpA85vNPRMIIYcR3iMg9/PO0/1f1P1jI10tP9X9U/mgCVjwSAYV1ytHCV9U/miZNb7Rwl/Vb80Lyy4nSXAMMvWqed0v6rfmiwms07hL7m/NC/LSLMtYA4usU3gncfzRINYJvqp3H8YDBY3AgC384Znqp3N+MYOscz1U7m/NAkxE5gDJ1lmerL7m/NAUa9Wi+68nJopoMHyxz240Yws3vOzva++Abn14nAnzcrMjJ9wU+t84x5NeZ1fi5Wa+vvmMnrcFhTmvies/Ylxqj+K/8A6GgG5NfJpZxyUrZmIo5+TtSufTHpWvs4lfNSsbu9/SmFOPRCcjbc36aV9sRpZHxTqT/GMA6zNfpoVTyUvadlzb0WK1z6I9afKBMWZNUSZZCSi4N5sSKYHvhNtPMT6Wb9pjGlvNJ9o6bO33QD9/Pl6gckmLuvOPoAEH3xiXr0xp5lcVJ5x3GlMoTXfbT6WZ70EbWdub7LfagHFNemIJ5FcA3pn0VJ4dEWBrmbwHJDFL3PPrAU5vTCIDs9kz7Jiyj7a/Rf5lgGmx6/l2AMgDzpl/GE5KTe5nzconsOvPKEDkaebD8+ubFac35sc/0Y23/5TfYeLugW2h9Av+I8A2/0gc7zHNZV+MzvTCleZ0Vjc6/D5A/G8n8Z00vcz3QjPlM9tfdaGjZzh/5I+0v4wDivlGUyhM+DnFrtOU+ddrW5Gn9JC3Q3wdsZZf4wbiRTmdEIskfs4+lP+LFeX8WPoH+0Ygd7R5SpQrWzzMFvYMp7MQIbpSqwBu5gHdhUVjg9uyP0X3R3mx8xfZHgIok1m5MIpmBSATmL27cKZwtyLCk01USSlcVNnAPTiabiN0FNfLbLlmzcpKEwtOolSBcag2hXrGUKejdZ5LTgy2cK81lRm5RCaEgCoGdMIBFbWIobgTBTdzG7D1eiJF1lb1B9Yflhetnxj+232jEsoQDCusTn0B3/AKQ9S9EO9Glst0qrbRPpY0FBlHMJKR2XVnGRLP8AVS/swAo6GtA9KX3n8keGjbSPSl95/JDQ6RoZeHbALy2G0cZfefyRR0/a5tklCYyo1WCgBjwJPojgIa7kKXlL+IlD+s/ywANdcif+kPrfpEg1pJBPJ5Z7YG4nI4nLwinN1SnJJWexQS2CkEvjt5VAXPEQKayqM5snji5y+rAdAcQsk+dm+2IGG0zN9tT98fywQsWrlonSjOlvLdNolhNzK5+jiYDeZmes/YSCv8hnkhNEwGt03AhZvjb2V4VoTj0CECZpVwSK7+J6vAARH/KBLhyoY0AxJxoKVJgHqTot2BekwX2DXTLVStxsAQZvR7xE50CJckznnhLik3WVQdhi4yc5mFKxTgyqeaakZmj0AOONSRn2xBa5MuaaBgGJpxyBPO35DqgCWjraJ5RKTVJLNUSw20cWHPGAqd1coMjRZmVmnlQXQoUMuWpArnQzczSox3iBEmymz2XlLRLA5QFJfpOxYc9scAtOvGIdCSgj8tcakiWzuta36i6ku8N7OU7zAONi0DfF5pvJFXJAdUqaqAThMOH4RBoLRQnrMJnCXyc+bKAIXEIw2jUjExz3SoBJLjbLEnoxFAvAY83dFrTEtXmUalPhM7uMwwDrJ0aS1yk8C6TeIlAEsbpTE1rQ14dMXLNorbW8JigC6WLyaKtRUkU3AV7IQZUgm8DeUrTEs2INa4BsCBTojV5nmaNfukCr3sDUVxBOKk4U6YBw1osUqyJLmWebyjPakvVZGAvhgTRRhvhgGh7NK+Jdpr0CXFmSybt4kmgG6pMcqkmktlGQtFm/1PxibR10GexLA8pSqm6RewqCIDo1n0NfRi1lnIxYm601caNfBvKppVie6PLoaWD55TJl37xdpwwbccUGZAFK74SplDc+Ol3ivOdjSrBbjG9SpGOEVtLktLCsKFcycmxIuqtScheqYBq0vZLPLm2SVJmB5U2eRNIdWuil/nDm4448Iv2rQljVQJUzlTS7dWdLqEOJOXHxjnWj5mEv/uG/wWEb6GsstpLM9alyoumhGGHfWAapehJcxCXkvLbFbvLy2qtMDVRvyjqMgUAHQPCOFWyypcShmS2IWtWbCrBSpNaVxjuknBV6h4QC/wCVRatYcaef6Pm8SI5toMHlrPzfjZddtPWGQBrHWtfJEhvg7T2ccm5ZLu9hdO1gcMBwhTssiwy2VlFoYqQRWY9KqQRUXwDkN0Byi2nzj+232jFmQMoqWpqu54s3jF2zwBCQsMWnNN2mzS7MtnmFAbOpaiyzlhXbUmF+zmL2tUzCy/8AajxgNbDrPbppmVtT7MtmFAgxAwyURNO0la+RZzap1b92gamQxy6TC9oWbQzfoJn2RFu16TRrO6reqZla3TQZHnbjhAe/lS0TZjgWmeBU0HLPQDoN7HCCImO1hQu7OeXbFmLHAHeSYWDP2iTW9QjKhHZ3wy2c/wDD5f0z9mG+Ae9ZC38joVJVgkgggkEUK5EZRzCTIacyhmYmhxZicBU0x7Y6ppQV0TL+ilfdHONGSjfFDTBsaVwoajtygGdrBKkzDLMuU60LoGTEIge8rzK7TEhKGmGMNejkVbJPVFCKOVoqigFUr34wvaUANoxrXkpuVKXav0Z5Y9cMVi/5Wf1TP8MQHC53OPWY0EZmZnrjAgL1kRyKqjOKEYAmhO8U3jPrAizKsM1SrvKmhK85kago1OdSgrhGlkxlUzFTh3bofpFBoU1oouMeGPKVHvpAWXKMLjjZKilRhWle+EXS2nlumzy5JVRNvTMT53k+YBvUBgGz3CG+eHSVMcUJCBl4YSwcejq4QmWOyNOREWhou+mCml6leJNcICmdp05S8RfyNRUXVbE9tKjpizK0is9lX4LKq7Ow85aALxqzHBieMdI0Fo3krM0pXkhZt4m+LpII5MkAN8049ECZuo1klUZZlpqMAZThiKjGl1SRhAK7MzLtWZACtSDNtAbA0uNvvdFcohnzxLRgbPLuLdqFnzTz8RSvvhul6uI3NtOkxTjMu9OAYCvZFC36pyMWmT7aeJdpTZYCpPZAA3WW1iSckvkybWiML7OCEF4Ha3+cMULNOAd7po14muFMBXI55Q2WaxSZUjkedLE4TAZ9z1QDs0AFLuGeZivM1uFSEl1xNCQq+FTAK1q0pyoBdgcagUOHXSgr045xJarXfI2iRdqCQLwW8VuMaYn+KwxytOLMYIZa1JApdBAr00HHpjbUlUn2oJOVXBvi6Ul3aXXanNrgQN+6AW7I1Lg4Tv8ASIixoaYiGt56XWZlW7jdll8CwIBwzpvMN2vGj5Ei0WIJLly0aaTMCqFDAUBvUzwJjXTEmxsrrZrPcYqyiaagYoVoFJJpjmQKQCtb9K2eau0lqArhTkiCQMt1TiO8R3iTzV9kZ9QzjhB1NtBAuvZm3gcpj1EUjvCDZG7AZdW6AB+Uw7Mj2n8FhIR4c/KmaCz9czwSEJZkAhzjtHrPjF6zmB804nrMWpLQBeztFnWQ7Fk/7YeMDpEyDM7QtotSWYyZZcLZ1BNVABNaAkkQC/odqNM+hfwg1baLZmrlyu7pAi9ovyf2sFi5lJVGXF7xBYUBIUffB8agO6FJtpW6XDEJK3gU5zN1boDnFmcXnrSmJJrxAIFeg/fB6zLWwrn8e/hDpYvJzZE5xmzOtgo7kAinrto2VZpEpJKBFLsSKk1N3OpMBam6WkzNHy5ImXX5OWNpZlAVAriFPCFyxaMVWBNplAVxpfU0OdCwG6sYsgHJph6C+Eb8mv8ABMAyvIs7uXNrl4ggDZF1WvFl52J2hQ7qb4Ky58pbPNVZ0tqq5G0vqUAoDjlCLyI6YjezrQ55dH4QCPNOJ641BjM04nrjSsAd0I2H1vAQ6afQtofZ9G6x6hMx/HshD0S1B2t4COgMa6If6J/tGAqaEtgm6PNSCyynQiuJABAJ7IBatHaH0f5YtaoKvIPQUJRgc8emKerLZfR/lgNtcbJys+yLhjKp2G0TAfGCOldRZcmWzmURQGm1mQCaYN0Rm22blLRZZgeURKVg6mbKVgeUmMNh3ByZT2wY0jys6UybZvKQDVZlKilQFY8YBMsWryOzritw02WbHfvyzEWrHo1ZLMQznYYULVG45dkFtE6NaTeviYSxqW5GbgKAUoAeEVptSzbLDZfG7MAwB3sgHCA9p8+b7fuhRlPDbrF8WPa+4wlq0BLKthWcCPXXPshm8nr00io+k90t4VJYF6u+sHfJ9M/4nK65v+E8A7a/n9qsX979iAelrY8qVMeWaMqimFc3UZdsFdfH/a7F/e/YgDp5vMTfYB/+1ID1i0jbWS8VltXJbhrjvJrgI7PLyWud0V7o5fq3a5IkDlQ5agxBbKnG990dRGQpwgFjytNQWfrmf5I54JkPvlff/lv73/JHN78AqvmeuJ5bRXOcbqYC7KmR1byeTf2YewngY5ArR1LyfTf2bsXwMA5GbEqTMIGrNxiYTcIC684AQj+Uu1+bk09Zvsw0TZuEI/lFfzcr2m+zAUrG3m09hfCJr0UrG3m09keEWFaAmDR5zgeoxGDHpjYdh8IBFmZnrjEWLNY5k5yspHmNXJFLHtplDbovyaWqZQzilnX5xvN2Iv4wC1o1yBhnU7q7hD6rn+RWv4kqw+tNoPcYWdLWZdH2l5Cy/hAUKbzcorVdFJFEalOsExbbXAGUtnezclLvKS19ibqzA5ohQVyIzgLGjpBkaOmTkarbAAIwHKOFbrwaKOrq0IHzPyxYtumpcuxJZpiTPOqswOl00AcMFukip2QM98VNAWqW0y6jMaIecgXK6Mw7QAPWgftDdngIvWnR6mXYqCl9DeI7MTFLWj/mG7PCGFdITJNlsfJkC/La9Wp5mIoKikAuhLjDacCtMyKmtKjoi3pWY0u2cmrzAgZBdLsQagVqK07IKppya8xkdZT3SBUqd7XcKk03QN1nl0t4xJ+Lz/jogD2s3MHtfcYRb0PGsx2B7f3GENjASB4O6hN/xOT1zf8ACmQuBoO6kNTSMg/Omf4UyAdNe2/arF/e/ZELusFtVFoyllcFTRrpFCGqDQ+rBzXdv2mx/wB79kQq62HZTrPhAb2XTiXaKJ4CjhKeg7ljv0g1RT80eAj5x1blhmmA/J4ddRH0fYloig7lUe4QCd5Yf/jf3v8ApxzQmOoeV3k/2YzJiyx5zOpJ5mQGf6xzKbpWypkJk4/UH4wCuY2Bie2T0c7EpZY6GdvtGnuitAbgx03UBv2c/wBnwMcvrBazawTpcoS5eyN5FamA6w1rVecwXrI8IHWzXCzSgRfvHgscpec75sx7fujeVY2OSmActI+UIkESpdOloV9JaZn2inKNUA4AYARNZ9FetSN7ZZVRMOMAVsh2E9keEW7NKZzRFZjwUE+EU7DLYy5eyQCAASKCtOMOOr1iMliTemXhlLGFeF40G890AGtNhMkKZxCXq3VG0xugE0AwGBGZETaDeS09FmKBL2rzTG4KSMBQCpAwNc4YNOWMTgrWgJJVCbtWxN7PE55DACKaypUoXllqq/KTyZa/2UPnH7hAMU+fyEoCzyVpXBUAQU4k0r3CAMy1z51UMxi1cUswyFDVXmk0XMZsOqBtq1mkkhWMy0EkAV81KB+jBvMPaJjS1aTmOLpIVBkiAKo/siAxbdHKkuYUaWJireujzpoGAJMw7AOJNAD1wu63SV5GU5DMzVF4knpxrDBo7GYFOThk+upUe8iBWlhesIrnLce43YBfS9MlKhaspCLt8YgtgwUjG70GCOhbIsudsmtZdewkGB0idSQRvBHiII6Lc/CB9D+WADazfHt2eEGZwHwexV+Tm/ZgNrN8e3Z4QZmSy1mslMxLmeEBTlVE6aRjtjv5QUHbGdamPw8E0/6eXAfwYnsqEPMGZvoT+8BJpFfW0/to6k8TAGtZG2F9seBhDmZnrhy1qnUljjfw7jCYWgMVi9YdKtJmLNRJd9a0NG3qVNQGAOBMUInkhWIBovScu3hAMD6xTLXOkcoqAoWoVqK3lOYJPCI9aeanWfCK1jsfJzpZqOdT/wBTE+sx2V6z4QFbVil+ZUV82fER9I2HmL7K+Aj5s1Z57/RnxEfSdi5i+yvgIDnHl8zsfVO/0o5JHXPL3nY/77/SjklIDEZAjYCMhYDWkX7Po+8AaxFZrOXaiqWPBRXwhx0Vq/MIAbY957h+MADstjA6YM6N0TMnYSpbN1DAdbHAQ6aL1YkpQkXz87HuQYd8MM62yrMgMx0lLuvEAnoVd/UBAKuj9QmOM6YEHqptHvOA98F5Wq9mTmyy5G9jePXwEa2nWVnBMiUbnys88inWF57e6FzSOnUbCZMe1H1JfmZI66Yv2kwB6dPkKbijlXB5klRMIPzm5q9pinb9NmUDykxLOAMVl0nzqDiaXE7jCra9MzWHJgrJTHYl0QYVwqMScDviulgMwEIMDUVyX0gcTifROHrdEBenafNOUkoFJ/6kxuVmmuODNgvYIDz7Q0wkuxZjvYknvMUNEzWaZLW7UAC8KVJFaEU7DDDY9CEmsxrorgBmeArkICDSVjAscmeiUAKlm4teZSK/2Rh0xYvwRlSr+jrZIp8U7FehcJg9ytAOxTb0tD80e7D7oC2s+4Vb1WDdxr90WrfZwVtkrdVmXqO0IGT2wgvZXvOjH/qSFB6SmwfCARLMard4mDGj6cuKbpVM+qBUtCjMtOaSO40iZdI3HDBRzafx3QFTWX49uoeEHFUmzWUDMy5gHT0QtaTtfKzC1KdFa5Rf0drRPkqqLcKqKAMtaCtcwQd8ASUedm+3L+2Ipa2H9tHUniYsjXCuL2eWTvKkofAwJ0ppAWi0LMCla3RQmuR49sAa0zZFnTFDPdAwrStCeI7oEac1fmWYi9RlOIZcQ3UY0tdsYTWrUY5dUSjS7FWRtqWcSp9E05yHcc4AKRGItWiUuatUHjgR0GK0BZkW1lZWzu5V8Ce0wS07NDy5bLkTX3ZQEiyJtZV31WqP7Q/Ee+AuatfGP9GfER9K2Hmr7I8BHzXq2POt9GfER9LWMbK+yPCA5v5ehjY+qd/pRycSjWmOOXT1R3LyqaMlz3sxmFrq8rgMK1uZnshZstmlSRSUir0gVJ62OJgEuwasWiZSq8mvGZh/6873CDdj1YlLzyZh+qO4Y++DVptSoKzHCDpOJ6hmYhlWt3xkSaj5SdsIOkLmwgL9gsgAoiBV6AFHaYl/leShuKWnzPUkC99Z8h3wFmtLf46c1px+Ll7EoHhs87rivbrbaGuSbKqylYNspdTBaEsXNKUFccIA9btNzlHnZsuxKfQl+dnN25DrAgC2m0VibPJLTN86eTNc9OOCxjRWrMlqvPtHKG9dIlGovUBo01htZ7h2xSXRr1KtRLrGrDeFOGGQyJqePRAYtdraZtzZjTSKGlaAXgSAB00OUWZNkd6gC6hyY1WnEhd+ETSpMuWa0qa4s3Wu876MSKeqRGkzSN7AC8cuAyxwzPbAXEsstMW22FKk0AFMOoZGI5ulfUxp2KKXTWuZpdY9RMCJ9srzjePRkK9OW/dvGMEbHoh2AmWlhZ5NRngzDHBEzrRmAJ47xAZ1bOzMFFDCc1eokNSo3YkCDd8DPPvP6ZjvELWgqcpOVW2SQRuJXFez0cYOy3B5ozpjux4ccKd/RARB6PaFJKh0lOaXvW5JgQuY2xnhhU0hd0YSEKnNWYHv/WD1oWs1AKEvLnS8RUFil9AQCK7QXCo4QDrSfOHFr+FMC2JGGGBNOyAlnthFqwT/ADco+pNZOxwGHvJi1YtCGYA8wmXLOR9J/YX7zhBCZYla4gW7LQ3gAcSw9JmHOMAuaYsVy0TBiMa505wvfeYFz7LvH3w9nSIDFZktJq/OUE8MzE8uw2Cb6HJnoLKPcaQHLrTZRXZXvPhFaZZGriO79MI6vatRpL4pMdeu6w91IpzdSGCgKyuR1rXsxgOXvJpxrEZSHq26HEtrjbLDdW94QItujAGoRXfh4YQG2ktBO0hJ6qSCkssfaQH8YWco6Vb7Q0uRY5qczk0kzFOTAClGHWDCbrFo8I9UrcYVXoHDsygA5aNI2pGIDESINljXeuHfjEcbBcIAhoO2JKmFnJAuEYCuNQch1GPpuynAeyPCPlOYuB6jH1VZeaPZHhAKvlPtQl/Bxdd2blLqqKk0ud2YhHnPOpWY6WVD1M56uHZDb5Y9ITJS2fkzdLGYCaAmmzlwjkLXnIZiSSaXia47gScoBrlzJMs1lyzMf5SbtHrA/wBoCaYtk6bMKu5IqAFrhjSgujrEXpc0tSgwIbvyUgdJx6hAzSqsGzwKKW6btReI7z2wFvRVVVlFL21/ZYG6Aw4EgnqHTBexyy0+SMbrO6HDdMlFQvVUDvgLogXHZTia0YdAFbwOWZA7+EEGdlCuWOw0pmIwwluCzADHItlANugNBJZkKlySSGNKMSaUwwIHULx6YVdYbcJU+bLALUaovZLeQ4cWwmNWvHojOlddDecWZboJPnGxJFc1TIZDOvZAzRui7Ra2L4mp2pjk079/ZAQtar1S7MSMhkBUGjDdgbuG8EwU0foefaBeNJMr1mwFK1wGbU3V74szVs9iAovwiccmbmKRwH+/WIzZ9KvOW9NbG9gBkAaUoOGOcBtIt9nszhJCcrMvUM2Zuxobi7uvxjTWCdygDOxYgn3gkL0VIAw4wHtblZjXRQ1BxxpWh+9hBi10Ms0WoABocOacVpnuIgBejpgFoSg2WVhxrd21NOOyO6GcGoxwGXv3nqGXSYUkZg0pj6Lqew7Jan9k16QYc7HYmYXmIVN7HLKlEG8595gKGk7E09AktCzXlKjjWoJPAYj3wT0Xq/Ks9C9J02mVNhDw+fTui18KCi7KF0byec/Wd3UIwk2AnmkuasamNGl0EZVo2YwA95EQNIplBW7GjSoCjZ7U8vmsV6N3dBrRulmc0KZbxl+kU5GjzMNB2nhBuVYhLW6ow8TxMAq6c0XMmTmmLQg0wriKdeEB9I6Mm3gxlsd2Ar24Q/TbPFdpJEAm8m06yPIUbaOrgPhsmp4cQe+B9psjPLCMMVzNOPDoz74f5sokEQKWzsZZVxRlYjrG4wHMtI2AqawNKQ5aXstKwszZdDAUqQVayUGQw3xSkLtr7Q8YNz+af43wA74MCCKd0fTNmXAdQ8I+eNELtN1R9E2Y4dggEHy1cyRxBc9gKVjkzsWrXBS14gZAnCoXdwjrflkqRJG65O+t5unZn7o5I85mrSgBADAYA3d5G81xrAHrO5UKtMVIVhxAGJBGeOHfFHSkt9gCpJDKaZsK3iKDPq4LE9iYrLujAgAg4UIY1HGmya06o9arPMmG7KBLX7wAzQFbuLbhTjxMBU0YAjjEEsqld9QxxBpzSACceIg1KszTryoCxowruUOa0Y5YYdOERStDybKA9pe83oy0r45n3CNpGsDTX5NFEqWAaKuB7T+EBIuirNY1DzvPzNyjmg9I/HujErTk2c9GIRKUVFwAJIAB76fdEFucGW2+lDh0OFKjp53dA6xOQ4JBugEkAVJUFiC3EjD6ogLul5gKKwBpuOR2lJr0UIU98Y0RNO3UdQGABxJHQDURNb2NxqAYGtDjUq49xF7DgYo6JqHBJrUUAJOQNDTqocICbSqMXAFNoUrlvZQO0MoPTSCVhrMlqoxvLdoMS2yB+YEdEa/yQ0+hL3EHPc5ejUKN+K1pkDBWzskpbkgFRvc89vyj+MIDSwaHlydqdSbOrW7XZWuO1xNST/FYuTrQzmrHqGQHQBugdabYssVPYN5/jiYq2TSTNVmChBvxw6B6xgDQMbhop2O0iYt4AgHKu/pi0pgJ0aJRM4xXVokEBYVosWSzGYaDtPCILJZjMag7TwH8boZbLJCKAO/j0mA2kWdUFF/36TGSsbxmAgZIjaRFsLGbsAOezRA1iLYAQWKQH05rDKsY26s7KSqD0qGmJ9EdPQYAfbtT+UG1MC9Qr4kQo6U0HYJRImWslhmFKV+qKmAmsWs1otJPKTCE3S1JVQOFBzus1hbMAyjSNikMGko8xwcGfcRvAbI9NIqTdJCcztS4WJNK1zxOMA42WAZNFmhPVH0NIGEfLy291yO7oj6fkNsjqHhAJHlcfbswIqCJtTwGx4mg745JI5RiFlqb10qbtSWBzr0ZDsjsvlQsocyGdwiKJlThU1uZE4DKEZNIS5a0kKAD6XHpxxPbAU7DogSEvWmYEFa3VOJ6L35e+LMrTAK0kLya1IyxPT+pxhXtF+bN2iWYsQKnpy6IuaM5pCtmDeFMVJwFDvwBPaICTS4DXbzelQk1wvAkE/VinYJovKAMDS8TuYGtVIyHNi7pKWLh4i6ewUSvcQIGpMAICitCwJ3Mp33dxpXHpgD047LKOBBPA3bwI44le8wGksSykYC+CANxNAak8bo6MYNhuGOR6CCaGnTQN7oo6O0PNnkgbEsYM5wBuE0J9YipgL71dSADtCgXMm8h2SOIJ/8AWJbBoVZJ5S0G/NOIlg5V3u38dsEEmrLF2TicjNbM+wN38Z5xEkrBnJooxd2rh1neejMwEk60M5F7IZKMAvUPvjU1oaGh3HOnTSLuj7PyrKZao9nIN6aWZXVhmCp5pGVwgjeWEVUCuGaU6zAp2qVBArQNQ5qfWFRALk+ZMR6TEM0VrUVxB44GnVBGzWJpt1pwoo5ssZdbfhv3wRBgnovRvKC+xovRmfwgKlnmy+UVHmLLrx4DdwHbB59HyZgF1qCgIKsDUAjaPEdG+uMBZ+qQqW5QkYmhAxO4E7/Ae6Bmhw98zcUUqVVOCkg1NeodJzgCT2Z0nP5y/LrsgjaxArU5YGuUX7FZzMag7TwERWOzNMag7Tw6YaLJZ1lrdXtPE8TAbWaQEW6v+/SYsKY0pEFtchMOMBaM0DCojeU4ORgDLMek2thNUKKmu1jmtDj2GkAyAR6kULbpqTJQPNmKlRgMyepRiYVNIeUqWARJlMx3FyFHXQVJ90A6Wu0LLRnchVUVJO4COH6c0x8InPNxN44cFUZLU8B98b6wa0Wi1C7NcXK1uKLq13V3ntrAFp53ZQHp647u2sQOAOmPMxMa0gNTGQIzSM0gNWGBj6ll81eoeAj5bcYR9RKdlfZHhAc88uJ2rKPmzfGXCJo9yZdFzGFes/cIe/Lfz7L7M3xlwiaNaikUqcSOBw49eEBRt4N9hkpavaR+EWtFC45U5g7S9A4HrIHfGmk7wb2lW90kHPoxpGLEl1s6MQLuFbwbf0UGOMAQnytgqTjcIFczSr/mMCJJxAlgs1VK0GINMVpvxp3Qx2OwNNJujCpJJyWtMK9QAp0RdsUmXZxdkC++TTW/y/ph1wGLLYFlqpnYYCktcz10yH8ViSfPL0BoqDJBkOvjGZFmZ2wq7nM5n9BFvQk2RMmGWkwPOFSMDcN3nGW+TEbyezjAaJYHuF7hYgbMsEAv35D38BFqxyB5qfOdrMCLoklgFetKABqYNwcXukYGLWkdPSLMyrMmDlGyNCQtRgz0xAr6VK49sDp1lZg3w7k5nyYXBiGxIvKcJRFMG2s8oDeY8ycCpWZYkksLpWl1scFuihLAVNFJXHGI7Va71VlrdUkE0ABmMBS890AE9AwiC22stiaKqigAwVAMgBugdZdPcnMDIoYCuB39NfR64AjpHRFpuDk1BLZioDL34e/CAsszbGAzl0JqUSpF45VIGf69sNtl1kVmVHW67VwrXECu8CgwyippKYJzqzCtwkqeBO8QEejrbOaSomk3sa1zoTUA98W7FZGmNRe08BxMaWGyNMa6vadwHEw12SzLLW6vaeJ4mA2sdlEtbq9p4niYsKIwDAjWnS/waQzKQJhFEqK4kgE9gJOPCA9p/WOXZtkbcz1a5dLHd1Qoztb5zNUtLUerTDxqTC1NRmq8wsSxqcQCSeLHwEQUXgSvQQxHZnAP2iNaFclJihW3EZHoxyMDtP6XuowR9omgZTku+hhTSYBTG8DXGtDT8cfdFaY9DQDZ/jPiYDzsa4kmvE1iKY8ZnNWK5MB5njQxmkepAa0jFI3pHqQGlIzSNqRmkBowzj6eQ4D2R4R8yMMDH0zJyHUPCILWkNDyZ9OWlS5t2t2+oalc6VGGQ7oqpqvZBlZpA6pa/hHo9G4NX1WsZzs0g7vi139kaLqfYhiLLIBHzBGI9CItnQNnu3ORl3fVuindGg1ds3yEv6oj0ehBmXoOzqwZZSKwyIFCI9K0LIVmZZMtWfnkKAWpxI6cY9HoQU01SsQmCb8GlcoGvXiCTe9apOJixN0BZ2JLSVJOZN7H3x6PQgx/N2y0K8ghDChBBNR2mKqanWIYizoD1v8Amj0ehBiTqdYla8tnUNxvOadVWiz/ADcs3yK97fjHo9EgsWfRMlBRZYA7fxiYWKX6o9/4xiPQismxS/V8fxijpHV6zT6crKD3ctpxTuYR6PQFB9R7Ac7OD1vM/PGrai2AkHkMR/WTad1+kej0BiZqHo9jUyMfpJo9weI28nmjvkD+9nfnj0egND5OdHfIN+9nfnjT+jXR3yLfvZ3549Hog9/Rno75F/3s380Y/ox0d8lM/ezPxj0egMf0YaP+TmfvX/GMHyX6P9Sb+9aMx6KI38mOjx6M796fwiMeTKwcJ37z9I9Hos4xtnaNZnkzsOQE395+kNstAMM+uPR6GG3/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2643174" y="1142984"/>
            <a:ext cx="3643338" cy="284008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7166"/>
            <a:ext cx="8686800" cy="838200"/>
          </a:xfrm>
        </p:spPr>
        <p:txBody>
          <a:bodyPr/>
          <a:lstStyle/>
          <a:p>
            <a:r>
              <a:rPr lang="en-US" b="1" dirty="0" smtClean="0"/>
              <a:t>GENERASI - 3</a:t>
            </a:r>
            <a:endParaRPr lang="en-US" b="1" dirty="0"/>
          </a:p>
        </p:txBody>
      </p:sp>
      <p:sp>
        <p:nvSpPr>
          <p:cNvPr id="205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85786" y="4549676"/>
            <a:ext cx="7929618" cy="2031325"/>
          </a:xfrm>
          <a:prstGeom prst="rect">
            <a:avLst/>
          </a:prstGeom>
        </p:spPr>
        <p:txBody>
          <a:bodyPr wrap="square">
            <a:spAutoFit/>
          </a:bodyPr>
          <a:lstStyle/>
          <a:p>
            <a:pPr algn="just"/>
            <a:r>
              <a:rPr lang="en-US" dirty="0" err="1" smtClean="0"/>
              <a:t>Komputer</a:t>
            </a:r>
            <a:r>
              <a:rPr lang="en-US" dirty="0" smtClean="0"/>
              <a:t> </a:t>
            </a:r>
            <a:r>
              <a:rPr lang="en-US" dirty="0" err="1" smtClean="0"/>
              <a:t>generasi</a:t>
            </a:r>
            <a:r>
              <a:rPr lang="en-US" dirty="0" smtClean="0"/>
              <a:t> </a:t>
            </a:r>
            <a:r>
              <a:rPr lang="en-US" dirty="0" err="1" smtClean="0"/>
              <a:t>ketiga</a:t>
            </a:r>
            <a:r>
              <a:rPr lang="en-US" dirty="0" smtClean="0"/>
              <a:t> </a:t>
            </a:r>
            <a:r>
              <a:rPr lang="en-US" dirty="0" err="1" smtClean="0"/>
              <a:t>dibuat</a:t>
            </a:r>
            <a:r>
              <a:rPr lang="en-US" dirty="0" smtClean="0"/>
              <a:t> </a:t>
            </a:r>
            <a:r>
              <a:rPr lang="en-US" dirty="0" err="1" smtClean="0"/>
              <a:t>dengan</a:t>
            </a:r>
            <a:r>
              <a:rPr lang="en-US" dirty="0" smtClean="0"/>
              <a:t> </a:t>
            </a:r>
            <a:r>
              <a:rPr lang="en-US" dirty="0" err="1" smtClean="0"/>
              <a:t>menggabungkan</a:t>
            </a:r>
            <a:r>
              <a:rPr lang="en-US" dirty="0" smtClean="0"/>
              <a:t> </a:t>
            </a:r>
            <a:r>
              <a:rPr lang="en-US" dirty="0" err="1" smtClean="0"/>
              <a:t>beberapa</a:t>
            </a:r>
            <a:r>
              <a:rPr lang="en-US" dirty="0" smtClean="0"/>
              <a:t> </a:t>
            </a:r>
            <a:r>
              <a:rPr lang="en-US" dirty="0" err="1" smtClean="0"/>
              <a:t>komponen</a:t>
            </a:r>
            <a:r>
              <a:rPr lang="en-US" dirty="0" smtClean="0"/>
              <a:t> </a:t>
            </a:r>
            <a:r>
              <a:rPr lang="en-US" dirty="0" err="1" smtClean="0"/>
              <a:t>di</a:t>
            </a:r>
            <a:r>
              <a:rPr lang="en-US" dirty="0" smtClean="0"/>
              <a:t> </a:t>
            </a:r>
            <a:r>
              <a:rPr lang="en-US" dirty="0" err="1" smtClean="0"/>
              <a:t>dalam</a:t>
            </a:r>
            <a:r>
              <a:rPr lang="en-US" dirty="0" smtClean="0"/>
              <a:t> </a:t>
            </a:r>
            <a:r>
              <a:rPr lang="en-US" dirty="0" err="1" smtClean="0"/>
              <a:t>satu</a:t>
            </a:r>
            <a:r>
              <a:rPr lang="en-US" dirty="0" smtClean="0"/>
              <a:t> </a:t>
            </a:r>
            <a:r>
              <a:rPr lang="en-US" dirty="0" err="1" smtClean="0"/>
              <a:t>tempat</a:t>
            </a:r>
            <a:r>
              <a:rPr lang="en-US" dirty="0" smtClean="0"/>
              <a:t>. </a:t>
            </a:r>
            <a:r>
              <a:rPr lang="en-US" dirty="0" err="1" smtClean="0"/>
              <a:t>tampilan</a:t>
            </a:r>
            <a:r>
              <a:rPr lang="en-US" dirty="0" smtClean="0"/>
              <a:t> </a:t>
            </a:r>
            <a:r>
              <a:rPr lang="en-US" dirty="0" err="1" smtClean="0"/>
              <a:t>dari</a:t>
            </a:r>
            <a:r>
              <a:rPr lang="en-US" dirty="0" smtClean="0"/>
              <a:t> </a:t>
            </a:r>
            <a:r>
              <a:rPr lang="en-US" dirty="0" err="1" smtClean="0"/>
              <a:t>komputer</a:t>
            </a:r>
            <a:r>
              <a:rPr lang="en-US" dirty="0" smtClean="0"/>
              <a:t> </a:t>
            </a:r>
            <a:r>
              <a:rPr lang="en-US" dirty="0" err="1" smtClean="0"/>
              <a:t>juga</a:t>
            </a:r>
            <a:r>
              <a:rPr lang="en-US" dirty="0" smtClean="0"/>
              <a:t> </a:t>
            </a:r>
            <a:r>
              <a:rPr lang="en-US" dirty="0" err="1" smtClean="0"/>
              <a:t>disempurnakan</a:t>
            </a:r>
            <a:r>
              <a:rPr lang="en-US" dirty="0" smtClean="0"/>
              <a:t>. </a:t>
            </a:r>
            <a:r>
              <a:rPr lang="en-US" dirty="0" err="1" smtClean="0"/>
              <a:t>Selain</a:t>
            </a:r>
            <a:r>
              <a:rPr lang="en-US" dirty="0" smtClean="0"/>
              <a:t> </a:t>
            </a:r>
            <a:r>
              <a:rPr lang="en-US" dirty="0" err="1" smtClean="0"/>
              <a:t>itu</a:t>
            </a:r>
            <a:r>
              <a:rPr lang="en-US" dirty="0" smtClean="0"/>
              <a:t>, </a:t>
            </a:r>
            <a:r>
              <a:rPr lang="en-US" dirty="0" err="1" smtClean="0"/>
              <a:t>komputer</a:t>
            </a:r>
            <a:r>
              <a:rPr lang="en-US" dirty="0" smtClean="0"/>
              <a:t> </a:t>
            </a:r>
            <a:r>
              <a:rPr lang="en-US" dirty="0" err="1" smtClean="0"/>
              <a:t>generasi</a:t>
            </a:r>
            <a:r>
              <a:rPr lang="en-US" dirty="0" smtClean="0"/>
              <a:t> </a:t>
            </a:r>
            <a:r>
              <a:rPr lang="en-US" dirty="0" err="1" smtClean="0"/>
              <a:t>ketiga</a:t>
            </a:r>
            <a:r>
              <a:rPr lang="en-US" dirty="0" smtClean="0"/>
              <a:t> </a:t>
            </a:r>
            <a:r>
              <a:rPr lang="en-US" dirty="0" err="1" smtClean="0"/>
              <a:t>penyimpana</a:t>
            </a:r>
            <a:r>
              <a:rPr lang="en-US" dirty="0" smtClean="0"/>
              <a:t> </a:t>
            </a:r>
            <a:r>
              <a:rPr lang="en-US" dirty="0" err="1" smtClean="0"/>
              <a:t>memorinya</a:t>
            </a:r>
            <a:r>
              <a:rPr lang="en-US" dirty="0" smtClean="0"/>
              <a:t> </a:t>
            </a:r>
            <a:r>
              <a:rPr lang="en-US" dirty="0" err="1" smtClean="0"/>
              <a:t>lebih</a:t>
            </a:r>
            <a:r>
              <a:rPr lang="en-US" dirty="0" smtClean="0"/>
              <a:t> </a:t>
            </a:r>
            <a:r>
              <a:rPr lang="en-US" dirty="0" err="1" smtClean="0"/>
              <a:t>besar</a:t>
            </a:r>
            <a:r>
              <a:rPr lang="en-US" dirty="0" smtClean="0"/>
              <a:t> </a:t>
            </a:r>
            <a:r>
              <a:rPr lang="en-US" dirty="0" err="1" smtClean="0"/>
              <a:t>dan</a:t>
            </a:r>
            <a:r>
              <a:rPr lang="en-US" dirty="0" smtClean="0"/>
              <a:t> </a:t>
            </a:r>
            <a:r>
              <a:rPr lang="en-US" dirty="0" err="1" smtClean="0"/>
              <a:t>diletakkan</a:t>
            </a:r>
            <a:r>
              <a:rPr lang="en-US" dirty="0" smtClean="0"/>
              <a:t> </a:t>
            </a:r>
            <a:r>
              <a:rPr lang="en-US" dirty="0" err="1" smtClean="0"/>
              <a:t>diluar</a:t>
            </a:r>
            <a:r>
              <a:rPr lang="en-US" dirty="0" smtClean="0"/>
              <a:t> (</a:t>
            </a:r>
            <a:r>
              <a:rPr lang="en-US" dirty="0" err="1" smtClean="0"/>
              <a:t>eksternal</a:t>
            </a:r>
            <a:r>
              <a:rPr lang="en-US" dirty="0" smtClean="0"/>
              <a:t>). </a:t>
            </a:r>
            <a:r>
              <a:rPr lang="en-US" dirty="0" err="1" smtClean="0"/>
              <a:t>Penggunaan</a:t>
            </a:r>
            <a:r>
              <a:rPr lang="en-US" dirty="0" smtClean="0"/>
              <a:t> </a:t>
            </a:r>
            <a:r>
              <a:rPr lang="en-US" dirty="0" err="1" smtClean="0"/>
              <a:t>listriknya</a:t>
            </a:r>
            <a:r>
              <a:rPr lang="en-US" dirty="0" smtClean="0"/>
              <a:t> </a:t>
            </a:r>
            <a:r>
              <a:rPr lang="en-US" dirty="0" err="1" smtClean="0"/>
              <a:t>lebih</a:t>
            </a:r>
            <a:r>
              <a:rPr lang="en-US" dirty="0" smtClean="0"/>
              <a:t> </a:t>
            </a:r>
            <a:r>
              <a:rPr lang="en-US" dirty="0" err="1" smtClean="0"/>
              <a:t>hemat</a:t>
            </a:r>
            <a:r>
              <a:rPr lang="en-US" dirty="0" smtClean="0"/>
              <a:t> </a:t>
            </a:r>
            <a:r>
              <a:rPr lang="en-US" dirty="0" err="1" smtClean="0"/>
              <a:t>dibandingkan</a:t>
            </a:r>
            <a:r>
              <a:rPr lang="en-US" dirty="0" smtClean="0"/>
              <a:t> </a:t>
            </a:r>
            <a:r>
              <a:rPr lang="en-US" dirty="0" err="1" smtClean="0"/>
              <a:t>komputer</a:t>
            </a:r>
            <a:r>
              <a:rPr lang="en-US" dirty="0" smtClean="0"/>
              <a:t> </a:t>
            </a:r>
            <a:r>
              <a:rPr lang="en-US" dirty="0" err="1" smtClean="0"/>
              <a:t>generasi</a:t>
            </a:r>
            <a:r>
              <a:rPr lang="en-US" dirty="0" smtClean="0"/>
              <a:t> </a:t>
            </a:r>
            <a:r>
              <a:rPr lang="en-US" dirty="0" err="1" smtClean="0"/>
              <a:t>sebelumnya</a:t>
            </a:r>
            <a:r>
              <a:rPr lang="en-US" dirty="0" smtClean="0"/>
              <a:t>. </a:t>
            </a:r>
            <a:r>
              <a:rPr lang="en-US" dirty="0" err="1" smtClean="0"/>
              <a:t>Ukuran</a:t>
            </a:r>
            <a:r>
              <a:rPr lang="en-US" dirty="0" smtClean="0"/>
              <a:t> </a:t>
            </a:r>
            <a:r>
              <a:rPr lang="en-US" dirty="0" err="1" smtClean="0"/>
              <a:t>fisiknya</a:t>
            </a:r>
            <a:r>
              <a:rPr lang="en-US" dirty="0" smtClean="0"/>
              <a:t> </a:t>
            </a:r>
            <a:r>
              <a:rPr lang="en-US" dirty="0" err="1" smtClean="0"/>
              <a:t>menjadi</a:t>
            </a:r>
            <a:r>
              <a:rPr lang="en-US" dirty="0" smtClean="0"/>
              <a:t> </a:t>
            </a:r>
            <a:r>
              <a:rPr lang="en-US" dirty="0" err="1" smtClean="0"/>
              <a:t>lebih</a:t>
            </a:r>
            <a:r>
              <a:rPr lang="en-US" dirty="0" smtClean="0"/>
              <a:t> </a:t>
            </a:r>
            <a:r>
              <a:rPr lang="en-US" dirty="0" err="1" smtClean="0"/>
              <a:t>kecil</a:t>
            </a:r>
            <a:r>
              <a:rPr lang="en-US" dirty="0" smtClean="0"/>
              <a:t> </a:t>
            </a:r>
            <a:r>
              <a:rPr lang="en-US" dirty="0" err="1" smtClean="0"/>
              <a:t>sehingga</a:t>
            </a:r>
            <a:r>
              <a:rPr lang="en-US" dirty="0" smtClean="0"/>
              <a:t> </a:t>
            </a:r>
            <a:r>
              <a:rPr lang="en-US" dirty="0" err="1" smtClean="0"/>
              <a:t>lebih</a:t>
            </a:r>
            <a:r>
              <a:rPr lang="en-US" dirty="0" smtClean="0"/>
              <a:t> </a:t>
            </a:r>
            <a:r>
              <a:rPr lang="en-US" dirty="0" err="1" smtClean="0"/>
              <a:t>menghemat</a:t>
            </a:r>
            <a:r>
              <a:rPr lang="en-US" dirty="0" smtClean="0"/>
              <a:t> </a:t>
            </a:r>
            <a:r>
              <a:rPr lang="en-US" dirty="0" err="1" smtClean="0"/>
              <a:t>ruang</a:t>
            </a:r>
            <a:r>
              <a:rPr lang="en-US" dirty="0" smtClean="0"/>
              <a:t>. </a:t>
            </a:r>
            <a:r>
              <a:rPr lang="en-US" dirty="0" err="1" smtClean="0"/>
              <a:t>komputer</a:t>
            </a:r>
            <a:r>
              <a:rPr lang="en-US" dirty="0" smtClean="0"/>
              <a:t> </a:t>
            </a:r>
            <a:r>
              <a:rPr lang="en-US" dirty="0" err="1" smtClean="0"/>
              <a:t>generasi</a:t>
            </a:r>
            <a:r>
              <a:rPr lang="en-US" dirty="0" smtClean="0"/>
              <a:t> </a:t>
            </a:r>
            <a:r>
              <a:rPr lang="en-US" dirty="0" err="1" smtClean="0"/>
              <a:t>ketiga</a:t>
            </a:r>
            <a:r>
              <a:rPr lang="en-US" dirty="0" smtClean="0"/>
              <a:t> </a:t>
            </a:r>
            <a:r>
              <a:rPr lang="en-US" dirty="0" err="1" smtClean="0"/>
              <a:t>juga</a:t>
            </a:r>
            <a:r>
              <a:rPr lang="en-US" dirty="0" smtClean="0"/>
              <a:t> </a:t>
            </a:r>
            <a:r>
              <a:rPr lang="en-US" dirty="0" err="1" smtClean="0"/>
              <a:t>mulai</a:t>
            </a:r>
            <a:r>
              <a:rPr lang="en-US" dirty="0" smtClean="0"/>
              <a:t> </a:t>
            </a:r>
            <a:r>
              <a:rPr lang="en-US" dirty="0" err="1" smtClean="0"/>
              <a:t>menggunakan</a:t>
            </a:r>
            <a:r>
              <a:rPr lang="en-US" dirty="0" smtClean="0"/>
              <a:t> </a:t>
            </a:r>
            <a:r>
              <a:rPr lang="en-US" dirty="0" err="1" smtClean="0"/>
              <a:t>komponen</a:t>
            </a:r>
            <a:r>
              <a:rPr lang="en-US" dirty="0" smtClean="0"/>
              <a:t> IC </a:t>
            </a:r>
            <a:r>
              <a:rPr lang="en-US" dirty="0" err="1" smtClean="0"/>
              <a:t>atau</a:t>
            </a:r>
            <a:r>
              <a:rPr lang="en-US" dirty="0" smtClean="0"/>
              <a:t> </a:t>
            </a:r>
            <a:r>
              <a:rPr lang="en-US" dirty="0" err="1" smtClean="0"/>
              <a:t>disebut</a:t>
            </a:r>
            <a:r>
              <a:rPr lang="en-US" dirty="0" smtClean="0"/>
              <a:t> </a:t>
            </a:r>
            <a:r>
              <a:rPr lang="en-US" i="1" dirty="0" smtClean="0"/>
              <a:t>chip.</a:t>
            </a:r>
            <a:r>
              <a:rPr lang="en-US" dirty="0" smtClean="0"/>
              <a:t> </a:t>
            </a:r>
            <a:endParaRPr lang="en-US" dirty="0"/>
          </a:p>
        </p:txBody>
      </p:sp>
      <p:sp>
        <p:nvSpPr>
          <p:cNvPr id="16" name="Rectangle 15"/>
          <p:cNvSpPr/>
          <p:nvPr/>
        </p:nvSpPr>
        <p:spPr>
          <a:xfrm>
            <a:off x="928662" y="3929066"/>
            <a:ext cx="7143800" cy="369332"/>
          </a:xfrm>
          <a:prstGeom prst="rect">
            <a:avLst/>
          </a:prstGeom>
        </p:spPr>
        <p:txBody>
          <a:bodyPr wrap="square">
            <a:spAutoFit/>
          </a:bodyPr>
          <a:lstStyle/>
          <a:p>
            <a:pPr algn="ctr"/>
            <a:r>
              <a:rPr lang="en-US" dirty="0" smtClean="0"/>
              <a:t>Apple II, PC, IBM </a:t>
            </a:r>
            <a:r>
              <a:rPr lang="en-US" dirty="0" err="1" smtClean="0"/>
              <a:t>dan</a:t>
            </a:r>
            <a:r>
              <a:rPr lang="en-US" dirty="0" smtClean="0"/>
              <a:t> NEC PC</a:t>
            </a:r>
            <a:endParaRPr lang="en-US" b="1" dirty="0"/>
          </a:p>
        </p:txBody>
      </p:sp>
      <p:sp>
        <p:nvSpPr>
          <p:cNvPr id="3" name="AutoShape 2" descr="data:image/jpeg;base64,/9j/4AAQSkZJRgABAQAAAQABAAD/2wCEAAkGBxQSEhUUExQVFBUXFhoaGBgXGBYXHhUYFhccFxoUFRQYHCggGR0lHBUUITEhJSkrLi4uFx8zODMsNygtLisBCgoKDQwNFQ0MFCwZFBksKywrLCwrLCs3KyssKywsKyssLCsrKyssKysrNysrKys3LCwrKysrKysrLCsrKysrK//AABEIAMYA/gMBIgACEQEDEQH/xAAcAAACAgMBAQAAAAAAAAAAAAAFBgMEAQIHAAj/xABPEAACAAMEBQcGCwMKBgMAAAABAgADEQQSITEFBiJBURMyYXGBkbEHI0JScqEUM1Nic5KywdHS4SST8BUWF2OCg7PCw/ElNEN0hKJEo7T/xAAWAQEBAQAAAAAAAAAAAAAAAAAAAQL/xAAYEQEBAAMAAAAAAAAAAAAAAAAAEQESIf/aAAwDAQACEQMRAD8A6LrjpOZZ5aNLpUvQ1FcLpP3QpfzxtPGX9T9YP+UZgJMqpA85vNPRMIIYcR3iMg9/PO0/1f1P1jI10tP9X9U/mgCVjwSAYV1ytHCV9U/miZNb7Rwl/Vb80Lyy4nSXAMMvWqed0v6rfmiwms07hL7m/NC/LSLMtYA4usU3gncfzRINYJvqp3H8YDBY3AgC384Znqp3N+MYOscz1U7m/NAkxE5gDJ1lmerL7m/NAUa9Wi+68nJopoMHyxz240Yws3vOzva++Abn14nAnzcrMjJ9wU+t84x5NeZ1fi5Wa+vvmMnrcFhTmvies/Ylxqj+K/8A6GgG5NfJpZxyUrZmIo5+TtSufTHpWvs4lfNSsbu9/SmFOPRCcjbc36aV9sRpZHxTqT/GMA6zNfpoVTyUvadlzb0WK1z6I9afKBMWZNUSZZCSi4N5sSKYHvhNtPMT6Wb9pjGlvNJ9o6bO33QD9/Pl6gckmLuvOPoAEH3xiXr0xp5lcVJ5x3GlMoTXfbT6WZ70EbWdub7LfagHFNemIJ5FcA3pn0VJ4dEWBrmbwHJDFL3PPrAU5vTCIDs9kz7Jiyj7a/Rf5lgGmx6/l2AMgDzpl/GE5KTe5nzconsOvPKEDkaebD8+ubFac35sc/0Y23/5TfYeLugW2h9Av+I8A2/0gc7zHNZV+MzvTCleZ0Vjc6/D5A/G8n8Z00vcz3QjPlM9tfdaGjZzh/5I+0v4wDivlGUyhM+DnFrtOU+ddrW5Gn9JC3Q3wdsZZf4wbiRTmdEIskfs4+lP+LFeX8WPoH+0Ygd7R5SpQrWzzMFvYMp7MQIbpSqwBu5gHdhUVjg9uyP0X3R3mx8xfZHgIok1m5MIpmBSATmL27cKZwtyLCk01USSlcVNnAPTiabiN0FNfLbLlmzcpKEwtOolSBcag2hXrGUKejdZ5LTgy2cK81lRm5RCaEgCoGdMIBFbWIobgTBTdzG7D1eiJF1lb1B9Yflhetnxj+232jEsoQDCusTn0B3/AKQ9S9EO9Glst0qrbRPpY0FBlHMJKR2XVnGRLP8AVS/swAo6GtA9KX3n8keGjbSPSl95/JDQ6RoZeHbALy2G0cZfefyRR0/a5tklCYyo1WCgBjwJPojgIa7kKXlL+IlD+s/ywANdcif+kPrfpEg1pJBPJ5Z7YG4nI4nLwinN1SnJJWexQS2CkEvjt5VAXPEQKayqM5snji5y+rAdAcQsk+dm+2IGG0zN9tT98fywQsWrlonSjOlvLdNolhNzK5+jiYDeZmes/YSCv8hnkhNEwGt03AhZvjb2V4VoTj0CECZpVwSK7+J6vAARH/KBLhyoY0AxJxoKVJgHqTot2BekwX2DXTLVStxsAQZvR7xE50CJckznnhLik3WVQdhi4yc5mFKxTgyqeaakZmj0AOONSRn2xBa5MuaaBgGJpxyBPO35DqgCWjraJ5RKTVJLNUSw20cWHPGAqd1coMjRZmVmnlQXQoUMuWpArnQzczSox3iBEmymz2XlLRLA5QFJfpOxYc9scAtOvGIdCSgj8tcakiWzuta36i6ku8N7OU7zAONi0DfF5pvJFXJAdUqaqAThMOH4RBoLRQnrMJnCXyc+bKAIXEIw2jUjExz3SoBJLjbLEnoxFAvAY83dFrTEtXmUalPhM7uMwwDrJ0aS1yk8C6TeIlAEsbpTE1rQ14dMXLNorbW8JigC6WLyaKtRUkU3AV7IQZUgm8DeUrTEs2INa4BsCBTojV5nmaNfukCr3sDUVxBOKk4U6YBw1osUqyJLmWebyjPakvVZGAvhgTRRhvhgGh7NK+Jdpr0CXFmSybt4kmgG6pMcqkmktlGQtFm/1PxibR10GexLA8pSqm6RewqCIDo1n0NfRi1lnIxYm601caNfBvKppVie6PLoaWD55TJl37xdpwwbccUGZAFK74SplDc+Ol3ivOdjSrBbjG9SpGOEVtLktLCsKFcycmxIuqtScheqYBq0vZLPLm2SVJmB5U2eRNIdWuil/nDm4448Iv2rQljVQJUzlTS7dWdLqEOJOXHxjnWj5mEv/uG/wWEb6GsstpLM9alyoumhGGHfWAapehJcxCXkvLbFbvLy2qtMDVRvyjqMgUAHQPCOFWyypcShmS2IWtWbCrBSpNaVxjuknBV6h4QC/wCVRatYcaef6Pm8SI5toMHlrPzfjZddtPWGQBrHWtfJEhvg7T2ccm5ZLu9hdO1gcMBwhTssiwy2VlFoYqQRWY9KqQRUXwDkN0Byi2nzj+232jFmQMoqWpqu54s3jF2zwBCQsMWnNN2mzS7MtnmFAbOpaiyzlhXbUmF+zmL2tUzCy/8AajxgNbDrPbppmVtT7MtmFAgxAwyURNO0la+RZzap1b92gamQxy6TC9oWbQzfoJn2RFu16TRrO6reqZla3TQZHnbjhAe/lS0TZjgWmeBU0HLPQDoN7HCCImO1hQu7OeXbFmLHAHeSYWDP2iTW9QjKhHZ3wy2c/wDD5f0z9mG+Ae9ZC38joVJVgkgggkEUK5EZRzCTIacyhmYmhxZicBU0x7Y6ppQV0TL+ilfdHONGSjfFDTBsaVwoajtygGdrBKkzDLMuU60LoGTEIge8rzK7TEhKGmGMNejkVbJPVFCKOVoqigFUr34wvaUANoxrXkpuVKXav0Z5Y9cMVi/5Wf1TP8MQHC53OPWY0EZmZnrjAgL1kRyKqjOKEYAmhO8U3jPrAizKsM1SrvKmhK85kago1OdSgrhGlkxlUzFTh3bofpFBoU1oouMeGPKVHvpAWXKMLjjZKilRhWle+EXS2nlumzy5JVRNvTMT53k+YBvUBgGz3CG+eHSVMcUJCBl4YSwcejq4QmWOyNOREWhou+mCml6leJNcICmdp05S8RfyNRUXVbE9tKjpizK0is9lX4LKq7Ow85aALxqzHBieMdI0Fo3krM0pXkhZt4m+LpII5MkAN8049ECZuo1klUZZlpqMAZThiKjGl1SRhAK7MzLtWZACtSDNtAbA0uNvvdFcohnzxLRgbPLuLdqFnzTz8RSvvhul6uI3NtOkxTjMu9OAYCvZFC36pyMWmT7aeJdpTZYCpPZAA3WW1iSckvkybWiML7OCEF4Ha3+cMULNOAd7po14muFMBXI55Q2WaxSZUjkedLE4TAZ9z1QDs0AFLuGeZivM1uFSEl1xNCQq+FTAK1q0pyoBdgcagUOHXSgr045xJarXfI2iRdqCQLwW8VuMaYn+KwxytOLMYIZa1JApdBAr00HHpjbUlUn2oJOVXBvi6Ul3aXXanNrgQN+6AW7I1Lg4Tv8ASIixoaYiGt56XWZlW7jdll8CwIBwzpvMN2vGj5Ei0WIJLly0aaTMCqFDAUBvUzwJjXTEmxsrrZrPcYqyiaagYoVoFJJpjmQKQCtb9K2eau0lqArhTkiCQMt1TiO8R3iTzV9kZ9QzjhB1NtBAuvZm3gcpj1EUjvCDZG7AZdW6AB+Uw7Mj2n8FhIR4c/KmaCz9czwSEJZkAhzjtHrPjF6zmB804nrMWpLQBeztFnWQ7Fk/7YeMDpEyDM7QtotSWYyZZcLZ1BNVABNaAkkQC/odqNM+hfwg1baLZmrlyu7pAi9ovyf2sFi5lJVGXF7xBYUBIUffB8agO6FJtpW6XDEJK3gU5zN1boDnFmcXnrSmJJrxAIFeg/fB6zLWwrn8e/hDpYvJzZE5xmzOtgo7kAinrto2VZpEpJKBFLsSKk1N3OpMBam6WkzNHy5ImXX5OWNpZlAVAriFPCFyxaMVWBNplAVxpfU0OdCwG6sYsgHJph6C+Eb8mv8ABMAyvIs7uXNrl4ggDZF1WvFl52J2hQ7qb4Ky58pbPNVZ0tqq5G0vqUAoDjlCLyI6YjezrQ55dH4QCPNOJ641BjM04nrjSsAd0I2H1vAQ6afQtofZ9G6x6hMx/HshD0S1B2t4COgMa6If6J/tGAqaEtgm6PNSCyynQiuJABAJ7IBatHaH0f5YtaoKvIPQUJRgc8emKerLZfR/lgNtcbJys+yLhjKp2G0TAfGCOldRZcmWzmURQGm1mQCaYN0Rm22blLRZZgeURKVg6mbKVgeUmMNh3ByZT2wY0jys6UybZvKQDVZlKilQFY8YBMsWryOzritw02WbHfvyzEWrHo1ZLMQznYYULVG45dkFtE6NaTeviYSxqW5GbgKAUoAeEVptSzbLDZfG7MAwB3sgHCA9p8+b7fuhRlPDbrF8WPa+4wlq0BLKthWcCPXXPshm8nr00io+k90t4VJYF6u+sHfJ9M/4nK65v+E8A7a/n9qsX979iAelrY8qVMeWaMqimFc3UZdsFdfH/a7F/e/YgDp5vMTfYB/+1ID1i0jbWS8VltXJbhrjvJrgI7PLyWud0V7o5fq3a5IkDlQ5agxBbKnG990dRGQpwgFjytNQWfrmf5I54JkPvlff/lv73/JHN78AqvmeuJ5bRXOcbqYC7KmR1byeTf2YewngY5ArR1LyfTf2bsXwMA5GbEqTMIGrNxiYTcIC684AQj+Uu1+bk09Zvsw0TZuEI/lFfzcr2m+zAUrG3m09hfCJr0UrG3m09keEWFaAmDR5zgeoxGDHpjYdh8IBFmZnrjEWLNY5k5yspHmNXJFLHtplDbovyaWqZQzilnX5xvN2Iv4wC1o1yBhnU7q7hD6rn+RWv4kqw+tNoPcYWdLWZdH2l5Cy/hAUKbzcorVdFJFEalOsExbbXAGUtnezclLvKS19ibqzA5ohQVyIzgLGjpBkaOmTkarbAAIwHKOFbrwaKOrq0IHzPyxYtumpcuxJZpiTPOqswOl00AcMFukip2QM98VNAWqW0y6jMaIecgXK6Mw7QAPWgftDdngIvWnR6mXYqCl9DeI7MTFLWj/mG7PCGFdITJNlsfJkC/La9Wp5mIoKikAuhLjDacCtMyKmtKjoi3pWY0u2cmrzAgZBdLsQagVqK07IKppya8xkdZT3SBUqd7XcKk03QN1nl0t4xJ+Lz/jogD2s3MHtfcYRb0PGsx2B7f3GENjASB4O6hN/xOT1zf8ACmQuBoO6kNTSMg/Omf4UyAdNe2/arF/e/ZELusFtVFoyllcFTRrpFCGqDQ+rBzXdv2mx/wB79kQq62HZTrPhAb2XTiXaKJ4CjhKeg7ljv0g1RT80eAj5x1blhmmA/J4ddRH0fYloig7lUe4QCd5Yf/jf3v8ApxzQmOoeV3k/2YzJiyx5zOpJ5mQGf6xzKbpWypkJk4/UH4wCuY2Bie2T0c7EpZY6GdvtGnuitAbgx03UBv2c/wBnwMcvrBazawTpcoS5eyN5FamA6w1rVecwXrI8IHWzXCzSgRfvHgscpec75sx7fujeVY2OSmActI+UIkESpdOloV9JaZn2inKNUA4AYARNZ9FetSN7ZZVRMOMAVsh2E9keEW7NKZzRFZjwUE+EU7DLYy5eyQCAASKCtOMOOr1iMliTemXhlLGFeF40G890AGtNhMkKZxCXq3VG0xugE0AwGBGZETaDeS09FmKBL2rzTG4KSMBQCpAwNc4YNOWMTgrWgJJVCbtWxN7PE55DACKaypUoXllqq/KTyZa/2UPnH7hAMU+fyEoCzyVpXBUAQU4k0r3CAMy1z51UMxi1cUswyFDVXmk0XMZsOqBtq1mkkhWMy0EkAV81KB+jBvMPaJjS1aTmOLpIVBkiAKo/siAxbdHKkuYUaWJireujzpoGAJMw7AOJNAD1wu63SV5GU5DMzVF4knpxrDBo7GYFOThk+upUe8iBWlhesIrnLce43YBfS9MlKhaspCLt8YgtgwUjG70GCOhbIsudsmtZdewkGB0idSQRvBHiII6Lc/CB9D+WADazfHt2eEGZwHwexV+Tm/ZgNrN8e3Z4QZmSy1mslMxLmeEBTlVE6aRjtjv5QUHbGdamPw8E0/6eXAfwYnsqEPMGZvoT+8BJpFfW0/to6k8TAGtZG2F9seBhDmZnrhy1qnUljjfw7jCYWgMVi9YdKtJmLNRJd9a0NG3qVNQGAOBMUInkhWIBovScu3hAMD6xTLXOkcoqAoWoVqK3lOYJPCI9aeanWfCK1jsfJzpZqOdT/wBTE+sx2V6z4QFbVil+ZUV82fER9I2HmL7K+Aj5s1Z57/RnxEfSdi5i+yvgIDnHl8zsfVO/0o5JHXPL3nY/77/SjklIDEZAjYCMhYDWkX7Po+8AaxFZrOXaiqWPBRXwhx0Vq/MIAbY957h+MADstjA6YM6N0TMnYSpbN1DAdbHAQ6aL1YkpQkXz87HuQYd8MM62yrMgMx0lLuvEAnoVd/UBAKuj9QmOM6YEHqptHvOA98F5Wq9mTmyy5G9jePXwEa2nWVnBMiUbnys88inWF57e6FzSOnUbCZMe1H1JfmZI66Yv2kwB6dPkKbijlXB5klRMIPzm5q9pinb9NmUDykxLOAMVl0nzqDiaXE7jCra9MzWHJgrJTHYl0QYVwqMScDviulgMwEIMDUVyX0gcTifROHrdEBenafNOUkoFJ/6kxuVmmuODNgvYIDz7Q0wkuxZjvYknvMUNEzWaZLW7UAC8KVJFaEU7DDDY9CEmsxrorgBmeArkICDSVjAscmeiUAKlm4teZSK/2Rh0xYvwRlSr+jrZIp8U7FehcJg9ytAOxTb0tD80e7D7oC2s+4Vb1WDdxr90WrfZwVtkrdVmXqO0IGT2wgvZXvOjH/qSFB6SmwfCARLMard4mDGj6cuKbpVM+qBUtCjMtOaSO40iZdI3HDBRzafx3QFTWX49uoeEHFUmzWUDMy5gHT0QtaTtfKzC1KdFa5Rf0drRPkqqLcKqKAMtaCtcwQd8ASUedm+3L+2Ipa2H9tHUniYsjXCuL2eWTvKkofAwJ0ppAWi0LMCla3RQmuR49sAa0zZFnTFDPdAwrStCeI7oEac1fmWYi9RlOIZcQ3UY0tdsYTWrUY5dUSjS7FWRtqWcSp9E05yHcc4AKRGItWiUuatUHjgR0GK0BZkW1lZWzu5V8Ce0wS07NDy5bLkTX3ZQEiyJtZV31WqP7Q/Ee+AuatfGP9GfER9K2Hmr7I8BHzXq2POt9GfER9LWMbK+yPCA5v5ehjY+qd/pRycSjWmOOXT1R3LyqaMlz3sxmFrq8rgMK1uZnshZstmlSRSUir0gVJ62OJgEuwasWiZSq8mvGZh/6873CDdj1YlLzyZh+qO4Y++DVptSoKzHCDpOJ6hmYhlWt3xkSaj5SdsIOkLmwgL9gsgAoiBV6AFHaYl/leShuKWnzPUkC99Z8h3wFmtLf46c1px+Ll7EoHhs87rivbrbaGuSbKqylYNspdTBaEsXNKUFccIA9btNzlHnZsuxKfQl+dnN25DrAgC2m0VibPJLTN86eTNc9OOCxjRWrMlqvPtHKG9dIlGovUBo01htZ7h2xSXRr1KtRLrGrDeFOGGQyJqePRAYtdraZtzZjTSKGlaAXgSAB00OUWZNkd6gC6hyY1WnEhd+ETSpMuWa0qa4s3Wu876MSKeqRGkzSN7AC8cuAyxwzPbAXEsstMW22FKk0AFMOoZGI5ulfUxp2KKXTWuZpdY9RMCJ9srzjePRkK9OW/dvGMEbHoh2AmWlhZ5NRngzDHBEzrRmAJ47xAZ1bOzMFFDCc1eokNSo3YkCDd8DPPvP6ZjvELWgqcpOVW2SQRuJXFez0cYOy3B5ozpjux4ccKd/RARB6PaFJKh0lOaXvW5JgQuY2xnhhU0hd0YSEKnNWYHv/WD1oWs1AKEvLnS8RUFil9AQCK7QXCo4QDrSfOHFr+FMC2JGGGBNOyAlnthFqwT/ADco+pNZOxwGHvJi1YtCGYA8wmXLOR9J/YX7zhBCZYla4gW7LQ3gAcSw9JmHOMAuaYsVy0TBiMa505wvfeYFz7LvH3w9nSIDFZktJq/OUE8MzE8uw2Cb6HJnoLKPcaQHLrTZRXZXvPhFaZZGriO79MI6vatRpL4pMdeu6w91IpzdSGCgKyuR1rXsxgOXvJpxrEZSHq26HEtrjbLDdW94QItujAGoRXfh4YQG2ktBO0hJ6qSCkssfaQH8YWco6Vb7Q0uRY5qczk0kzFOTAClGHWDCbrFo8I9UrcYVXoHDsygA5aNI2pGIDESINljXeuHfjEcbBcIAhoO2JKmFnJAuEYCuNQch1GPpuynAeyPCPlOYuB6jH1VZeaPZHhAKvlPtQl/Bxdd2blLqqKk0ud2YhHnPOpWY6WVD1M56uHZDb5Y9ITJS2fkzdLGYCaAmmzlwjkLXnIZiSSaXia47gScoBrlzJMs1lyzMf5SbtHrA/wBoCaYtk6bMKu5IqAFrhjSgujrEXpc0tSgwIbvyUgdJx6hAzSqsGzwKKW6btReI7z2wFvRVVVlFL21/ZYG6Aw4EgnqHTBexyy0+SMbrO6HDdMlFQvVUDvgLogXHZTia0YdAFbwOWZA7+EEGdlCuWOw0pmIwwluCzADHItlANugNBJZkKlySSGNKMSaUwwIHULx6YVdYbcJU+bLALUaovZLeQ4cWwmNWvHojOlddDecWZboJPnGxJFc1TIZDOvZAzRui7Ra2L4mp2pjk079/ZAQtar1S7MSMhkBUGjDdgbuG8EwU0foefaBeNJMr1mwFK1wGbU3V74szVs9iAovwiccmbmKRwH+/WIzZ9KvOW9NbG9gBkAaUoOGOcBtIt9nszhJCcrMvUM2Zuxobi7uvxjTWCdygDOxYgn3gkL0VIAw4wHtblZjXRQ1BxxpWh+9hBi10Ms0WoABocOacVpnuIgBejpgFoSg2WVhxrd21NOOyO6GcGoxwGXv3nqGXSYUkZg0pj6Lqew7Jan9k16QYc7HYmYXmIVN7HLKlEG8595gKGk7E09AktCzXlKjjWoJPAYj3wT0Xq/Ks9C9J02mVNhDw+fTui18KCi7KF0byec/Wd3UIwk2AnmkuasamNGl0EZVo2YwA95EQNIplBW7GjSoCjZ7U8vmsV6N3dBrRulmc0KZbxl+kU5GjzMNB2nhBuVYhLW6ow8TxMAq6c0XMmTmmLQg0wriKdeEB9I6Mm3gxlsd2Ar24Q/TbPFdpJEAm8m06yPIUbaOrgPhsmp4cQe+B9psjPLCMMVzNOPDoz74f5sokEQKWzsZZVxRlYjrG4wHMtI2AqawNKQ5aXstKwszZdDAUqQVayUGQw3xSkLtr7Q8YNz+af43wA74MCCKd0fTNmXAdQ8I+eNELtN1R9E2Y4dggEHy1cyRxBc9gKVjkzsWrXBS14gZAnCoXdwjrflkqRJG65O+t5unZn7o5I85mrSgBADAYA3d5G81xrAHrO5UKtMVIVhxAGJBGeOHfFHSkt9gCpJDKaZsK3iKDPq4LE9iYrLujAgAg4UIY1HGmya06o9arPMmG7KBLX7wAzQFbuLbhTjxMBU0YAjjEEsqld9QxxBpzSACceIg1KszTryoCxowruUOa0Y5YYdOERStDybKA9pe83oy0r45n3CNpGsDTX5NFEqWAaKuB7T+EBIuirNY1DzvPzNyjmg9I/HujErTk2c9GIRKUVFwAJIAB76fdEFucGW2+lDh0OFKjp53dA6xOQ4JBugEkAVJUFiC3EjD6ogLul5gKKwBpuOR2lJr0UIU98Y0RNO3UdQGABxJHQDURNb2NxqAYGtDjUq49xF7DgYo6JqHBJrUUAJOQNDTqocICbSqMXAFNoUrlvZQO0MoPTSCVhrMlqoxvLdoMS2yB+YEdEa/yQ0+hL3EHPc5ejUKN+K1pkDBWzskpbkgFRvc89vyj+MIDSwaHlydqdSbOrW7XZWuO1xNST/FYuTrQzmrHqGQHQBugdabYssVPYN5/jiYq2TSTNVmChBvxw6B6xgDQMbhop2O0iYt4AgHKu/pi0pgJ0aJRM4xXVokEBYVosWSzGYaDtPCILJZjMag7TwH8boZbLJCKAO/j0mA2kWdUFF/36TGSsbxmAgZIjaRFsLGbsAOezRA1iLYAQWKQH05rDKsY26s7KSqD0qGmJ9EdPQYAfbtT+UG1MC9Qr4kQo6U0HYJRImWslhmFKV+qKmAmsWs1otJPKTCE3S1JVQOFBzus1hbMAyjSNikMGko8xwcGfcRvAbI9NIqTdJCcztS4WJNK1zxOMA42WAZNFmhPVH0NIGEfLy291yO7oj6fkNsjqHhAJHlcfbswIqCJtTwGx4mg745JI5RiFlqb10qbtSWBzr0ZDsjsvlQsocyGdwiKJlThU1uZE4DKEZNIS5a0kKAD6XHpxxPbAU7DogSEvWmYEFa3VOJ6L35e+LMrTAK0kLya1IyxPT+pxhXtF+bN2iWYsQKnpy6IuaM5pCtmDeFMVJwFDvwBPaICTS4DXbzelQk1wvAkE/VinYJovKAMDS8TuYGtVIyHNi7pKWLh4i6ewUSvcQIGpMAICitCwJ3Mp33dxpXHpgD047LKOBBPA3bwI44le8wGksSykYC+CANxNAak8bo6MYNhuGOR6CCaGnTQN7oo6O0PNnkgbEsYM5wBuE0J9YipgL71dSADtCgXMm8h2SOIJ/8AWJbBoVZJ5S0G/NOIlg5V3u38dsEEmrLF2TicjNbM+wN38Z5xEkrBnJooxd2rh1neejMwEk60M5F7IZKMAvUPvjU1oaGh3HOnTSLuj7PyrKZao9nIN6aWZXVhmCp5pGVwgjeWEVUCuGaU6zAp2qVBArQNQ5qfWFRALk+ZMR6TEM0VrUVxB44GnVBGzWJpt1pwoo5ssZdbfhv3wRBgnovRvKC+xovRmfwgKlnmy+UVHmLLrx4DdwHbB59HyZgF1qCgIKsDUAjaPEdG+uMBZ+qQqW5QkYmhAxO4E7/Ae6Bmhw98zcUUqVVOCkg1NeodJzgCT2Z0nP5y/LrsgjaxArU5YGuUX7FZzMag7TwERWOzNMag7Tw6YaLJZ1lrdXtPE8TAbWaQEW6v+/SYsKY0pEFtchMOMBaM0DCojeU4ORgDLMek2thNUKKmu1jmtDj2GkAyAR6kULbpqTJQPNmKlRgMyepRiYVNIeUqWARJlMx3FyFHXQVJ90A6Wu0LLRnchVUVJO4COH6c0x8InPNxN44cFUZLU8B98b6wa0Wi1C7NcXK1uKLq13V3ntrAFp53ZQHp647u2sQOAOmPMxMa0gNTGQIzSM0gNWGBj6ll81eoeAj5bcYR9RKdlfZHhAc88uJ2rKPmzfGXCJo9yZdFzGFes/cIe/Lfz7L7M3xlwiaNaikUqcSOBw49eEBRt4N9hkpavaR+EWtFC45U5g7S9A4HrIHfGmk7wb2lW90kHPoxpGLEl1s6MQLuFbwbf0UGOMAQnytgqTjcIFczSr/mMCJJxAlgs1VK0GINMVpvxp3Qx2OwNNJujCpJJyWtMK9QAp0RdsUmXZxdkC++TTW/y/ph1wGLLYFlqpnYYCktcz10yH8ViSfPL0BoqDJBkOvjGZFmZ2wq7nM5n9BFvQk2RMmGWkwPOFSMDcN3nGW+TEbyezjAaJYHuF7hYgbMsEAv35D38BFqxyB5qfOdrMCLoklgFetKABqYNwcXukYGLWkdPSLMyrMmDlGyNCQtRgz0xAr6VK49sDp1lZg3w7k5nyYXBiGxIvKcJRFMG2s8oDeY8ycCpWZYkksLpWl1scFuihLAVNFJXHGI7Va71VlrdUkE0ABmMBS890AE9AwiC22stiaKqigAwVAMgBugdZdPcnMDIoYCuB39NfR64AjpHRFpuDk1BLZioDL34e/CAsszbGAzl0JqUSpF45VIGf69sNtl1kVmVHW67VwrXECu8CgwyippKYJzqzCtwkqeBO8QEejrbOaSomk3sa1zoTUA98W7FZGmNRe08BxMaWGyNMa6vadwHEw12SzLLW6vaeJ4mA2sdlEtbq9p4niYsKIwDAjWnS/waQzKQJhFEqK4kgE9gJOPCA9p/WOXZtkbcz1a5dLHd1Qoztb5zNUtLUerTDxqTC1NRmq8wsSxqcQCSeLHwEQUXgSvQQxHZnAP2iNaFclJihW3EZHoxyMDtP6XuowR9omgZTku+hhTSYBTG8DXGtDT8cfdFaY9DQDZ/jPiYDzsa4kmvE1iKY8ZnNWK5MB5njQxmkepAa0jFI3pHqQGlIzSNqRmkBowzj6eQ4D2R4R8yMMDH0zJyHUPCILWkNDyZ9OWlS5t2t2+oalc6VGGQ7oqpqvZBlZpA6pa/hHo9G4NX1WsZzs0g7vi139kaLqfYhiLLIBHzBGI9CItnQNnu3ORl3fVuindGg1ds3yEv6oj0ehBmXoOzqwZZSKwyIFCI9K0LIVmZZMtWfnkKAWpxI6cY9HoQU01SsQmCb8GlcoGvXiCTe9apOJixN0BZ2JLSVJOZN7H3x6PQgx/N2y0K8ghDChBBNR2mKqanWIYizoD1v8Amj0ehBiTqdYla8tnUNxvOadVWiz/ADcs3yK97fjHo9EgsWfRMlBRZYA7fxiYWKX6o9/4xiPQismxS/V8fxijpHV6zT6crKD3ctpxTuYR6PQFB9R7Ac7OD1vM/PGrai2AkHkMR/WTad1+kej0BiZqHo9jUyMfpJo9weI28nmjvkD+9nfnj0egND5OdHfIN+9nfnjT+jXR3yLfvZ3549Hog9/Rno75F/3s380Y/ox0d8lM/ezPxj0egMf0YaP+TmfvX/GMHyX6P9Sb+9aMx6KI38mOjx6M796fwiMeTKwcJ37z9I9Hos4xtnaNZnkzsOQE395+kNstAMM+uPR6GG3/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8" name="Picture 2"/>
          <p:cNvPicPr>
            <a:picLocks noChangeAspect="1" noChangeArrowheads="1"/>
          </p:cNvPicPr>
          <p:nvPr/>
        </p:nvPicPr>
        <p:blipFill>
          <a:blip r:embed="rId2"/>
          <a:srcRect/>
          <a:stretch>
            <a:fillRect/>
          </a:stretch>
        </p:blipFill>
        <p:spPr bwMode="auto">
          <a:xfrm>
            <a:off x="500034" y="1142984"/>
            <a:ext cx="3071834" cy="2714644"/>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3786182" y="1142984"/>
            <a:ext cx="2428892" cy="2724467"/>
          </a:xfrm>
          <a:prstGeom prst="rect">
            <a:avLst/>
          </a:prstGeom>
          <a:noFill/>
          <a:ln w="9525">
            <a:noFill/>
            <a:miter lim="800000"/>
            <a:headEnd/>
            <a:tailEnd/>
          </a:ln>
          <a:effectLst/>
        </p:spPr>
      </p:pic>
      <p:sp>
        <p:nvSpPr>
          <p:cNvPr id="1028" name="AutoShape 4" descr="data:image/jpeg;base64,/9j/4AAQSkZJRgABAQAAAQABAAD/2wCEAAkGBhMSEBUUEhQUFRUUFBQVFBQUGBcUFBQVFRUVFRYYFRQXGyYeFxojGRQXHy8gIycpLCwsFR4xNTAqNSYrLCkBCQoKDgwOFw8PGikcHBwsLCopLCwpKSkpLCwpKSksKSkpKSkpKSksKSksKSwsKSksKSwpKSkpKSkpLCwpKSksKf/AABEIAQMAwgMBIgACEQEDEQH/xAAcAAABBAMBAAAAAAAAAAAAAAAAAgMFBgEEBwj/xABLEAACAQICBQcGCwUFCQEAAAABAgMAEQQhBRIxQVEGEyJhcYGRBzJSkqHRFBVCU1RiorHB0vAjcoKTsjNDwuHxCBZjZIOjs8PiF//EABkBAQEBAQEBAAAAAAAAAAAAAAABAgUEA//EACwRAQACAQIEBAUFAQAAAAAAAAABEQIDIQQSMVEFExRhMkFSkaEiM7HB0ST/2gAMAwEAAhEDEQA/AO40UUUBRRXN/KV5U1wmth8IQ2JIs77Uw9+O5pLbF2DadwIbvlG8piYBeah1ZMUwuFOawg7Hltv4LtPUM64y/L7SLEk43EXPBgo7lUADuFQUsrOzM7FmYlmZiWZmOZLE5knjWBQTw5daQ+m4n+YaWOXGkPpuJ/mH3VAClignhy30h9NxP8w+6lDlrpD6bif5h91QQpxaonBy0x/0zE/zD7qcHLPH/TMT/MPuqDWnBQTY5ZY/6ZiPXNLHLDHfTMR65qFFOLVE0OV+O+l4j1z7qWOV2O+l4j1/8qhVpwUEyOVuN+l4j16cHKzG/Sp/XNQy04KCYHKvG/Sp/Xrd0Vy4xkMquZnlUedHI11YHaL26J4EbOsXBrwpYqjvegtPRYuISRHqZTkyNvVhuPsO0XFSVcE0LpqXCyiWI2OxlPmuvouOHA7Qdm+/ZeTnKSLGRa8ZswsJIz50Z6+IO47D4gZmBLUUUVAUUUUBReitbSQcwyc2bPzb6hGZDap1TY9dqDmnlP8AKoYS+EwTftR0Zpxsh4pHxk4nYvWfN4rqk9ZNySTcknMkk7TfOsHFCwLHNs7m5JJzJJOZNyc6R8OXj7D7qBerShGeFNfGC8fYfdWRpNeJ8DQPiI8DSxA3omtb40Xi3hWRpZfrfrvqjdXDP6J8KWMO3onwrQ+N1+v+u+lDS6/X9n5qCQELeifCliI8DUd8cKNz+z81Z+OE4P7PzUEoqHhSwhqKGmV4P7PfShppeD+z31RLqtLUVEHTSfX7rfmrI04n1/Z+agmhSxUJ8ep9fwH5qUNOp9fwH5qCdBpamoAafT6/gPfTqaeXi3h/nVtE6K3NF6Vkw8olhbVcZcQw3qw3qeHeLHOqwdPL6TeFJOnB6beFLgei+S/KqPGx3XoyL/aRk3K9Y9JTuPcbGpyuReRWfnJ5mJuOaXVJG5mB27R2dlddrMqKKKKgKwazWDQeP9N4Tm3dPm5po/Udl/Coy1XDyj4EppHGqM7YlnA32lAly9eqpEuXfQMUoJT/ADWdbCxUGnzR4GlCA8D4VJRxVsJFShDfBzwPgaWmGPA+FTiQU6kA6vZVoQJwjHcfCj4E3A+FWMQ0tYavKK2ME3BvCsjBNwbwqzLDTggq8oqwwDcD4UfF78G8KtQgpRgypyipfAX9FvCg4RhuPhVoaDqpiSGpQrTQsNxpPO23VLYuPI1FTixqSMGe+6lFsieommlNbCwlhYDhs6zaoO7eQzBlYZ3tkTFGDu6CG/8AUPGuoVSvJHhdXRwb5yaV+4EIP6KutWQUUUVAUUUUHnbyy4fm9LysRk8cEn2DGT4x1zyAbf1xrrXl8wdsZDJbz8My34mKQt/7R41yXC7T2UDqrmK2kWtcbe8VvQx1YCo1rYjUca2dDR2nj/fFdFGiDqBgFa4BsBdgSqMBa2Z6X+t6+2GHND28Pw0auNzlTnkUdTDY5TGqlfNjiXZ5+oSWVyGB1LkMCtiCvWTVsweDQk3RD2qp/Ct0aPj+bj9RPdXsx4LnxibcrjtTHh9adLKLpUcNpGFQt4b2UArYFbhmPRLuTtbWud6qLfKojx8QkDc0CNckqY48lJJBF2N2z35Z2z21czoqKwPNxZ/8Ncs7ejR8TxXYc3F0b/3a52NsrLU9Dj9Tw+owvpP3Ut8XGRYIRfWy5uLo3I1VV7glRbMsCzdRzCkxUXPSO0RKMVKoNUW1WRs8rWIUg223q5DQ8XR/ZRdLZ0F4kcOqh9ExAkc1Fl9RfdVjgsenMvqcI+U/dUWxcRQqUYHVYXCRg3JjsduV9Q3t6Z22z1dISK8jMo1QxuBYDvIXId1XgaOi+aj9RfdTkejIyQOajzIHmJvy4V5uJ0o4bDn6709nBzjrZ8uO2znBjrWmirqzaBjF+hCLa3yF+SCbDo9VVnlTglCxhVVbs17KBsC8B114MeJ5soxmKt0stCsZmJ6Oc4+O368KgcWelVh0ubE9X4X91Vqc519peZmLbUloxwHPEgAdedzbuFR0YrdwCEyLb0WPeRqj2mkD1FyDwnN6Nwq/8FWPa93P9VT9MYHDCOJEGxEVR/CoH4U/UBRRRQFFFFByby+4W8eEfg88frxhv/VXCsOel3EV6K8uMF9HI3zeKiY9jLJH97ivOqi0neR94oNq1SEVaQNbURoJXREurNEbA2kTIi4PSG0b66Rhp9YMeah6KgmyN6QXMhxbbfurmGAe0iHg6/1CulYA5SD6jZ32WPDffZ399evRqnW4GInTyvvCS0dMrNbm4xewuOc4/v1KmEBb6iZC+Rf8/Z41B6Jb9oO0f1CrAxGo2zzDmNh7rdfieqvdG0Y04Hi2MY8VlHtH8MJCCoOottvnSZZm9hrdRpLKBc6g33zk478+Ip2F7ImW49vnMbLnt391KeG+V2Fywz/ePjx68jWLqd/7cpqc+uXQ2bOk+XZnlWeeU7Yx6z++lPg7KTfcTs+sV49XtpSYO6g623O2/bbZv2V9ubDr/rP6jYkX5ses/wCanYpASAEXMgbZOPU1IbD2BOeXZ6RXPPZl7aMMOmu3aNm3urmeJTHlRXd1vDIvUyvsfmQAElF2DfIduXp9lVXlXKDzY1VHnnK+d9UZ3J4Va8V/Z9upvvtue7bs66p3Khumn7n3sfdXL0pnzoj2djP9qZc20zFYsOFxVblGdXPlJhCRrjh0h1DfVOmGde3Lq8JUS5VPcicDzmPhT0pIV7mmW/2VPhUElXnyQ4MPpSLeFct/Lhdh9tlrI9ICigUUBRRRQFFFFBT/ACtYbX0Ricr6gjk7ObljYn1Qa8yYkWkP71eseWuG5zRuMT0sLOO/m2tXlDGZtfiAaBZrZg2CtY0/AchQb+HaxHaPvrp2AxAXXBNtZGA2nOxtlbPPwrl0Zyrpmi2UmzbGQ2PA21r9WQNenRl1vD6nHOJ9m9ox7OD2ewip44pSp6WZUjMZ37fHxqu6Nbpi/VfxF6saxIctWxsesXGof8VvGuljy8mNuF43H/VNdoZimXUF2sQCLZ8Sdv620s4rLIjItbruxP40ziIlUjK3Sz7L/wCtPPh13DbfjuYDu31J5evdx9zTYwkWy2W38S3HrrK41goGVh2/ff7qW+DuRq6o6rne5UceFMSwlbX3i/ttW8fLy2Z/UUcQSLWHt4k8frGl4dgGBOQHVfPds66170/hQCcxfI/dXL8WisMIju7PhPxZzPYvETrq2HEbrbOrdtPiapXKeW84F9iL7Sxq54xQFFgNu0G9+gh28Lm9+2udcrGviWtuVB9gH8a5HDzPnb9nY1q8rbu08a4C3OzfVBxVucbV2axt41N6Wmy2k9/VUATma6GU255xVyrqPkDwl8W7+hFL4s8Sj2K9cvWTLZ312r/Z+wf7LESW3RID3yyH2OlZHXaKKKAooooCiiigaxMIdGU5hlKkdTC34148xaFdUHaBqntXI17INeSuV2EEeLxCAZJisQg7BK+r7LUEYGp+A5VroMqchfbQbyPU5h+UkoFugbWGa8Ow1XUetqNuurEzD6Yauen8M0s2G5XSKb6kZ9Yf4qlcNysnZdYYcMM81ElslLnPP5IJ7BVQidBtN+41tRY8ABQxADa4AvYPbV1gLZG2/qHAV6MeJ1MYrGXw4jDz55s9591rXlhJvw+zWv0ny1DZ/kbjt4U6vLRsv2J6RstnazHIEKdTpbRs4iqt8Z3YkvmQQbC1wwscgLZ7+NPLpTzbtfUbXXWGsQ1wb3Iuc1GR6+Nb9Xq93n9Nh2j8rP8A73uL3gcWzPSa6i5zPQ6Od8z10ocrGP8AcMb5DpMTfMWHQ25Hwqt/G5JB1hcC1woBtr6+ZAz6WdOxaaIKWkI5u4jtcBQb5AW2Z91PVaveE9Nj9MflN/74n5od7n8tJblg/wA2nixqGl0jrjpMDc32b8+A+se8k7aYZ0I2j218dXKdeIjU3p6tHHyd8NrTcnLCS2SRj1j/AIqr2k9ImR2drXbbbZkAMgSeFEhHpCozFS2vmK+EaWGE7Q+2WpllFTKM0nLnUYBensZNcmtZTVfM63mnsr0R5EMJqaNJt58zfYjjj+9DXnrUuAOJA8SB+NeoPJphtTReHytrK0n8yR3B8GFBZ6KKKAooooCiiigDXmLyoYbU0rjEOV5lcWz8+JH9pb216drzp5b8LqaVka39pBBJ2ka0ZPhGB3UHPUbKssSoDbjfLeRxpEbCxJ2DxPVSJZSxuf8AIDcBQbKY0dfhT6YxeP3io0Gs3oJhMQDsI8RT6SVAWFGVUWQPTivVYv2+JrOueJ8TSxaw1LD1Ug54nxNZ1zxb1m99WxbxJWTPxNVDvPiaxqjhTmFnnxqj5Q8RUXi9IrnY37KjLCktUmQmSa9YjekkVkCoJLC5n92zdtje3sr1poDCc1hYI/m4Yk9VFH4V5V5PQc7iYox/eOiG23pOqD+uvXNAUUUUBRRRQFFFFAVw/wAvWCX4bhnZtUSYeRCbFrc3JrDojb/a9VdwrjP+0Lm2CUWvq4k914B99Bx86MB2Pfh0Hz7MqbOim4/Zb3VvYXHzx21JGAUghdY6lwdbzb22i9bsPKfFLe0m218ySbCwJJa97AC/Cgg20aRta3apH31j4D9YeBqU0hpSafVEhVtW+qdhF7X377DbwrT5purxoNf4v+sPA++s/APrDwNP803V41kQt1eIoNb4AfSHt91HxefSHtrb5hur1hRzLfV9Ye+rQ1Do9vSHtrHxefSX2+6t0RN9X1h76Ghb6vrD30oafxa3pL7fdR8XN6S+J91bfNN9X1h76Oabq9ZffUCpMDIYFHNRgAlueAkDMGLKAznoldZWAsBmpzNq1fi1+K+J91bYif8AyuPf1nxrHNNw9o99BrfFj8V8f8qz8Vv9XxrdQHhWxFEx2D7qsCW8mGh2bS2GDAW5wPkb/wBmGl+9Fr04K4F5L5I8PjuexLCNVhkCE3N5HKKLBb/J19vGu9xuCAQbggEEbwdlJCqKKKgKKKKAooooCvOXlX0x8I0rNY9HDhcOvao1pPtuy/w16A01pNcNhpp382GN5D16ilrd9rd9eU5WdyzObu7M7nPN3JZj6xNBrfrdWbfrKl/Bj+r+6s/Bj+r+6gIlrH63U6kRtWBAer2+6rQQF7PZTkK5/wCYrIgP6/0pxIT+r+6tUG5Nu3+msd/tHup04ck7vE0pYG6vE1akMoc9vtFLkPX7acGGa/8ArSpISf0atSNZT1+0+6lW6z7fdTgw7fo0HDn9f61iYGZre3ry/Gte36zraMJK+H621gYJuA8R76gaRf1nTyoeB8DTq4FuHtX30+uj39H2p+atUjcwcnRG3gcmFdy8n+kuewMfGP8AZnsUAr1+aQO6uF4TBOL3XszT8GrpPkqxpSVomyEgOre2bp0srHbqs3qdVWY2T5uoUUUV82hRRRQFFFFBzjy4aa5rApAD0sTKAR/w4rSP9oRj+KuPaPWApeUtrXys+pYZfVN9/jVl8rGm/hGlHVTdMOogW2zX86Xv1mC/9OqQGoLA2FwO6R/WOeVthUWzudp2USYTA/Jkk9a+/rUe21QIalg0G9pGHDqg5pnLaw2sCLWOsct97eNRwY8T408DReqG9c8T4ms654nxNPClKoqwGNY8T41nWPE+Jra1BWRGOA8Kto1wTxPiaUB1nxNOkVgHspMhNus+J99LAPE+J99Y1uzwFZ16inFB4nxNOi/E+NMLKaWJjRGzGTxNbUQvvPsqOGIP6FKGJP6FaiRLqn1vu91S/JjSJixAa5OqBIMh/dsOczA3xO/hVUGLYb6fwWk3SWNtuqxJX0l1GDLccQbUsn2elVa4uNhrNQvJDHCXCRkHWCjVB3lbAxk9eoVv13qar5qKKKKArU0vpAQYeWZtkUckh7EUsfurbqk+WHSPNaJlXfM8cI7GcM/2Eeg4Jz5Ztds3Zi7k3N3Y6zHb6RNI5n/StnC4YNqjWVS7aoLkKg2Zu5PRFyc+qs4ZAMYsblXRWbXMbB0cKpPRcXBBJXOpcXSW1eZNZ5o1YdLYaL9gyoFV8SqOQRraqozuDZQAGuLXB8w0adwkPwcvChU87CmtdSV5x+AGeSsO8Vqi1f5o9VZELdVWz4ugubRi2drE92/ZTc+jY9SQqnmxyvtOsNRGYHM2vkMqFqyI26qUEbgKntEYGNoImddZmRS5uwNzmcrgbK230ZF8lOG0sM/W41aLVga3AfrvpYZuA9vvqV0XhEZ8SrgnmsS8aAkghFuM7Wvn91SB0bDbJTfeLm2wbDrcaCs6rcB+u+siJuHtqVbCqMYkTAhHw7SgcWEjILNtt0TlxFSg0TDY+cDuzJB775UoVbmW4e0VnmW4fdUtp3DCKJXTIc9FG9+kNV9e+Z2GyffUydDQXO224616tJaoCFuH3UrmG4fdVlx2ioxFIY76yxyOpuW8xGfNd46NK5P6PgxGFick8865gNlrliBZbbNmV/vqUqsiFvR9opXNN6NTvJPCxYjDa8zasokdWUNqiy2tYWNtu88ab0DCkj4iOY2aGdoxa63QEqGIvmbrQQxhb0adwuDdnFhuIzIG22+x4GrDpXRsaRs0Z1tQKxzJ6OuobLsJz6q14Fsa1SW6P5LUeJZInkRrgOgU3K5kML2Fxdgdm89VX2uWch8Vq4yPg4dPFSw9qCupis5RusCiiisqK5B5etJZ4XDg/OTMOwCJP6pPDqrr9eePK1pLntLygG4hSKEdoUyN9qUjtWgrGGmZLlbZqVNwDkwsdo9tbehMSpxMjzAN0MgbKLuwuRYZZJuFaNsqkeTM6qJGaxJkAz3qijLbe12NUW/kvg45dJQdBWRcPiJrZOocEQJrgixK84SOt6tnKHQsTS4ENFH0sZdtVQLpFDJLqsABrKWVTY+jXPptJ2jmeEhGjgldQpNyQudjfaAdb+Cut8ncORBh1Y3Iihvr+eW5tdYsd5Jvn9apkiC5YaEi+Cj9mis2IwkYaNQjDnZ0Vs1ANit1sePVT3KzQcKYHGOkES6mHmaMxqqMpCEKQyi+V873vnfI2rZ5I60mDjZ8zI0r9LMi88hjsTuVNQDhal6JVpHxmt0l+FyxKr9JRGqRrYA5WLa5I361Z6BOE5IYZYkTmI7LCqk2s/RjzOuDrBrjb+NR3I7k3FJgcKzxJI8kSu7yDWYs5JzJOYsQBbhUrBLIdIToSSseGwxVfk85IZS7dRIVR3GjEayYzCQr0YzBimKKOh+yMCRjVGwKZNgtt6qKhuTPJqApOxhV2bHYzOS7EKsxjUAk8Ez33NL0Tybh+G45XjDrG8CxRsSUQNBHJJqZ72ffsGQqV067RLh9T9mJcciyals1dZpZb2G1itydtyad5SM0OExMsQCSagYOoFywKIpPGy9HPcKbiDfkth/jUBoxqjAllju3Nh2nYG1jcCy3te1yTvrOl+TcAxeCUJqJI84kRS2q4REZNbMkZn5Nqtgw4PTA6XNaok+Xq21rXOfnZ9tRvJmQz4PCzSgPLzYk1za6vIg1io3Ag2y3VbEByz5KwiCLVj5u+MwobUZjrAswNwxOzcdufdW7yr5NQJgsQ8MYjZImdZFZiQVIOxiQRa4Nx7xI6EmM4xCzASc3jJlQNsVYZ3ERG641Ab7cqzDO0mLxcEvTjEUIEZ820sY5wG229ztO+hRqPkhhjDZY+kYSOc1n1tbUKknpWvfPZb7qjeQnJjDNo/CsYyzc1GSxeRTcgOLBWAGRGwdtTWJxbpj4I76sbQSsV3a6PGq5jMD9qBbqpvS5+DLhUiAji58RMiDo83zMr2HDONc+BpuIXkbyPwwilWSPXdcTiQSzuLATSKoGqQD5pzOdVTF6Mji0njojcLzkboCzDz4kY5gjW87f766TyicwYaR4bRnnY3JUbTLiI1kOfESMe2mtN6AhxEEriNRM+HIE+YcOkbame/VbccrVqJpHP8bhIubcR5s0cqgE5kmNlAALHjUVDJcA8QD4i/40/oNw2Hhl2sVVixJJvft6q0MCbRqDtUah7UJQ/wBNfRlYdD43m5onPyJI2PYGF/Zeu3CvP6G4txBFd10Ni+dw8Unpxox7SoJ9tZyahuUUUVhSXawzrynpDH8/iJpvnppJO53ZlHcpA7q9G+UHSfwfReKkBswhZVPB5P2afacV5ogW2Q3ZUD0hyqZ5P4xFw6Xtc67EE7SzNY5HhbwqAxjkISNwP3ZVa8DiI1VFFiFVRq3tsUCxIzqwS2ocVHJKo6AufN+SerpX27LfWq/eTsyNozDu56cgkdme9+lLIVIJ3BdUDqFc9bFodigbN5PHj3eFTfJN5DpDDR67c38HxUpUElNYERqGXZ0TY9pFMoRdNCKTPjbCyri+bRfkqiQxXCDYt2ZiQN5pa63xg6DYuEiew81pJZpLufraserfqPCk8pGZY4bdEyY7CoSuR1CxMmzbrIpFOcoZWiweLmUAOmGlIZbBrqGKW32UsSAeJ41hSNJqVxmDAy5w4gyW+WkUQESvxAeQEcM+JrHKossCyL0ZOfw8SutiwSaeNZQDuDKouOobwKk9HYUEQ3AZgiDXIGtdlQS57QW1c7bbDhUVyZlM+DRpP2hMkrXezFdSZjFt9EKtjtuON6SN/TaWw0z2F4opZYz6LpFIUZb7CL+00rRcPO4eJZQHEkUYkDC+sSFL6wOWZrSwUrvisbE51kRoY1jbzQrwK0otbpXL7DxNKlxDLjsPEGKxnDTOU2KWSSNI89osGOzgKBfJnFNJAWcln5/EKS20Kkzog7AqimtDOVxOKhGUcHwdYYxkqIYI3YLbrbeaxygnaCOEw/sg+LRXAAzWXnXk7CSNa/XWzpv9lh8XNGAkgglk1x0tZoYmMZN9tgoFv9aBmVzHj4o16KSwzzOoyDzc4oDEjO518+6jT8hieGROgZcRHFKwAu8YinYAnqKDPbat/BRB+ZcjWcR6uvvAcpzgvuuVGXVuqO5OynEYfWn/AGjpiJLXFtUxSPGhAGzIHPPaeykDY5UArhpZoxaSFCY5MiyoXiMgXPYVTf6IrcMAljQWDZBkJz1ZQCobtBJqPws5lxOMglOtGFjVYzldZII2cXBu2bt2VDctNOzYbFYRI3McUqy6+QyaIx6tib2yfZ1VauRMcmsV8JwERmtI0ka86G2NrIrm42WvwqmYnTkoxeLglmcLFiGRApCnmiNZQNgJCsozpyHSzxR83h5WGTBFCpqg5hbDM9dqrmg8euMhbEz2OIckuR0dZl1FW6g2A5sbt6itxFM/JIrFAkepGGUAHVUagUd178agmBV5F4SMR2OFlH/kpegVQ4jFxTG5ikHNXOerdsttjkVz7KxpoiKVyPNKxMttredHZQL52j+z46IPYeSux+TzF6+AjG9GkQ9zkr9llriUE2wjYbHxzrqvkmxl4p09GRX7nTV++M1J6LC+0ViisK5r5d9J6mBihBzmnUn9yJS5+3zfjXFIRXQPLtpLXx8MINxDBrHqaZ7n7MSeNUCGgw63dFOxnQHs1hf2A1adN4iM4ad0jAKxk5trecypcKVGzWvfdaq7bYd4Nwd4Oy4p7nmII1jZgVI4gixFWBZ9FxwlIkCXYIgJJFmIUEkgrc3scr51cvJfg4/i2GQquvIZnZiAXs0zALrHMKERMtmVcqixcisCHYEEEebkQbjdVg0by7xUMSRJzWpGoVQUzsOJBFzSUdibDobXVTYhhcA2YXAI4EXOfXRLhUdWVlDKylWU5hlYWIIvsIrlK+U3F8IT/A356eTynYnekB7nH+OlK6qiAG43Z5E++kYfBJGoVFCqL2UFrC5LHfvJJ765mvlRn3xQnvkH+KnF8qMvzEXrP7qlI6THgkVmYLZnILsCbsVVUBOe5UUd1ZfBoXVyt3VWRWu1wrFWYbd5UHurm48qUn0eP12/LTi+VF/o6fzG/LSh0TE4BJAoddYK6yLctk631Tkes+NOTYNXRkYEq6sjC5zVgVYeBNc6HlSb6Ov81vyUtfKgfo4/mn8lWinRIcKFAC3AFrZnK3bTWE0YkQIQFQXdzmT0pHZ2Of1mJtuvVCHlQ/5f/un8lKHlQ/5f/u//ABSil7TRqCRpACHcKGa5zCCy5bL2y7hUD5QdDJJgpZjrc7hYZ5YWueiQgZgV2MCIwMxlutUF/wDp/wDy/wD3f/imsV5RxJE8Zw/RkjeNry3ydCpy1OulFIXRmFUxRSa7a9kba19a9yRYaosRsNQvIvR6vHIrkhopXTaQBZSQCozzZSKbwrOiqAF6IAvdhmAM9lJgVkeRwFvLIztt+US1tnEnxrfYo9g4F+Mpo3LdKGORc7EkJGuZGbWXW8OqtvTMGpIliSmo6g57VZH35/3h8KjprtMJSE1hGIxt3MxvfjZrdgp9pmYANaysWFr71KkZ/wAJ/hFEIIq+eSbFauLkQn+0hv3xuLex2PdVFG2rHyExXN6Rw53MzIf40ZR9rVpPRXbqKKK+ZbzFy+xhm0tjGO6dox1CECEf+O/fUWi11Hlx5Ip5MZJPhGBSducdCBdJD55BZhdWPS4gkjZaqu3kv0gD5oP/AE5PwU0aVoGlCpyTye6QX+6v2JOP/VTZ5D6QG3D/ANY+9aWiJFZFSD8l8cu3Dt3Mv4kUydB4sbcM/rJ+aljWvSgacOjcSNuHl9h+40j4NMNsE3qE1RkU4tNc3L8xP/Lf3VnWcbYph2xv7qB+9ZBrVOK4rJ6jUDSC/W9U0RuClKa0vjNOJ8DQNJR+l7DVG/rUoGo/41j9L2GlDSsXpew+6g3r1nXrQ+NYvS9h91J+NY/S9hoJDnKyGqOGlI/S9lZGlI/S9lWxIFqQZK0/jOPifA1g49PreqaljaEmdb2jsbzckcnzckb+owb8Khfhq8H9Q0/BKXOqqSEtcAah2kcatj04GopjRoYQxh/OEaBv3tUX9tFYVs2rFqKKDNqKKKAotRRQJMYO0A91IbCofkr4CiigZfRkJ2xRntRfdWBoyH5qP1F91FFAHREPzUfqiknQcHzSeArNFAn4hw/zSeFYPJ/D/NJ4UUUCDybw3zQ8W99JPJfDfN/af81FFAk8lcN6B/mSD/FWRyWw3oH+ZJ+aiiis/wC6+G+bPryfmrP+7OG+b+0/5qKKIyOTeG+bHi3vpQ5O4b5pe+5++iigByew3zKeFOJoWBcxFGP4RRRQblq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srcRect/>
          <a:stretch>
            <a:fillRect/>
          </a:stretch>
        </p:blipFill>
        <p:spPr bwMode="auto">
          <a:xfrm>
            <a:off x="6500826" y="1142984"/>
            <a:ext cx="2419354" cy="271464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7166"/>
            <a:ext cx="8686800" cy="838200"/>
          </a:xfrm>
        </p:spPr>
        <p:txBody>
          <a:bodyPr/>
          <a:lstStyle/>
          <a:p>
            <a:r>
              <a:rPr lang="en-US" b="1" dirty="0" smtClean="0"/>
              <a:t>GENERASI - 4</a:t>
            </a:r>
            <a:endParaRPr lang="en-US" b="1" dirty="0"/>
          </a:p>
        </p:txBody>
      </p:sp>
      <p:sp>
        <p:nvSpPr>
          <p:cNvPr id="205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85786" y="4549676"/>
            <a:ext cx="7929618" cy="2031325"/>
          </a:xfrm>
          <a:prstGeom prst="rect">
            <a:avLst/>
          </a:prstGeom>
        </p:spPr>
        <p:txBody>
          <a:bodyPr wrap="square">
            <a:spAutoFit/>
          </a:bodyPr>
          <a:lstStyle/>
          <a:p>
            <a:pPr algn="just"/>
            <a:r>
              <a:rPr lang="en-US" dirty="0" err="1" smtClean="0"/>
              <a:t>Komputer</a:t>
            </a:r>
            <a:r>
              <a:rPr lang="en-US" dirty="0" smtClean="0"/>
              <a:t> </a:t>
            </a:r>
            <a:r>
              <a:rPr lang="en-US" dirty="0" err="1" smtClean="0"/>
              <a:t>generasi</a:t>
            </a:r>
            <a:r>
              <a:rPr lang="en-US" dirty="0" smtClean="0"/>
              <a:t> </a:t>
            </a:r>
            <a:r>
              <a:rPr lang="en-US" dirty="0" err="1" smtClean="0"/>
              <a:t>keempat</a:t>
            </a:r>
            <a:r>
              <a:rPr lang="en-US" dirty="0" smtClean="0"/>
              <a:t> </a:t>
            </a:r>
            <a:r>
              <a:rPr lang="en-US" dirty="0" err="1" smtClean="0"/>
              <a:t>masih</a:t>
            </a:r>
            <a:r>
              <a:rPr lang="en-US" dirty="0" smtClean="0"/>
              <a:t> </a:t>
            </a:r>
            <a:r>
              <a:rPr lang="en-US" dirty="0" err="1" smtClean="0"/>
              <a:t>menggunakan</a:t>
            </a:r>
            <a:r>
              <a:rPr lang="en-US" dirty="0" smtClean="0"/>
              <a:t> IC/</a:t>
            </a:r>
            <a:r>
              <a:rPr lang="en-US" i="1" dirty="0" smtClean="0"/>
              <a:t>chip </a:t>
            </a:r>
            <a:r>
              <a:rPr lang="en-US" dirty="0" err="1" smtClean="0"/>
              <a:t>untuk</a:t>
            </a:r>
            <a:r>
              <a:rPr lang="en-US" dirty="0" smtClean="0"/>
              <a:t> </a:t>
            </a:r>
            <a:r>
              <a:rPr lang="en-US" dirty="0" err="1" smtClean="0"/>
              <a:t>pengolahan</a:t>
            </a:r>
            <a:r>
              <a:rPr lang="en-US" dirty="0" smtClean="0"/>
              <a:t> </a:t>
            </a:r>
            <a:r>
              <a:rPr lang="en-US" dirty="0" err="1" smtClean="0"/>
              <a:t>dan</a:t>
            </a:r>
            <a:r>
              <a:rPr lang="en-US" dirty="0" smtClean="0"/>
              <a:t> </a:t>
            </a:r>
            <a:r>
              <a:rPr lang="en-US" dirty="0" err="1" smtClean="0"/>
              <a:t>penyimpanan</a:t>
            </a:r>
            <a:r>
              <a:rPr lang="en-US" dirty="0" smtClean="0"/>
              <a:t> data. </a:t>
            </a:r>
            <a:r>
              <a:rPr lang="en-US" dirty="0" err="1" smtClean="0"/>
              <a:t>Komputer</a:t>
            </a:r>
            <a:r>
              <a:rPr lang="en-US" dirty="0" smtClean="0"/>
              <a:t> </a:t>
            </a:r>
            <a:r>
              <a:rPr lang="en-US" dirty="0" err="1" smtClean="0"/>
              <a:t>generasi</a:t>
            </a:r>
            <a:r>
              <a:rPr lang="en-US" dirty="0" smtClean="0"/>
              <a:t> </a:t>
            </a:r>
            <a:r>
              <a:rPr lang="en-US" dirty="0" err="1" smtClean="0"/>
              <a:t>ini</a:t>
            </a:r>
            <a:r>
              <a:rPr lang="en-US" dirty="0" smtClean="0"/>
              <a:t> </a:t>
            </a:r>
            <a:r>
              <a:rPr lang="en-US" dirty="0" err="1" smtClean="0"/>
              <a:t>lebih</a:t>
            </a:r>
            <a:r>
              <a:rPr lang="en-US" dirty="0" smtClean="0"/>
              <a:t> </a:t>
            </a:r>
            <a:r>
              <a:rPr lang="en-US" dirty="0" err="1" smtClean="0"/>
              <a:t>maju</a:t>
            </a:r>
            <a:r>
              <a:rPr lang="en-US" dirty="0" smtClean="0"/>
              <a:t> </a:t>
            </a:r>
            <a:r>
              <a:rPr lang="en-US" dirty="0" err="1" smtClean="0"/>
              <a:t>karena</a:t>
            </a:r>
            <a:r>
              <a:rPr lang="en-US" dirty="0" smtClean="0"/>
              <a:t> </a:t>
            </a:r>
            <a:r>
              <a:rPr lang="en-US" dirty="0" err="1" smtClean="0"/>
              <a:t>di</a:t>
            </a:r>
            <a:r>
              <a:rPr lang="en-US" dirty="0" smtClean="0"/>
              <a:t> </a:t>
            </a:r>
            <a:r>
              <a:rPr lang="en-US" dirty="0" err="1" smtClean="0"/>
              <a:t>dalamnya</a:t>
            </a:r>
            <a:r>
              <a:rPr lang="en-US" dirty="0" smtClean="0"/>
              <a:t> </a:t>
            </a:r>
            <a:r>
              <a:rPr lang="en-US" dirty="0" err="1" smtClean="0"/>
              <a:t>terdapat</a:t>
            </a:r>
            <a:r>
              <a:rPr lang="en-US" dirty="0" smtClean="0"/>
              <a:t> </a:t>
            </a:r>
            <a:r>
              <a:rPr lang="en-US" dirty="0" err="1" smtClean="0"/>
              <a:t>beratus</a:t>
            </a:r>
            <a:r>
              <a:rPr lang="en-US" dirty="0" smtClean="0"/>
              <a:t> </a:t>
            </a:r>
            <a:r>
              <a:rPr lang="en-US" dirty="0" err="1" smtClean="0"/>
              <a:t>ribu</a:t>
            </a:r>
            <a:r>
              <a:rPr lang="en-US" dirty="0" smtClean="0"/>
              <a:t> </a:t>
            </a:r>
            <a:r>
              <a:rPr lang="en-US" dirty="0" err="1" smtClean="0"/>
              <a:t>komponen</a:t>
            </a:r>
            <a:r>
              <a:rPr lang="en-US" dirty="0" smtClean="0"/>
              <a:t> transistor.  </a:t>
            </a:r>
            <a:r>
              <a:rPr lang="en-US" dirty="0" err="1" smtClean="0"/>
              <a:t>Teknologi</a:t>
            </a:r>
            <a:r>
              <a:rPr lang="en-US" dirty="0" smtClean="0"/>
              <a:t> IC </a:t>
            </a:r>
            <a:r>
              <a:rPr lang="en-US" dirty="0" err="1" smtClean="0"/>
              <a:t>komputer</a:t>
            </a:r>
            <a:r>
              <a:rPr lang="en-US" dirty="0" smtClean="0"/>
              <a:t> </a:t>
            </a:r>
            <a:r>
              <a:rPr lang="en-US" dirty="0" err="1" smtClean="0"/>
              <a:t>generasi</a:t>
            </a:r>
            <a:r>
              <a:rPr lang="en-US" dirty="0" smtClean="0"/>
              <a:t> </a:t>
            </a:r>
            <a:r>
              <a:rPr lang="en-US" dirty="0" err="1" smtClean="0"/>
              <a:t>ini</a:t>
            </a:r>
            <a:r>
              <a:rPr lang="en-US" dirty="0" smtClean="0"/>
              <a:t> yang </a:t>
            </a:r>
            <a:r>
              <a:rPr lang="en-US" dirty="0" err="1" smtClean="0"/>
              <a:t>membedakan</a:t>
            </a:r>
            <a:r>
              <a:rPr lang="en-US" dirty="0" smtClean="0"/>
              <a:t> </a:t>
            </a:r>
            <a:r>
              <a:rPr lang="en-US" dirty="0" err="1" smtClean="0"/>
              <a:t>antara</a:t>
            </a:r>
            <a:r>
              <a:rPr lang="en-US" dirty="0" smtClean="0"/>
              <a:t> </a:t>
            </a:r>
            <a:r>
              <a:rPr lang="en-US" dirty="0" err="1" smtClean="0"/>
              <a:t>komputer</a:t>
            </a:r>
            <a:r>
              <a:rPr lang="en-US" dirty="0" smtClean="0"/>
              <a:t> </a:t>
            </a:r>
            <a:r>
              <a:rPr lang="en-US" dirty="0" err="1" smtClean="0"/>
              <a:t>mikro</a:t>
            </a:r>
            <a:r>
              <a:rPr lang="en-US" dirty="0" smtClean="0"/>
              <a:t> </a:t>
            </a:r>
            <a:r>
              <a:rPr lang="en-US" dirty="0" err="1" smtClean="0"/>
              <a:t>dan</a:t>
            </a:r>
            <a:r>
              <a:rPr lang="en-US" dirty="0" smtClean="0"/>
              <a:t> </a:t>
            </a:r>
            <a:r>
              <a:rPr lang="en-US" dirty="0" err="1" smtClean="0"/>
              <a:t>komputer</a:t>
            </a:r>
            <a:r>
              <a:rPr lang="en-US" dirty="0" smtClean="0"/>
              <a:t> mini </a:t>
            </a:r>
            <a:r>
              <a:rPr lang="en-US" dirty="0" err="1" smtClean="0"/>
              <a:t>serta</a:t>
            </a:r>
            <a:r>
              <a:rPr lang="en-US" dirty="0" smtClean="0"/>
              <a:t> </a:t>
            </a:r>
            <a:r>
              <a:rPr lang="en-US" i="1" dirty="0" smtClean="0"/>
              <a:t>main frame.</a:t>
            </a:r>
            <a:r>
              <a:rPr lang="en-US" dirty="0" smtClean="0"/>
              <a:t> </a:t>
            </a:r>
            <a:r>
              <a:rPr lang="en-US" dirty="0" err="1" smtClean="0"/>
              <a:t>Beberapa</a:t>
            </a:r>
            <a:r>
              <a:rPr lang="en-US" dirty="0" smtClean="0"/>
              <a:t> </a:t>
            </a:r>
            <a:r>
              <a:rPr lang="en-US" dirty="0" err="1" smtClean="0"/>
              <a:t>teknologi</a:t>
            </a:r>
            <a:r>
              <a:rPr lang="en-US" dirty="0" smtClean="0"/>
              <a:t> IC </a:t>
            </a:r>
            <a:r>
              <a:rPr lang="en-US" dirty="0" err="1" smtClean="0"/>
              <a:t>pada</a:t>
            </a:r>
            <a:r>
              <a:rPr lang="en-US" dirty="0" smtClean="0"/>
              <a:t> </a:t>
            </a:r>
            <a:r>
              <a:rPr lang="en-US" dirty="0" err="1" smtClean="0"/>
              <a:t>generasi</a:t>
            </a:r>
            <a:r>
              <a:rPr lang="en-US" dirty="0" smtClean="0"/>
              <a:t> </a:t>
            </a:r>
            <a:r>
              <a:rPr lang="en-US" dirty="0" err="1" smtClean="0"/>
              <a:t>ini</a:t>
            </a:r>
            <a:r>
              <a:rPr lang="en-US" dirty="0" smtClean="0"/>
              <a:t> </a:t>
            </a:r>
            <a:r>
              <a:rPr lang="en-US" dirty="0" err="1" smtClean="0"/>
              <a:t>adalah</a:t>
            </a:r>
            <a:r>
              <a:rPr lang="en-US" dirty="0" smtClean="0"/>
              <a:t> </a:t>
            </a:r>
            <a:r>
              <a:rPr lang="en-US" dirty="0" err="1" smtClean="0"/>
              <a:t>Prosesor</a:t>
            </a:r>
            <a:r>
              <a:rPr lang="en-US" dirty="0" smtClean="0"/>
              <a:t> 6086, 80286, 80386, 80486, Pentium I, Celeron, Pentium II, Pentium III, Pentium IV, Dual Core, </a:t>
            </a:r>
            <a:r>
              <a:rPr lang="en-US" dirty="0" err="1" smtClean="0"/>
              <a:t>dan</a:t>
            </a:r>
            <a:r>
              <a:rPr lang="en-US" dirty="0" smtClean="0"/>
              <a:t> Core to Duo</a:t>
            </a:r>
            <a:endParaRPr lang="en-US" dirty="0"/>
          </a:p>
        </p:txBody>
      </p:sp>
      <p:sp>
        <p:nvSpPr>
          <p:cNvPr id="3" name="AutoShape 2" descr="data:image/jpeg;base64,/9j/4AAQSkZJRgABAQAAAQABAAD/2wCEAAkGBxQSEhUUExQVFBUXFhoaGBgXGBYXHhUYFhccFxoUFRQYHCggGR0lHBUUITEhJSkrLi4uFx8zODMsNygtLisBCgoKDQwNFQ0MFCwZFBksKywrLCwrLCs3KyssKywsKyssLCsrKyssKysrNysrKys3LCwrKysrKysrLCsrKysrK//AABEIAMYA/gMBIgACEQEDEQH/xAAcAAACAgMBAQAAAAAAAAAAAAAFBgMEAQIHAAj/xABPEAACAAMEBQcGCwMKBgMAAAABAgADEQQSITEFBiJBURMyYXGBkbEHI0JScqEUM1Nic5KywdHS4SST8BUWF2OCg7PCw/ElNEN0hKJEo7T/xAAWAQEBAQAAAAAAAAAAAAAAAAAAAQL/xAAYEQEBAAMAAAAAAAAAAAAAAAAAEQESIf/aAAwDAQACEQMRAD8A6LrjpOZZ5aNLpUvQ1FcLpP3QpfzxtPGX9T9YP+UZgJMqpA85vNPRMIIYcR3iMg9/PO0/1f1P1jI10tP9X9U/mgCVjwSAYV1ytHCV9U/miZNb7Rwl/Vb80Lyy4nSXAMMvWqed0v6rfmiwms07hL7m/NC/LSLMtYA4usU3gncfzRINYJvqp3H8YDBY3AgC384Znqp3N+MYOscz1U7m/NAkxE5gDJ1lmerL7m/NAUa9Wi+68nJopoMHyxz240Yws3vOzva++Abn14nAnzcrMjJ9wU+t84x5NeZ1fi5Wa+vvmMnrcFhTmvies/Ylxqj+K/8A6GgG5NfJpZxyUrZmIo5+TtSufTHpWvs4lfNSsbu9/SmFOPRCcjbc36aV9sRpZHxTqT/GMA6zNfpoVTyUvadlzb0WK1z6I9afKBMWZNUSZZCSi4N5sSKYHvhNtPMT6Wb9pjGlvNJ9o6bO33QD9/Pl6gckmLuvOPoAEH3xiXr0xp5lcVJ5x3GlMoTXfbT6WZ70EbWdub7LfagHFNemIJ5FcA3pn0VJ4dEWBrmbwHJDFL3PPrAU5vTCIDs9kz7Jiyj7a/Rf5lgGmx6/l2AMgDzpl/GE5KTe5nzconsOvPKEDkaebD8+ubFac35sc/0Y23/5TfYeLugW2h9Av+I8A2/0gc7zHNZV+MzvTCleZ0Vjc6/D5A/G8n8Z00vcz3QjPlM9tfdaGjZzh/5I+0v4wDivlGUyhM+DnFrtOU+ddrW5Gn9JC3Q3wdsZZf4wbiRTmdEIskfs4+lP+LFeX8WPoH+0Ygd7R5SpQrWzzMFvYMp7MQIbpSqwBu5gHdhUVjg9uyP0X3R3mx8xfZHgIok1m5MIpmBSATmL27cKZwtyLCk01USSlcVNnAPTiabiN0FNfLbLlmzcpKEwtOolSBcag2hXrGUKejdZ5LTgy2cK81lRm5RCaEgCoGdMIBFbWIobgTBTdzG7D1eiJF1lb1B9Yflhetnxj+232jEsoQDCusTn0B3/AKQ9S9EO9Glst0qrbRPpY0FBlHMJKR2XVnGRLP8AVS/swAo6GtA9KX3n8keGjbSPSl95/JDQ6RoZeHbALy2G0cZfefyRR0/a5tklCYyo1WCgBjwJPojgIa7kKXlL+IlD+s/ywANdcif+kPrfpEg1pJBPJ5Z7YG4nI4nLwinN1SnJJWexQS2CkEvjt5VAXPEQKayqM5snji5y+rAdAcQsk+dm+2IGG0zN9tT98fywQsWrlonSjOlvLdNolhNzK5+jiYDeZmes/YSCv8hnkhNEwGt03AhZvjb2V4VoTj0CECZpVwSK7+J6vAARH/KBLhyoY0AxJxoKVJgHqTot2BekwX2DXTLVStxsAQZvR7xE50CJckznnhLik3WVQdhi4yc5mFKxTgyqeaakZmj0AOONSRn2xBa5MuaaBgGJpxyBPO35DqgCWjraJ5RKTVJLNUSw20cWHPGAqd1coMjRZmVmnlQXQoUMuWpArnQzczSox3iBEmymz2XlLRLA5QFJfpOxYc9scAtOvGIdCSgj8tcakiWzuta36i6ku8N7OU7zAONi0DfF5pvJFXJAdUqaqAThMOH4RBoLRQnrMJnCXyc+bKAIXEIw2jUjExz3SoBJLjbLEnoxFAvAY83dFrTEtXmUalPhM7uMwwDrJ0aS1yk8C6TeIlAEsbpTE1rQ14dMXLNorbW8JigC6WLyaKtRUkU3AV7IQZUgm8DeUrTEs2INa4BsCBTojV5nmaNfukCr3sDUVxBOKk4U6YBw1osUqyJLmWebyjPakvVZGAvhgTRRhvhgGh7NK+Jdpr0CXFmSybt4kmgG6pMcqkmktlGQtFm/1PxibR10GexLA8pSqm6RewqCIDo1n0NfRi1lnIxYm601caNfBvKppVie6PLoaWD55TJl37xdpwwbccUGZAFK74SplDc+Ol3ivOdjSrBbjG9SpGOEVtLktLCsKFcycmxIuqtScheqYBq0vZLPLm2SVJmB5U2eRNIdWuil/nDm4448Iv2rQljVQJUzlTS7dWdLqEOJOXHxjnWj5mEv/uG/wWEb6GsstpLM9alyoumhGGHfWAapehJcxCXkvLbFbvLy2qtMDVRvyjqMgUAHQPCOFWyypcShmS2IWtWbCrBSpNaVxjuknBV6h4QC/wCVRatYcaef6Pm8SI5toMHlrPzfjZddtPWGQBrHWtfJEhvg7T2ccm5ZLu9hdO1gcMBwhTssiwy2VlFoYqQRWY9KqQRUXwDkN0Byi2nzj+232jFmQMoqWpqu54s3jF2zwBCQsMWnNN2mzS7MtnmFAbOpaiyzlhXbUmF+zmL2tUzCy/8AajxgNbDrPbppmVtT7MtmFAgxAwyURNO0la+RZzap1b92gamQxy6TC9oWbQzfoJn2RFu16TRrO6reqZla3TQZHnbjhAe/lS0TZjgWmeBU0HLPQDoN7HCCImO1hQu7OeXbFmLHAHeSYWDP2iTW9QjKhHZ3wy2c/wDD5f0z9mG+Ae9ZC38joVJVgkgggkEUK5EZRzCTIacyhmYmhxZicBU0x7Y6ppQV0TL+ilfdHONGSjfFDTBsaVwoajtygGdrBKkzDLMuU60LoGTEIge8rzK7TEhKGmGMNejkVbJPVFCKOVoqigFUr34wvaUANoxrXkpuVKXav0Z5Y9cMVi/5Wf1TP8MQHC53OPWY0EZmZnrjAgL1kRyKqjOKEYAmhO8U3jPrAizKsM1SrvKmhK85kago1OdSgrhGlkxlUzFTh3bofpFBoU1oouMeGPKVHvpAWXKMLjjZKilRhWle+EXS2nlumzy5JVRNvTMT53k+YBvUBgGz3CG+eHSVMcUJCBl4YSwcejq4QmWOyNOREWhou+mCml6leJNcICmdp05S8RfyNRUXVbE9tKjpizK0is9lX4LKq7Ow85aALxqzHBieMdI0Fo3krM0pXkhZt4m+LpII5MkAN8049ECZuo1klUZZlpqMAZThiKjGl1SRhAK7MzLtWZACtSDNtAbA0uNvvdFcohnzxLRgbPLuLdqFnzTz8RSvvhul6uI3NtOkxTjMu9OAYCvZFC36pyMWmT7aeJdpTZYCpPZAA3WW1iSckvkybWiML7OCEF4Ha3+cMULNOAd7po14muFMBXI55Q2WaxSZUjkedLE4TAZ9z1QDs0AFLuGeZivM1uFSEl1xNCQq+FTAK1q0pyoBdgcagUOHXSgr045xJarXfI2iRdqCQLwW8VuMaYn+KwxytOLMYIZa1JApdBAr00HHpjbUlUn2oJOVXBvi6Ul3aXXanNrgQN+6AW7I1Lg4Tv8ASIixoaYiGt56XWZlW7jdll8CwIBwzpvMN2vGj5Ei0WIJLly0aaTMCqFDAUBvUzwJjXTEmxsrrZrPcYqyiaagYoVoFJJpjmQKQCtb9K2eau0lqArhTkiCQMt1TiO8R3iTzV9kZ9QzjhB1NtBAuvZm3gcpj1EUjvCDZG7AZdW6AB+Uw7Mj2n8FhIR4c/KmaCz9czwSEJZkAhzjtHrPjF6zmB804nrMWpLQBeztFnWQ7Fk/7YeMDpEyDM7QtotSWYyZZcLZ1BNVABNaAkkQC/odqNM+hfwg1baLZmrlyu7pAi9ovyf2sFi5lJVGXF7xBYUBIUffB8agO6FJtpW6XDEJK3gU5zN1boDnFmcXnrSmJJrxAIFeg/fB6zLWwrn8e/hDpYvJzZE5xmzOtgo7kAinrto2VZpEpJKBFLsSKk1N3OpMBam6WkzNHy5ImXX5OWNpZlAVAriFPCFyxaMVWBNplAVxpfU0OdCwG6sYsgHJph6C+Eb8mv8ABMAyvIs7uXNrl4ggDZF1WvFl52J2hQ7qb4Ky58pbPNVZ0tqq5G0vqUAoDjlCLyI6YjezrQ55dH4QCPNOJ641BjM04nrjSsAd0I2H1vAQ6afQtofZ9G6x6hMx/HshD0S1B2t4COgMa6If6J/tGAqaEtgm6PNSCyynQiuJABAJ7IBatHaH0f5YtaoKvIPQUJRgc8emKerLZfR/lgNtcbJys+yLhjKp2G0TAfGCOldRZcmWzmURQGm1mQCaYN0Rm22blLRZZgeURKVg6mbKVgeUmMNh3ByZT2wY0jys6UybZvKQDVZlKilQFY8YBMsWryOzritw02WbHfvyzEWrHo1ZLMQznYYULVG45dkFtE6NaTeviYSxqW5GbgKAUoAeEVptSzbLDZfG7MAwB3sgHCA9p8+b7fuhRlPDbrF8WPa+4wlq0BLKthWcCPXXPshm8nr00io+k90t4VJYF6u+sHfJ9M/4nK65v+E8A7a/n9qsX979iAelrY8qVMeWaMqimFc3UZdsFdfH/a7F/e/YgDp5vMTfYB/+1ID1i0jbWS8VltXJbhrjvJrgI7PLyWud0V7o5fq3a5IkDlQ5agxBbKnG990dRGQpwgFjytNQWfrmf5I54JkPvlff/lv73/JHN78AqvmeuJ5bRXOcbqYC7KmR1byeTf2YewngY5ArR1LyfTf2bsXwMA5GbEqTMIGrNxiYTcIC684AQj+Uu1+bk09Zvsw0TZuEI/lFfzcr2m+zAUrG3m09hfCJr0UrG3m09keEWFaAmDR5zgeoxGDHpjYdh8IBFmZnrjEWLNY5k5yspHmNXJFLHtplDbovyaWqZQzilnX5xvN2Iv4wC1o1yBhnU7q7hD6rn+RWv4kqw+tNoPcYWdLWZdH2l5Cy/hAUKbzcorVdFJFEalOsExbbXAGUtnezclLvKS19ibqzA5ohQVyIzgLGjpBkaOmTkarbAAIwHKOFbrwaKOrq0IHzPyxYtumpcuxJZpiTPOqswOl00AcMFukip2QM98VNAWqW0y6jMaIecgXK6Mw7QAPWgftDdngIvWnR6mXYqCl9DeI7MTFLWj/mG7PCGFdITJNlsfJkC/La9Wp5mIoKikAuhLjDacCtMyKmtKjoi3pWY0u2cmrzAgZBdLsQagVqK07IKppya8xkdZT3SBUqd7XcKk03QN1nl0t4xJ+Lz/jogD2s3MHtfcYRb0PGsx2B7f3GENjASB4O6hN/xOT1zf8ACmQuBoO6kNTSMg/Omf4UyAdNe2/arF/e/ZELusFtVFoyllcFTRrpFCGqDQ+rBzXdv2mx/wB79kQq62HZTrPhAb2XTiXaKJ4CjhKeg7ljv0g1RT80eAj5x1blhmmA/J4ddRH0fYloig7lUe4QCd5Yf/jf3v8ApxzQmOoeV3k/2YzJiyx5zOpJ5mQGf6xzKbpWypkJk4/UH4wCuY2Bie2T0c7EpZY6GdvtGnuitAbgx03UBv2c/wBnwMcvrBazawTpcoS5eyN5FamA6w1rVecwXrI8IHWzXCzSgRfvHgscpec75sx7fujeVY2OSmActI+UIkESpdOloV9JaZn2inKNUA4AYARNZ9FetSN7ZZVRMOMAVsh2E9keEW7NKZzRFZjwUE+EU7DLYy5eyQCAASKCtOMOOr1iMliTemXhlLGFeF40G890AGtNhMkKZxCXq3VG0xugE0AwGBGZETaDeS09FmKBL2rzTG4KSMBQCpAwNc4YNOWMTgrWgJJVCbtWxN7PE55DACKaypUoXllqq/KTyZa/2UPnH7hAMU+fyEoCzyVpXBUAQU4k0r3CAMy1z51UMxi1cUswyFDVXmk0XMZsOqBtq1mkkhWMy0EkAV81KB+jBvMPaJjS1aTmOLpIVBkiAKo/siAxbdHKkuYUaWJireujzpoGAJMw7AOJNAD1wu63SV5GU5DMzVF4knpxrDBo7GYFOThk+upUe8iBWlhesIrnLce43YBfS9MlKhaspCLt8YgtgwUjG70GCOhbIsudsmtZdewkGB0idSQRvBHiII6Lc/CB9D+WADazfHt2eEGZwHwexV+Tm/ZgNrN8e3Z4QZmSy1mslMxLmeEBTlVE6aRjtjv5QUHbGdamPw8E0/6eXAfwYnsqEPMGZvoT+8BJpFfW0/to6k8TAGtZG2F9seBhDmZnrhy1qnUljjfw7jCYWgMVi9YdKtJmLNRJd9a0NG3qVNQGAOBMUInkhWIBovScu3hAMD6xTLXOkcoqAoWoVqK3lOYJPCI9aeanWfCK1jsfJzpZqOdT/wBTE+sx2V6z4QFbVil+ZUV82fER9I2HmL7K+Aj5s1Z57/RnxEfSdi5i+yvgIDnHl8zsfVO/0o5JHXPL3nY/77/SjklIDEZAjYCMhYDWkX7Po+8AaxFZrOXaiqWPBRXwhx0Vq/MIAbY957h+MADstjA6YM6N0TMnYSpbN1DAdbHAQ6aL1YkpQkXz87HuQYd8MM62yrMgMx0lLuvEAnoVd/UBAKuj9QmOM6YEHqptHvOA98F5Wq9mTmyy5G9jePXwEa2nWVnBMiUbnys88inWF57e6FzSOnUbCZMe1H1JfmZI66Yv2kwB6dPkKbijlXB5klRMIPzm5q9pinb9NmUDykxLOAMVl0nzqDiaXE7jCra9MzWHJgrJTHYl0QYVwqMScDviulgMwEIMDUVyX0gcTifROHrdEBenafNOUkoFJ/6kxuVmmuODNgvYIDz7Q0wkuxZjvYknvMUNEzWaZLW7UAC8KVJFaEU7DDDY9CEmsxrorgBmeArkICDSVjAscmeiUAKlm4teZSK/2Rh0xYvwRlSr+jrZIp8U7FehcJg9ytAOxTb0tD80e7D7oC2s+4Vb1WDdxr90WrfZwVtkrdVmXqO0IGT2wgvZXvOjH/qSFB6SmwfCARLMard4mDGj6cuKbpVM+qBUtCjMtOaSO40iZdI3HDBRzafx3QFTWX49uoeEHFUmzWUDMy5gHT0QtaTtfKzC1KdFa5Rf0drRPkqqLcKqKAMtaCtcwQd8ASUedm+3L+2Ipa2H9tHUniYsjXCuL2eWTvKkofAwJ0ppAWi0LMCla3RQmuR49sAa0zZFnTFDPdAwrStCeI7oEac1fmWYi9RlOIZcQ3UY0tdsYTWrUY5dUSjS7FWRtqWcSp9E05yHcc4AKRGItWiUuatUHjgR0GK0BZkW1lZWzu5V8Ce0wS07NDy5bLkTX3ZQEiyJtZV31WqP7Q/Ee+AuatfGP9GfER9K2Hmr7I8BHzXq2POt9GfER9LWMbK+yPCA5v5ehjY+qd/pRycSjWmOOXT1R3LyqaMlz3sxmFrq8rgMK1uZnshZstmlSRSUir0gVJ62OJgEuwasWiZSq8mvGZh/6873CDdj1YlLzyZh+qO4Y++DVptSoKzHCDpOJ6hmYhlWt3xkSaj5SdsIOkLmwgL9gsgAoiBV6AFHaYl/leShuKWnzPUkC99Z8h3wFmtLf46c1px+Ll7EoHhs87rivbrbaGuSbKqylYNspdTBaEsXNKUFccIA9btNzlHnZsuxKfQl+dnN25DrAgC2m0VibPJLTN86eTNc9OOCxjRWrMlqvPtHKG9dIlGovUBo01htZ7h2xSXRr1KtRLrGrDeFOGGQyJqePRAYtdraZtzZjTSKGlaAXgSAB00OUWZNkd6gC6hyY1WnEhd+ETSpMuWa0qa4s3Wu876MSKeqRGkzSN7AC8cuAyxwzPbAXEsstMW22FKk0AFMOoZGI5ulfUxp2KKXTWuZpdY9RMCJ9srzjePRkK9OW/dvGMEbHoh2AmWlhZ5NRngzDHBEzrRmAJ47xAZ1bOzMFFDCc1eokNSo3YkCDd8DPPvP6ZjvELWgqcpOVW2SQRuJXFez0cYOy3B5ozpjux4ccKd/RARB6PaFJKh0lOaXvW5JgQuY2xnhhU0hd0YSEKnNWYHv/WD1oWs1AKEvLnS8RUFil9AQCK7QXCo4QDrSfOHFr+FMC2JGGGBNOyAlnthFqwT/ADco+pNZOxwGHvJi1YtCGYA8wmXLOR9J/YX7zhBCZYla4gW7LQ3gAcSw9JmHOMAuaYsVy0TBiMa505wvfeYFz7LvH3w9nSIDFZktJq/OUE8MzE8uw2Cb6HJnoLKPcaQHLrTZRXZXvPhFaZZGriO79MI6vatRpL4pMdeu6w91IpzdSGCgKyuR1rXsxgOXvJpxrEZSHq26HEtrjbLDdW94QItujAGoRXfh4YQG2ktBO0hJ6qSCkssfaQH8YWco6Vb7Q0uRY5qczk0kzFOTAClGHWDCbrFo8I9UrcYVXoHDsygA5aNI2pGIDESINljXeuHfjEcbBcIAhoO2JKmFnJAuEYCuNQch1GPpuynAeyPCPlOYuB6jH1VZeaPZHhAKvlPtQl/Bxdd2blLqqKk0ud2YhHnPOpWY6WVD1M56uHZDb5Y9ITJS2fkzdLGYCaAmmzlwjkLXnIZiSSaXia47gScoBrlzJMs1lyzMf5SbtHrA/wBoCaYtk6bMKu5IqAFrhjSgujrEXpc0tSgwIbvyUgdJx6hAzSqsGzwKKW6btReI7z2wFvRVVVlFL21/ZYG6Aw4EgnqHTBexyy0+SMbrO6HDdMlFQvVUDvgLogXHZTia0YdAFbwOWZA7+EEGdlCuWOw0pmIwwluCzADHItlANugNBJZkKlySSGNKMSaUwwIHULx6YVdYbcJU+bLALUaovZLeQ4cWwmNWvHojOlddDecWZboJPnGxJFc1TIZDOvZAzRui7Ra2L4mp2pjk079/ZAQtar1S7MSMhkBUGjDdgbuG8EwU0foefaBeNJMr1mwFK1wGbU3V74szVs9iAovwiccmbmKRwH+/WIzZ9KvOW9NbG9gBkAaUoOGOcBtIt9nszhJCcrMvUM2Zuxobi7uvxjTWCdygDOxYgn3gkL0VIAw4wHtblZjXRQ1BxxpWh+9hBi10Ms0WoABocOacVpnuIgBejpgFoSg2WVhxrd21NOOyO6GcGoxwGXv3nqGXSYUkZg0pj6Lqew7Jan9k16QYc7HYmYXmIVN7HLKlEG8595gKGk7E09AktCzXlKjjWoJPAYj3wT0Xq/Ks9C9J02mVNhDw+fTui18KCi7KF0byec/Wd3UIwk2AnmkuasamNGl0EZVo2YwA95EQNIplBW7GjSoCjZ7U8vmsV6N3dBrRulmc0KZbxl+kU5GjzMNB2nhBuVYhLW6ow8TxMAq6c0XMmTmmLQg0wriKdeEB9I6Mm3gxlsd2Ar24Q/TbPFdpJEAm8m06yPIUbaOrgPhsmp4cQe+B9psjPLCMMVzNOPDoz74f5sokEQKWzsZZVxRlYjrG4wHMtI2AqawNKQ5aXstKwszZdDAUqQVayUGQw3xSkLtr7Q8YNz+af43wA74MCCKd0fTNmXAdQ8I+eNELtN1R9E2Y4dggEHy1cyRxBc9gKVjkzsWrXBS14gZAnCoXdwjrflkqRJG65O+t5unZn7o5I85mrSgBADAYA3d5G81xrAHrO5UKtMVIVhxAGJBGeOHfFHSkt9gCpJDKaZsK3iKDPq4LE9iYrLujAgAg4UIY1HGmya06o9arPMmG7KBLX7wAzQFbuLbhTjxMBU0YAjjEEsqld9QxxBpzSACceIg1KszTryoCxowruUOa0Y5YYdOERStDybKA9pe83oy0r45n3CNpGsDTX5NFEqWAaKuB7T+EBIuirNY1DzvPzNyjmg9I/HujErTk2c9GIRKUVFwAJIAB76fdEFucGW2+lDh0OFKjp53dA6xOQ4JBugEkAVJUFiC3EjD6ogLul5gKKwBpuOR2lJr0UIU98Y0RNO3UdQGABxJHQDURNb2NxqAYGtDjUq49xF7DgYo6JqHBJrUUAJOQNDTqocICbSqMXAFNoUrlvZQO0MoPTSCVhrMlqoxvLdoMS2yB+YEdEa/yQ0+hL3EHPc5ejUKN+K1pkDBWzskpbkgFRvc89vyj+MIDSwaHlydqdSbOrW7XZWuO1xNST/FYuTrQzmrHqGQHQBugdabYssVPYN5/jiYq2TSTNVmChBvxw6B6xgDQMbhop2O0iYt4AgHKu/pi0pgJ0aJRM4xXVokEBYVosWSzGYaDtPCILJZjMag7TwH8boZbLJCKAO/j0mA2kWdUFF/36TGSsbxmAgZIjaRFsLGbsAOezRA1iLYAQWKQH05rDKsY26s7KSqD0qGmJ9EdPQYAfbtT+UG1MC9Qr4kQo6U0HYJRImWslhmFKV+qKmAmsWs1otJPKTCE3S1JVQOFBzus1hbMAyjSNikMGko8xwcGfcRvAbI9NIqTdJCcztS4WJNK1zxOMA42WAZNFmhPVH0NIGEfLy291yO7oj6fkNsjqHhAJHlcfbswIqCJtTwGx4mg745JI5RiFlqb10qbtSWBzr0ZDsjsvlQsocyGdwiKJlThU1uZE4DKEZNIS5a0kKAD6XHpxxPbAU7DogSEvWmYEFa3VOJ6L35e+LMrTAK0kLya1IyxPT+pxhXtF+bN2iWYsQKnpy6IuaM5pCtmDeFMVJwFDvwBPaICTS4DXbzelQk1wvAkE/VinYJovKAMDS8TuYGtVIyHNi7pKWLh4i6ewUSvcQIGpMAICitCwJ3Mp33dxpXHpgD047LKOBBPA3bwI44le8wGksSykYC+CANxNAak8bo6MYNhuGOR6CCaGnTQN7oo6O0PNnkgbEsYM5wBuE0J9YipgL71dSADtCgXMm8h2SOIJ/8AWJbBoVZJ5S0G/NOIlg5V3u38dsEEmrLF2TicjNbM+wN38Z5xEkrBnJooxd2rh1neejMwEk60M5F7IZKMAvUPvjU1oaGh3HOnTSLuj7PyrKZao9nIN6aWZXVhmCp5pGVwgjeWEVUCuGaU6zAp2qVBArQNQ5qfWFRALk+ZMR6TEM0VrUVxB44GnVBGzWJpt1pwoo5ssZdbfhv3wRBgnovRvKC+xovRmfwgKlnmy+UVHmLLrx4DdwHbB59HyZgF1qCgIKsDUAjaPEdG+uMBZ+qQqW5QkYmhAxO4E7/Ae6Bmhw98zcUUqVVOCkg1NeodJzgCT2Z0nP5y/LrsgjaxArU5YGuUX7FZzMag7TwERWOzNMag7Tw6YaLJZ1lrdXtPE8TAbWaQEW6v+/SYsKY0pEFtchMOMBaM0DCojeU4ORgDLMek2thNUKKmu1jmtDj2GkAyAR6kULbpqTJQPNmKlRgMyepRiYVNIeUqWARJlMx3FyFHXQVJ90A6Wu0LLRnchVUVJO4COH6c0x8InPNxN44cFUZLU8B98b6wa0Wi1C7NcXK1uKLq13V3ntrAFp53ZQHp647u2sQOAOmPMxMa0gNTGQIzSM0gNWGBj6ll81eoeAj5bcYR9RKdlfZHhAc88uJ2rKPmzfGXCJo9yZdFzGFes/cIe/Lfz7L7M3xlwiaNaikUqcSOBw49eEBRt4N9hkpavaR+EWtFC45U5g7S9A4HrIHfGmk7wb2lW90kHPoxpGLEl1s6MQLuFbwbf0UGOMAQnytgqTjcIFczSr/mMCJJxAlgs1VK0GINMVpvxp3Qx2OwNNJujCpJJyWtMK9QAp0RdsUmXZxdkC++TTW/y/ph1wGLLYFlqpnYYCktcz10yH8ViSfPL0BoqDJBkOvjGZFmZ2wq7nM5n9BFvQk2RMmGWkwPOFSMDcN3nGW+TEbyezjAaJYHuF7hYgbMsEAv35D38BFqxyB5qfOdrMCLoklgFetKABqYNwcXukYGLWkdPSLMyrMmDlGyNCQtRgz0xAr6VK49sDp1lZg3w7k5nyYXBiGxIvKcJRFMG2s8oDeY8ycCpWZYkksLpWl1scFuihLAVNFJXHGI7Va71VlrdUkE0ABmMBS890AE9AwiC22stiaKqigAwVAMgBugdZdPcnMDIoYCuB39NfR64AjpHRFpuDk1BLZioDL34e/CAsszbGAzl0JqUSpF45VIGf69sNtl1kVmVHW67VwrXECu8CgwyippKYJzqzCtwkqeBO8QEejrbOaSomk3sa1zoTUA98W7FZGmNRe08BxMaWGyNMa6vadwHEw12SzLLW6vaeJ4mA2sdlEtbq9p4niYsKIwDAjWnS/waQzKQJhFEqK4kgE9gJOPCA9p/WOXZtkbcz1a5dLHd1Qoztb5zNUtLUerTDxqTC1NRmq8wsSxqcQCSeLHwEQUXgSvQQxHZnAP2iNaFclJihW3EZHoxyMDtP6XuowR9omgZTku+hhTSYBTG8DXGtDT8cfdFaY9DQDZ/jPiYDzsa4kmvE1iKY8ZnNWK5MB5njQxmkepAa0jFI3pHqQGlIzSNqRmkBowzj6eQ4D2R4R8yMMDH0zJyHUPCILWkNDyZ9OWlS5t2t2+oalc6VGGQ7oqpqvZBlZpA6pa/hHo9G4NX1WsZzs0g7vi139kaLqfYhiLLIBHzBGI9CItnQNnu3ORl3fVuindGg1ds3yEv6oj0ehBmXoOzqwZZSKwyIFCI9K0LIVmZZMtWfnkKAWpxI6cY9HoQU01SsQmCb8GlcoGvXiCTe9apOJixN0BZ2JLSVJOZN7H3x6PQgx/N2y0K8ghDChBBNR2mKqanWIYizoD1v8Amj0ehBiTqdYla8tnUNxvOadVWiz/ADcs3yK97fjHo9EgsWfRMlBRZYA7fxiYWKX6o9/4xiPQismxS/V8fxijpHV6zT6crKD3ctpxTuYR6PQFB9R7Ac7OD1vM/PGrai2AkHkMR/WTad1+kej0BiZqHo9jUyMfpJo9weI28nmjvkD+9nfnj0egND5OdHfIN+9nfnjT+jXR3yLfvZ3549Hog9/Rno75F/3s380Y/ox0d8lM/ezPxj0egMf0YaP+TmfvX/GMHyX6P9Sb+9aMx6KI38mOjx6M796fwiMeTKwcJ37z9I9Hos4xtnaNZnkzsOQE395+kNstAMM+uPR6GG3/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MSEBUUEhQUFRUUFBQVFBQUGBcUFBQVFRUVFRYYFRQXGyYeFxojGRQXHy8gIycpLCwsFR4xNTAqNSYrLCkBCQoKDgwOFw8PGikcHBwsLCopLCwpKSkpLCwpKSksKSkpKSkpKSksKSksKSwsKSksKSwpKSkpKSkpLCwpKSksKf/AABEIAQMAwgMBIgACEQEDEQH/xAAcAAABBAMBAAAAAAAAAAAAAAAAAgMFBgEEBwj/xABLEAACAQICBQcGCwUFCQEAAAABAgMAEQQhBRIxQVEGEyJhcYGRBzJSkqHRFBVCU1RiorHB0vAjcoKTsjNDwuHxCBZjZIOjs8PiF//EABkBAQEBAQEBAAAAAAAAAAAAAAABAgUEA//EACwRAQACAQIEBAUFAQAAAAAAAAABEQIDIQQSMVEFExRhMkFSkaEiM7HB0ST/2gAMAwEAAhEDEQA/AO40UUUBRRXN/KV5U1wmth8IQ2JIs77Uw9+O5pLbF2DadwIbvlG8piYBeah1ZMUwuFOawg7Hltv4LtPUM64y/L7SLEk43EXPBgo7lUADuFQUsrOzM7FmYlmZiWZmOZLE5knjWBQTw5daQ+m4n+YaWOXGkPpuJ/mH3VAClignhy30h9NxP8w+6lDlrpD6bif5h91QQpxaonBy0x/0zE/zD7qcHLPH/TMT/MPuqDWnBQTY5ZY/6ZiPXNLHLDHfTMR65qFFOLVE0OV+O+l4j1z7qWOV2O+l4j1/8qhVpwUEyOVuN+l4j16cHKzG/Sp/XNQy04KCYHKvG/Sp/Xrd0Vy4xkMquZnlUedHI11YHaL26J4EbOsXBrwpYqjvegtPRYuISRHqZTkyNvVhuPsO0XFSVcE0LpqXCyiWI2OxlPmuvouOHA7Qdm+/ZeTnKSLGRa8ZswsJIz50Z6+IO47D4gZmBLUUUVAUUUUBReitbSQcwyc2bPzb6hGZDap1TY9dqDmnlP8AKoYS+EwTftR0Zpxsh4pHxk4nYvWfN4rqk9ZNySTcknMkk7TfOsHFCwLHNs7m5JJzJJOZNyc6R8OXj7D7qBerShGeFNfGC8fYfdWRpNeJ8DQPiI8DSxA3omtb40Xi3hWRpZfrfrvqjdXDP6J8KWMO3onwrQ+N1+v+u+lDS6/X9n5qCQELeifCliI8DUd8cKNz+z81Z+OE4P7PzUEoqHhSwhqKGmV4P7PfShppeD+z31RLqtLUVEHTSfX7rfmrI04n1/Z+agmhSxUJ8ep9fwH5qUNOp9fwH5qCdBpamoAafT6/gPfTqaeXi3h/nVtE6K3NF6Vkw8olhbVcZcQw3qw3qeHeLHOqwdPL6TeFJOnB6beFLgei+S/KqPGx3XoyL/aRk3K9Y9JTuPcbGpyuReRWfnJ5mJuOaXVJG5mB27R2dlddrMqKKKKgKwazWDQeP9N4Tm3dPm5po/Udl/Coy1XDyj4EppHGqM7YlnA32lAly9eqpEuXfQMUoJT/ADWdbCxUGnzR4GlCA8D4VJRxVsJFShDfBzwPgaWmGPA+FTiQU6kA6vZVoQJwjHcfCj4E3A+FWMQ0tYavKK2ME3BvCsjBNwbwqzLDTggq8oqwwDcD4UfF78G8KtQgpRgypyipfAX9FvCg4RhuPhVoaDqpiSGpQrTQsNxpPO23VLYuPI1FTixqSMGe+6lFsieommlNbCwlhYDhs6zaoO7eQzBlYZ3tkTFGDu6CG/8AUPGuoVSvJHhdXRwb5yaV+4EIP6KutWQUUUVAUUUUHnbyy4fm9LysRk8cEn2DGT4x1zyAbf1xrrXl8wdsZDJbz8My34mKQt/7R41yXC7T2UDqrmK2kWtcbe8VvQx1YCo1rYjUca2dDR2nj/fFdFGiDqBgFa4BsBdgSqMBa2Z6X+t6+2GHND28Pw0auNzlTnkUdTDY5TGqlfNjiXZ5+oSWVyGB1LkMCtiCvWTVsweDQk3RD2qp/Ct0aPj+bj9RPdXsx4LnxibcrjtTHh9adLKLpUcNpGFQt4b2UArYFbhmPRLuTtbWud6qLfKojx8QkDc0CNckqY48lJJBF2N2z35Z2z21czoqKwPNxZ/8Ncs7ejR8TxXYc3F0b/3a52NsrLU9Dj9Tw+owvpP3Ut8XGRYIRfWy5uLo3I1VV7glRbMsCzdRzCkxUXPSO0RKMVKoNUW1WRs8rWIUg223q5DQ8XR/ZRdLZ0F4kcOqh9ExAkc1Fl9RfdVjgsenMvqcI+U/dUWxcRQqUYHVYXCRg3JjsduV9Q3t6Z22z1dISK8jMo1QxuBYDvIXId1XgaOi+aj9RfdTkejIyQOajzIHmJvy4V5uJ0o4bDn6709nBzjrZ8uO2znBjrWmirqzaBjF+hCLa3yF+SCbDo9VVnlTglCxhVVbs17KBsC8B114MeJ5soxmKt0stCsZmJ6Oc4+O368KgcWelVh0ubE9X4X91Vqc519peZmLbUloxwHPEgAdedzbuFR0YrdwCEyLb0WPeRqj2mkD1FyDwnN6Nwq/8FWPa93P9VT9MYHDCOJEGxEVR/CoH4U/UBRRRQFFFFByby+4W8eEfg88frxhv/VXCsOel3EV6K8uMF9HI3zeKiY9jLJH97ivOqi0neR94oNq1SEVaQNbURoJXREurNEbA2kTIi4PSG0b66Rhp9YMeah6KgmyN6QXMhxbbfurmGAe0iHg6/1CulYA5SD6jZ32WPDffZ399evRqnW4GInTyvvCS0dMrNbm4xewuOc4/v1KmEBb6iZC+Rf8/Z41B6Jb9oO0f1CrAxGo2zzDmNh7rdfieqvdG0Y04Hi2MY8VlHtH8MJCCoOottvnSZZm9hrdRpLKBc6g33zk478+Ip2F7ImW49vnMbLnt391KeG+V2Fywz/ePjx68jWLqd/7cpqc+uXQ2bOk+XZnlWeeU7Yx6z++lPg7KTfcTs+sV49XtpSYO6g623O2/bbZv2V9ubDr/rP6jYkX5ses/wCanYpASAEXMgbZOPU1IbD2BOeXZ6RXPPZl7aMMOmu3aNm3urmeJTHlRXd1vDIvUyvsfmQAElF2DfIduXp9lVXlXKDzY1VHnnK+d9UZ3J4Va8V/Z9upvvtue7bs66p3Khumn7n3sfdXL0pnzoj2djP9qZc20zFYsOFxVblGdXPlJhCRrjh0h1DfVOmGde3Lq8JUS5VPcicDzmPhT0pIV7mmW/2VPhUElXnyQ4MPpSLeFct/Lhdh9tlrI9ICigUUBRRRQFFFFBT/ACtYbX0Ricr6gjk7ObljYn1Qa8yYkWkP71eseWuG5zRuMT0sLOO/m2tXlDGZtfiAaBZrZg2CtY0/AchQb+HaxHaPvrp2AxAXXBNtZGA2nOxtlbPPwrl0Zyrpmi2UmzbGQ2PA21r9WQNenRl1vD6nHOJ9m9ox7OD2ewip44pSp6WZUjMZ37fHxqu6Nbpi/VfxF6saxIctWxsesXGof8VvGuljy8mNuF43H/VNdoZimXUF2sQCLZ8Sdv620s4rLIjItbruxP40ziIlUjK3Sz7L/wCtPPh13DbfjuYDu31J5evdx9zTYwkWy2W38S3HrrK41goGVh2/ff7qW+DuRq6o6rne5UceFMSwlbX3i/ttW8fLy2Z/UUcQSLWHt4k8frGl4dgGBOQHVfPds66170/hQCcxfI/dXL8WisMIju7PhPxZzPYvETrq2HEbrbOrdtPiapXKeW84F9iL7Sxq54xQFFgNu0G9+gh28Lm9+2udcrGviWtuVB9gH8a5HDzPnb9nY1q8rbu08a4C3OzfVBxVucbV2axt41N6Wmy2k9/VUATma6GU255xVyrqPkDwl8W7+hFL4s8Sj2K9cvWTLZ312r/Z+wf7LESW3RID3yyH2OlZHXaKKKAooooCiiigaxMIdGU5hlKkdTC34148xaFdUHaBqntXI17INeSuV2EEeLxCAZJisQg7BK+r7LUEYGp+A5VroMqchfbQbyPU5h+UkoFugbWGa8Ow1XUetqNuurEzD6Yauen8M0s2G5XSKb6kZ9Yf4qlcNysnZdYYcMM81ElslLnPP5IJ7BVQidBtN+41tRY8ABQxADa4AvYPbV1gLZG2/qHAV6MeJ1MYrGXw4jDz55s9591rXlhJvw+zWv0ny1DZ/kbjt4U6vLRsv2J6RstnazHIEKdTpbRs4iqt8Z3YkvmQQbC1wwscgLZ7+NPLpTzbtfUbXXWGsQ1wb3Iuc1GR6+Nb9Xq93n9Nh2j8rP8A73uL3gcWzPSa6i5zPQ6Od8z10ocrGP8AcMb5DpMTfMWHQ25Hwqt/G5JB1hcC1woBtr6+ZAz6WdOxaaIKWkI5u4jtcBQb5AW2Z91PVaveE9Nj9MflN/74n5od7n8tJblg/wA2nixqGl0jrjpMDc32b8+A+se8k7aYZ0I2j218dXKdeIjU3p6tHHyd8NrTcnLCS2SRj1j/AIqr2k9ImR2drXbbbZkAMgSeFEhHpCozFS2vmK+EaWGE7Q+2WpllFTKM0nLnUYBensZNcmtZTVfM63mnsr0R5EMJqaNJt58zfYjjj+9DXnrUuAOJA8SB+NeoPJphtTReHytrK0n8yR3B8GFBZ6KKKAooooCiiigDXmLyoYbU0rjEOV5lcWz8+JH9pb216drzp5b8LqaVka39pBBJ2ka0ZPhGB3UHPUbKssSoDbjfLeRxpEbCxJ2DxPVSJZSxuf8AIDcBQbKY0dfhT6YxeP3io0Gs3oJhMQDsI8RT6SVAWFGVUWQPTivVYv2+JrOueJ8TSxaw1LD1Ug54nxNZ1zxb1m99WxbxJWTPxNVDvPiaxqjhTmFnnxqj5Q8RUXi9IrnY37KjLCktUmQmSa9YjekkVkCoJLC5n92zdtje3sr1poDCc1hYI/m4Yk9VFH4V5V5PQc7iYox/eOiG23pOqD+uvXNAUUUUBRRRQFFFFAVw/wAvWCX4bhnZtUSYeRCbFrc3JrDojb/a9VdwrjP+0Lm2CUWvq4k914B99Bx86MB2Pfh0Hz7MqbOim4/Zb3VvYXHzx21JGAUghdY6lwdbzb22i9bsPKfFLe0m218ySbCwJJa97AC/Cgg20aRta3apH31j4D9YeBqU0hpSafVEhVtW+qdhF7X377DbwrT5purxoNf4v+sPA++s/APrDwNP803V41kQt1eIoNb4AfSHt91HxefSHtrb5hur1hRzLfV9Ye+rQ1Do9vSHtrHxefSX2+6t0RN9X1h76Ghb6vrD30oafxa3pL7fdR8XN6S+J91bfNN9X1h76Oabq9ZffUCpMDIYFHNRgAlueAkDMGLKAznoldZWAsBmpzNq1fi1+K+J91bYif8AyuPf1nxrHNNw9o99BrfFj8V8f8qz8Vv9XxrdQHhWxFEx2D7qsCW8mGh2bS2GDAW5wPkb/wBmGl+9Fr04K4F5L5I8PjuexLCNVhkCE3N5HKKLBb/J19vGu9xuCAQbggEEbwdlJCqKKKgKKKKAooooCvOXlX0x8I0rNY9HDhcOvao1pPtuy/w16A01pNcNhpp382GN5D16ilrd9rd9eU5WdyzObu7M7nPN3JZj6xNBrfrdWbfrKl/Bj+r+6s/Bj+r+6gIlrH63U6kRtWBAer2+6rQQF7PZTkK5/wCYrIgP6/0pxIT+r+6tUG5Nu3+msd/tHup04ck7vE0pYG6vE1akMoc9vtFLkPX7acGGa/8ArSpISf0atSNZT1+0+6lW6z7fdTgw7fo0HDn9f61iYGZre3ry/Gte36zraMJK+H621gYJuA8R76gaRf1nTyoeB8DTq4FuHtX30+uj39H2p+atUjcwcnRG3gcmFdy8n+kuewMfGP8AZnsUAr1+aQO6uF4TBOL3XszT8GrpPkqxpSVomyEgOre2bp0srHbqs3qdVWY2T5uoUUUV82hRRRQFFFFBzjy4aa5rApAD0sTKAR/w4rSP9oRj+KuPaPWApeUtrXys+pYZfVN9/jVl8rGm/hGlHVTdMOogW2zX86Xv1mC/9OqQGoLA2FwO6R/WOeVthUWzudp2USYTA/Jkk9a+/rUe21QIalg0G9pGHDqg5pnLaw2sCLWOsct97eNRwY8T408DReqG9c8T4ms654nxNPClKoqwGNY8T41nWPE+Jra1BWRGOA8Kto1wTxPiaUB1nxNOkVgHspMhNus+J99LAPE+J99Y1uzwFZ16inFB4nxNOi/E+NMLKaWJjRGzGTxNbUQvvPsqOGIP6FKGJP6FaiRLqn1vu91S/JjSJixAa5OqBIMh/dsOczA3xO/hVUGLYb6fwWk3SWNtuqxJX0l1GDLccQbUsn2elVa4uNhrNQvJDHCXCRkHWCjVB3lbAxk9eoVv13qar5qKKKKArU0vpAQYeWZtkUckh7EUsfurbqk+WHSPNaJlXfM8cI7GcM/2Eeg4Jz5Ztds3Zi7k3N3Y6zHb6RNI5n/StnC4YNqjWVS7aoLkKg2Zu5PRFyc+qs4ZAMYsblXRWbXMbB0cKpPRcXBBJXOpcXSW1eZNZ5o1YdLYaL9gyoFV8SqOQRraqozuDZQAGuLXB8w0adwkPwcvChU87CmtdSV5x+AGeSsO8Vqi1f5o9VZELdVWz4ugubRi2drE92/ZTc+jY9SQqnmxyvtOsNRGYHM2vkMqFqyI26qUEbgKntEYGNoImddZmRS5uwNzmcrgbK230ZF8lOG0sM/W41aLVga3AfrvpYZuA9vvqV0XhEZ8SrgnmsS8aAkghFuM7Wvn91SB0bDbJTfeLm2wbDrcaCs6rcB+u+siJuHtqVbCqMYkTAhHw7SgcWEjILNtt0TlxFSg0TDY+cDuzJB775UoVbmW4e0VnmW4fdUtp3DCKJXTIc9FG9+kNV9e+Z2GyffUydDQXO224616tJaoCFuH3UrmG4fdVlx2ioxFIY76yxyOpuW8xGfNd46NK5P6PgxGFick8865gNlrliBZbbNmV/vqUqsiFvR9opXNN6NTvJPCxYjDa8zasokdWUNqiy2tYWNtu88ab0DCkj4iOY2aGdoxa63QEqGIvmbrQQxhb0adwuDdnFhuIzIG22+x4GrDpXRsaRs0Z1tQKxzJ6OuobLsJz6q14Fsa1SW6P5LUeJZInkRrgOgU3K5kML2Fxdgdm89VX2uWch8Vq4yPg4dPFSw9qCupis5RusCiiisqK5B5etJZ4XDg/OTMOwCJP6pPDqrr9eePK1pLntLygG4hSKEdoUyN9qUjtWgrGGmZLlbZqVNwDkwsdo9tbehMSpxMjzAN0MgbKLuwuRYZZJuFaNsqkeTM6qJGaxJkAz3qijLbe12NUW/kvg45dJQdBWRcPiJrZOocEQJrgixK84SOt6tnKHQsTS4ENFH0sZdtVQLpFDJLqsABrKWVTY+jXPptJ2jmeEhGjgldQpNyQudjfaAdb+Cut8ncORBh1Y3Iihvr+eW5tdYsd5Jvn9apkiC5YaEi+Cj9mis2IwkYaNQjDnZ0Vs1ANit1sePVT3KzQcKYHGOkES6mHmaMxqqMpCEKQyi+V873vnfI2rZ5I60mDjZ8zI0r9LMi88hjsTuVNQDhal6JVpHxmt0l+FyxKr9JRGqRrYA5WLa5I361Z6BOE5IYZYkTmI7LCqk2s/RjzOuDrBrjb+NR3I7k3FJgcKzxJI8kSu7yDWYs5JzJOYsQBbhUrBLIdIToSSseGwxVfk85IZS7dRIVR3GjEayYzCQr0YzBimKKOh+yMCRjVGwKZNgtt6qKhuTPJqApOxhV2bHYzOS7EKsxjUAk8Ez33NL0Tybh+G45XjDrG8CxRsSUQNBHJJqZ72ffsGQqV067RLh9T9mJcciyals1dZpZb2G1itydtyad5SM0OExMsQCSagYOoFywKIpPGy9HPcKbiDfkth/jUBoxqjAllju3Nh2nYG1jcCy3te1yTvrOl+TcAxeCUJqJI84kRS2q4REZNbMkZn5Nqtgw4PTA6XNaok+Xq21rXOfnZ9tRvJmQz4PCzSgPLzYk1za6vIg1io3Ag2y3VbEByz5KwiCLVj5u+MwobUZjrAswNwxOzcdufdW7yr5NQJgsQ8MYjZImdZFZiQVIOxiQRa4Nx7xI6EmM4xCzASc3jJlQNsVYZ3ERG641Ab7cqzDO0mLxcEvTjEUIEZ820sY5wG229ztO+hRqPkhhjDZY+kYSOc1n1tbUKknpWvfPZb7qjeQnJjDNo/CsYyzc1GSxeRTcgOLBWAGRGwdtTWJxbpj4I76sbQSsV3a6PGq5jMD9qBbqpvS5+DLhUiAji58RMiDo83zMr2HDONc+BpuIXkbyPwwilWSPXdcTiQSzuLATSKoGqQD5pzOdVTF6Mji0njojcLzkboCzDz4kY5gjW87f766TyicwYaR4bRnnY3JUbTLiI1kOfESMe2mtN6AhxEEriNRM+HIE+YcOkbame/VbccrVqJpHP8bhIubcR5s0cqgE5kmNlAALHjUVDJcA8QD4i/40/oNw2Hhl2sVVixJJvft6q0MCbRqDtUah7UJQ/wBNfRlYdD43m5onPyJI2PYGF/Zeu3CvP6G4txBFd10Ni+dw8Unpxox7SoJ9tZyahuUUUVhSXawzrynpDH8/iJpvnppJO53ZlHcpA7q9G+UHSfwfReKkBswhZVPB5P2afacV5ogW2Q3ZUD0hyqZ5P4xFw6Xtc67EE7SzNY5HhbwqAxjkISNwP3ZVa8DiI1VFFiFVRq3tsUCxIzqwS2ocVHJKo6AufN+SerpX27LfWq/eTsyNozDu56cgkdme9+lLIVIJ3BdUDqFc9bFodigbN5PHj3eFTfJN5DpDDR67c38HxUpUElNYERqGXZ0TY9pFMoRdNCKTPjbCyri+bRfkqiQxXCDYt2ZiQN5pa63xg6DYuEiew81pJZpLufraserfqPCk8pGZY4bdEyY7CoSuR1CxMmzbrIpFOcoZWiweLmUAOmGlIZbBrqGKW32UsSAeJ41hSNJqVxmDAy5w4gyW+WkUQESvxAeQEcM+JrHKossCyL0ZOfw8SutiwSaeNZQDuDKouOobwKk9HYUEQ3AZgiDXIGtdlQS57QW1c7bbDhUVyZlM+DRpP2hMkrXezFdSZjFt9EKtjtuON6SN/TaWw0z2F4opZYz6LpFIUZb7CL+00rRcPO4eJZQHEkUYkDC+sSFL6wOWZrSwUrvisbE51kRoY1jbzQrwK0otbpXL7DxNKlxDLjsPEGKxnDTOU2KWSSNI89osGOzgKBfJnFNJAWcln5/EKS20Kkzog7AqimtDOVxOKhGUcHwdYYxkqIYI3YLbrbeaxygnaCOEw/sg+LRXAAzWXnXk7CSNa/XWzpv9lh8XNGAkgglk1x0tZoYmMZN9tgoFv9aBmVzHj4o16KSwzzOoyDzc4oDEjO518+6jT8hieGROgZcRHFKwAu8YinYAnqKDPbat/BRB+ZcjWcR6uvvAcpzgvuuVGXVuqO5OynEYfWn/AGjpiJLXFtUxSPGhAGzIHPPaeykDY5UArhpZoxaSFCY5MiyoXiMgXPYVTf6IrcMAljQWDZBkJz1ZQCobtBJqPws5lxOMglOtGFjVYzldZII2cXBu2bt2VDctNOzYbFYRI3McUqy6+QyaIx6tib2yfZ1VauRMcmsV8JwERmtI0ka86G2NrIrm42WvwqmYnTkoxeLglmcLFiGRApCnmiNZQNgJCsozpyHSzxR83h5WGTBFCpqg5hbDM9dqrmg8euMhbEz2OIckuR0dZl1FW6g2A5sbt6itxFM/JIrFAkepGGUAHVUagUd178agmBV5F4SMR2OFlH/kpegVQ4jFxTG5ikHNXOerdsttjkVz7KxpoiKVyPNKxMttredHZQL52j+z46IPYeSux+TzF6+AjG9GkQ9zkr9llriUE2wjYbHxzrqvkmxl4p09GRX7nTV++M1J6LC+0ViisK5r5d9J6mBihBzmnUn9yJS5+3zfjXFIRXQPLtpLXx8MINxDBrHqaZ7n7MSeNUCGgw63dFOxnQHs1hf2A1adN4iM4ad0jAKxk5trecypcKVGzWvfdaq7bYd4Nwd4Oy4p7nmII1jZgVI4gixFWBZ9FxwlIkCXYIgJJFmIUEkgrc3scr51cvJfg4/i2GQquvIZnZiAXs0zALrHMKERMtmVcqixcisCHYEEEebkQbjdVg0by7xUMSRJzWpGoVQUzsOJBFzSUdibDobXVTYhhcA2YXAI4EXOfXRLhUdWVlDKylWU5hlYWIIvsIrlK+U3F8IT/A356eTynYnekB7nH+OlK6qiAG43Z5E++kYfBJGoVFCqL2UFrC5LHfvJJ765mvlRn3xQnvkH+KnF8qMvzEXrP7qlI6THgkVmYLZnILsCbsVVUBOe5UUd1ZfBoXVyt3VWRWu1wrFWYbd5UHurm48qUn0eP12/LTi+VF/o6fzG/LSh0TE4BJAoddYK6yLctk631Tkes+NOTYNXRkYEq6sjC5zVgVYeBNc6HlSb6Ov81vyUtfKgfo4/mn8lWinRIcKFAC3AFrZnK3bTWE0YkQIQFQXdzmT0pHZ2Of1mJtuvVCHlQ/5f/un8lKHlQ/5f/u//ABSil7TRqCRpACHcKGa5zCCy5bL2y7hUD5QdDJJgpZjrc7hYZ5YWueiQgZgV2MCIwMxlutUF/wDp/wDy/wD3f/imsV5RxJE8Zw/RkjeNry3ydCpy1OulFIXRmFUxRSa7a9kba19a9yRYaosRsNQvIvR6vHIrkhopXTaQBZSQCozzZSKbwrOiqAF6IAvdhmAM9lJgVkeRwFvLIztt+US1tnEnxrfYo9g4F+Mpo3LdKGORc7EkJGuZGbWXW8OqtvTMGpIliSmo6g57VZH35/3h8KjprtMJSE1hGIxt3MxvfjZrdgp9pmYANaysWFr71KkZ/wAJ/hFEIIq+eSbFauLkQn+0hv3xuLex2PdVFG2rHyExXN6Rw53MzIf40ZR9rVpPRXbqKKK+ZbzFy+xhm0tjGO6dox1CECEf+O/fUWi11Hlx5Ip5MZJPhGBSducdCBdJD55BZhdWPS4gkjZaqu3kv0gD5oP/AE5PwU0aVoGlCpyTye6QX+6v2JOP/VTZ5D6QG3D/ANY+9aWiJFZFSD8l8cu3Dt3Mv4kUydB4sbcM/rJ+aljWvSgacOjcSNuHl9h+40j4NMNsE3qE1RkU4tNc3L8xP/Lf3VnWcbYph2xv7qB+9ZBrVOK4rJ6jUDSC/W9U0RuClKa0vjNOJ8DQNJR+l7DVG/rUoGo/41j9L2GlDSsXpew+6g3r1nXrQ+NYvS9h91J+NY/S9hoJDnKyGqOGlI/S9lZGlI/S9lWxIFqQZK0/jOPifA1g49PreqaljaEmdb2jsbzckcnzckb+owb8Khfhq8H9Q0/BKXOqqSEtcAah2kcatj04GopjRoYQxh/OEaBv3tUX9tFYVs2rFqKKDNqKKKAotRRQJMYO0A91IbCofkr4CiigZfRkJ2xRntRfdWBoyH5qP1F91FFAHREPzUfqiknQcHzSeArNFAn4hw/zSeFYPJ/D/NJ4UUUCDybw3zQ8W99JPJfDfN/af81FFAk8lcN6B/mSD/FWRyWw3oH+ZJ+aiiis/wC6+G+bPryfmrP+7OG+b+0/5qKKIyOTeG+bHi3vpQ5O4b5pe+5++iigByew3zKeFOJoWBcxFGP4RRRQblq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2" descr="data:image/jpeg;base64,/9j/4AAQSkZJRgABAQAAAQABAAD/2wCEAAkGBxQTEhUUEhQVFBQVFRYQFhQXFRQVFBQUFBQWFhQWFBQYHSggGBwlHBQUITEhJTUrLi4uFx8zODMsNygtLisBCgoKDg0OFw8PFywcHBwsLCwsLCwsLCwsLCwsLCwsLCssLCwsLCwsLCwsLCwsLCwsLDcsLDgsLCwsLjcsLCwrLP/AABEIALoBDwMBIgACEQEDEQH/xAAcAAABBQEBAQAAAAAAAAAAAAAAAwQFBgcCAQj/xABWEAABAwICAwoHCA8GBQUAAAABAAIDBBEFEiExUQYHEyJBYXGRk9EyVIGSocHSFBYjUlOisdMVFyQlMzRCQ2Jyc4Kys8I1RGNko/B0pMPh8UZVg4S0/8QAFwEBAQEBAAAAAAAAAAAAAAAAAAECA//EABoRAQEBAQEBAQAAAAAAAAAAAAABESECQTH/2gAMAwEAAhEDEQA/ANxQhCAQhCAQheONhdB6hRQxU/FHWUo3ED8UK4akUJh7uOwI93HYEwP0Jh7uOwKq7tN8NlAGtLBJM/jNjvYBt7Fz3cg1gbSOYlMNXlCxV2/fLyUkfau9lcHfwm8Ui7V/spg21CxL7eEvikfau9lB38JfFIu1f7KYNtQsQ+3jN4pF2r/ZR9vGfxSLtH+yphrb0LEPt4z+KRdo/wBlefbxn8Ui7R/soNwQso3Jb7UlXVw076aNglcWZmyOJacpINiNOpaugEIQgEIQgEIQgEIQgEIQgEIQgEIQgEIQgFxN4Lug/Qu0nUeC7oP0IKnijSXQNBcA6Vwdlc5hIEEzgCWkG2YN6l66gbtl7ef20pVt+GgGzhHdTMv9SduatVEY+iHxpe3n9tNZaQDU+Xt5/bUu8JpMFBA1UZGqSbt5/bVUxbConOL3MzPOtzi5zj0ucSSrnWNVexBqCmVmHxjUwBQ9RCBqCsteFA1QQRcn+9ATd7z/ALATmYJo8KDh0p2/QuDMdqHBcFB6ZTtXhldtXK8OpBetxItjNJbR8M07PCjPevpxfMO5Q2xml/bw+mNvevp5WkCE3xCsbDG6R98rRc2FyeYDlKqD98+lGuGr7Fo+l6iruhUB++1RjXFVdkz6xIu35KEfmqrs4vrEGioWau36qAfmqrzIfrVwd++g+SqvMg+tQaahZgd/LD/kavzIPrl59vOg+Rq/Mp/rkGoIWf7n99yjq6iKnjiqWvlcWNc9kIYCGl2ktlJ/J2LQEAhCEAhCEAhCEAkqrwD0JVJVXgn/AHyoK5UD7phH+FOfnU49ZTshN5W/dUfNBN6ZIPZKduC1UNnhNJgn0gTOdQQ9YFXsQVirVXcRVFZr1AVan69QNWoIuYJo9PJkzkUCDkmUq5JlBwV4dS6K8KC5bmnffil/4mnH8sL6jXyvgDvvpSH/ADdH6ZIu9fVCtFd3a1FoHt5vXo+grKsTxiWEhkZYARmN42OJJkcNJcDyW6lpe7R3EkGwD6CVkW6DS9vJxR6JHKRaRfujq/lGjojj9hIPx+r+WHmR+wmvub9J3ze5cGm/Sd83uWmS7scq/lvms9hJOx6p+V+az2Un7mHxnejuSLoP0nejuQORjdSfzl/3GeyhmOz3F3NOrXHGf6UyMduU8vxRqBOzmSMBBPLo0/k29Cg1KGgjE+A1AY1ssskvCOaA3N8ESLgaNFz1rY1lFN/6d/Xl/wDzlauo1AhCEAhCEAhCEAkarwT5EskKs8XypBCf3k80I+dIfZTpyaRfjUnNBB6ZKjuCeuWkNpEznT2RMp1BD1qrmIqxVyrmIlVFbrlA1Sna5QdWoqLmTSRO5k1kUDdy4KUckyg4K8K6K5KC1YJ/adIf81RH/UhX1WvlDB3ffCj/AG9Cet0BX1erVikbo67hBVi1uDIi13vxWuvzeFbyKr4FhUM73mZmfI2PLdzha75b+CRfUNate62lbG2oLRYyASO0/lWa3Rs0NCgNyHhTfqxfxSqeT0dO3K0fyA8+T2kmdy1J8g3zpPaU5ZcELbCEduXpPkG9b+9JncxSfIN6396m3BIOQQztzNJ8g3rd3pM7maT5FvW/vU05JFAniMTWT4E1os1s1QANgELgAtLWbYyfuvA/21T/ACitJWa3AhCFAIQhAIQhAJvW6h0+opwm9XyKwQtMPuiY/wCFAPnTn1p65NaQfDTn9m3qZf8AqTtyqG0iZVCfSpjUIIWuVaxFWSuVaxFEVutUJVKbrVB1Sio2ZNJE7mTSRQIuSZSjkmUHJXi9K5QWPCzavpD/AIlAfm06+sl8lYcfuylOx9F6GwD1L61Vopm7d2iUcnBNPlzG/qVe3KgDhC7LYiJt3bS5wAGg6y8BTG7qbjyt2QNPW/b5FF7j5ReQFpdxYj+TovcjWeYqeV9Jx9P+iz5/sJCOme4A8EBcX0kg+UZdCkTWgfku+Z9OZIU9XlY1pEji1obmLtLiBa54+srbBr7idysaOku9TEmaMnU1nnP9hP3Yjo8F1738Ic9x4SSFeNhHQQdFtt+lFR0kTQbWCTyDXlCXnHG8qqj8fkFZwFmZOHbBexzZXUwnOm+u4A8g2KWmLHi/43gfJ8NVDqjIWlrNMX/G8D5fh6rTt+DOlaWpWghCFAIQhAIQhAJtWHV5fUnKaVmseX1dysEVh/4Wp/bMH/LQH1lPHJpho49Qds/0QQj1J45VDeVR9QpCVR9SghK8qtYgVY69VvESiK5W8qhKpTVaoSqUEbKmr06mTV6ikHJMpVyTKDgrxeleIJ2kdaqp/wBakPzYV9cL5Eg/GIDz0p+ZEvrtWkZzu9lPuiUabe547DkuZDex26B1BR25Q5TKXaA5kOUnUbCS9jzXHWnO+Bf3VLrt7nj6L5zew26vQrhuNaDQwXAPFOsD47lPK1BOqW7Qk3VDdoVrqaGI6429QCgcUjhiGZzAByAayQCbDTsBPkW95rM823J+o507doSL5xtCcTmIWs3WARrvYmwUbLKzkHLbl1omVITSNJvmbb9YfQmXDN5jr8puP+/WmssltQCY1E7ttkWcTWJuBq8Dt8tV+T4NacsHwhxOLYdck/Cy/wAly3hYrUCEIQCEIQCEIQCZ1h4w6PWnia1kTjYsDSdVnOLfLcAqwRtCwt4TMDxpXvHLdpsGnqAS5dzHqXYhl+JH2rvq17wU3xI+1d9WrxDWW+w9Sr2O41BTlonkEZcCWh17kDWbDk0qzVDKi3EjiJ55nAdP4L0LMsZ3qK2pmfNLVQOe83OiQAbGtFjZoGgdCcHlbutozqnafI/uUHWY9Tu1St9PrT07ydV4xB1Sdy4O8lV+MU/+r7KaK3U4jEfzjPOAUVUTsOp7PPb3rUsF3u8VpWFkNVSNaXGQ3jLzmOS+l0Z0fBs0cyfDcljV7+7KS97/AIEG5uDpvH+iFBiTyDyjzmpu9nO3zm960THt6SqhinqZaiBwY2SoeGtfmNgXuyiwG3RoCz80rfjHzB7ScDYwna3zm965NOdrfOCde5m/GPmD2lNbk9yLq+fgYZWscGGUl7TlDWloPgkkm7hoU4KuYDzdYXJhPN1ha83eOqfGoezk714d42p8bh7OTvV4MybKOFjI5BA09LGRtd6WlfYKxCk3jZg9hkq4sgcC7LG/NYG5y3Nrrb0qsy3wx90SGw0wMF+U2eNB6/SVcdxn4jB+of4iqhvjfhpD/hMHW7T6lb9xf4jB+p/UVmfVqQqVCYhGHXDgCD6wpqoKrtdNlflOpwJb0jWPWunxjcuwwqo27B/41KKqGt2DZqCY1tXUTvf7mmjiEbzFpZwj3PGvRcAAEOH7t9OYBRuH4tK+WeGdjWyREO4mbI5jtRGYkjy+rSEpM9MKgqUrqfggGu8MtD3fohwu1vTaxPSoiYqBvgf9rYd+1l/kOW8rBcB/tfDv2k38hy3pZrUCEIQCEIQCEIQCEIQCEIQCEKt4/jZB4OJ1iDxnDb8UetBZEKhfZmf5V3o7kfZqo+VPU3uQX1C+dsd34qxszm00sZiacoLmNc59tbr6BlJ1c2nlTAb8+J/KQdm3vQfQ26WDPR1LPjwTM86Nw9a+UsyuWGb7uIzTRQvdBllkZC60YvlkcGm3G2EqltFtB1jQRflGgoOwtC3jz98j/wANL/HEs8uFoG8ifvl/9eX+KNRG/oQhVQhCEGRbu8UEtRUtAIEQZEedwcLn5w6lf9xh+4YP1P6is43e0QiqqrKSeEEUxvbQXPAIHNxfSrphOEsqsKhieS3iZmvb4THtc7K4ekc4JCQqw1JVcx2nMjLNNntIew7HDbzHSD0qEG4+qi8CsqRp/IqS5vZztcB0ApzR09RG0iaWaY3uHPEFwNg4MC/l0rbCqHCqhs75KZzWGUgyxSNLmh4uM7C1w2nlF7nXotY8E3ONp3PqayQSPcQ4Cwa6TL4DQwF1m8p0nn1aVJjtzDyBMp7Hld1JhpriNQZHue7W4lx8qjZQuK+imc4llQ9jfiiKIkfvOHqXeF07IXF8r5p3W0NeWCO/6rAPWim+A/2vh37Sb+Q5b0sHwV5OM4eTrMk52DTA7UORbws1oIQhQCEIQCElVVLY2lz3BrRynn1DnKjPfRSXsaiMEGxDjlN7A6jp1OHWgmEKKO6Olyl3Dx5RrdfijpOrlHWvXboqUWvPGL6Bd1s1hfi7fIglEKKbukpSbcPHmsDlLgHWOo2Om2hHvkpNP3TDouCOEbe40EWve+jUgiN2W7GCldwDpmxyuaHnMbEMcSARzktPUqV76KPxmLzwlt8HcrSYlVCf7JQwlsTIDHwfCHiue8O0SNIBEmzk16VVzvW0lr/ZinsLkngNAtrueH0W50Fi981H4zD2jV574KJxAkqouDJGcNkZmLOVouRr1dBKrp3q6a9vsvTa8umIAE2voPDWOgHqQ7enh/8AdqXRp8EWsTbXwyDTI98XCwABJEANAAdAABzDPoXf2wsLOuWHyvp/bWV/ath0/fek0EjVbSNnwulcneti1jFqLk5fjaB+cQadWb4eExsL80b8pGiMQSPuSNIa119GvyKIO+lgp1wuN/8AKNVJ+1MCMwxSittzWGjX+UvXb0Tg3N9kqLLmDM2chuYjMG3va9tNkF0O+XgR1wf8m3uVy3IVdBUN4aijiboAJbEyN4DtNjYXGrVzLGTvQPsD9kKKxbnBzusW/GB5RzrT967cc7C4pmzSxvdK9r8zCbANbYA5rbSgvSFznG0da6ugEIQgybfPZaolPI6KJo6WuJI6grLhGFCpwmGPM5jsmZkjSQ5j2udYixHOCNhKi99yns1r9oA8rb+0FI4HRCqwmFjJHRuDTlkYSHMkY9w02INtYI2HoSJUMzcvXRCza2q5rTMmb5BUMLh0XTqhjqGNInlkmde+Z0cLbDZaIWPSmwwHEIxYVtT51PUN8nDMznyklO6I1DWkVEhldfwhAI9HICGkgnn9C2yTmcOUu81MpQ3afNT6ZwOskfuHvTKVrfjfNPeqK/iFNOXnJUBjORvABzht45dY9SUwqBsRL55ZZzbQwtiYy/PkA9a4r4KgvPBzRtZyXge5w6TwgBS2EwBhL6iV82jRGI42Mv0jT1lQNcHdfGcOOjTJUGw0AfAO1DkC3dYThDr4zhxsBd9QbDQB8A7QByBbss1qBCEKKEjV1TY2lzzYDRzknUAOUnYlJH2BOwE8+hZPi+6h0szjI1pYOKyF7fAte5OnS46NPJa229k1LU9ita+d93tcGjwY8klmjkJ+DPGO0G2znqeG04c6ppZWlrr54icwqXxeCX57FxGYNF7N0HqTpa9kdQ+oDGkvjZDkAAY3I4nMBm1m46Lc5QMUj91Go4IXMIp+DGhgGfOXWva50DyLWJpIGSei/Bg1VOcr4WggF7XaGTxh1iCyxsXWvfZpWxGVp4CrYwPjuOEFnGGKPjB0gbcBr2nRcZjoA510MQiNSJ+CGiIwmKw4NxLw7OW3sXaLavoCdz4/F4rGf3W9yYaZG0dVqBjnYGidxNmzOddsUTzoylpJAAIuBp2J0tKy8lPIDHdxkil4zZ5YxZznF9i5xzaDoabX0aE5kxuDxWLzGdyRONweKxeYz2UxNNGFz478EGVkTQXQi4L3EnIJG5jcFgBHGABdy8vszmXEkcYcxzzFPEATHGwAmVzmggNc0m7iSSeg3CzsZgOj3LF5jPZTGvqo3uic2IRmKThDks3O3K5pY6wHFN/RblTDXskjG2JDXU72cIJTpbFK52VgY82a0WdZoANiOriaFpzQSAsjdII43XyulGW7mZjrNxpsBe+jkuni1UyZjGcEGhkrJjY+GGfkO0aQUniNcJGNaGZMr2PzNcb2Y4EtvbQCBbm8iYa8dEXtYXNyyRl2UWdwZeDYPNiSRlsQLi3Kl5WMYHSOa3is12ffK3jZc19V9qZ4hWiSPIGcGbtOZriHANcHWFhoGi3lSeJVQlifGI2sz/lAm7dN9At6Ew1CYJKHOL5HBt8z7m+skCwtp1EnyKVgDTNK7MBFdrGDjZS1jA57jYjlI6uTRdDD2iIWytcb3vc6rWA8HpPVsXETgIyy1yQ9pfmN+OXWPg6wHAeTnTDXEEwMDszg55Ejg3MTlJcQANNtLWtPlRufe6MOeCWuADMwJDgCDmGYHZb/AHr8na3ghG1oaQGAOuSeKACfBGk209KKaUMZlLQ45i4nNa9w0AeDzHrUNeUtQPcznlun4Qg3IHFcWtHzb+VK1FUWxxvFwXGIHjSAWfa9ienb3JGrnD43MDA27S0EOvl5dVtvIuKmZrsoy2a17HWvrawjik22C10xdTuGYm6GpiLXvFnE+FILZdOouPINS+jl8qVFZchxuMoeTbTfMwgbNq+p4pQWB2oFodfksRdZxZVP324b4fI8fmyHdDSbH1LGMG3Xz0wIgmcwONy2zXNJ25XAi/PzLe63dFh8rXwyTQStPFfHcStI2OAuFFUWD4JK7JHFROfyMAYHnoZoKKzRu+jWDWYX/rRkfwOC6dvozHwoIj0Oe36brWjuDw7xOHzVyd7/AA3xSL5w9au1MY7LvkPP92b2xH/TKbu3wXH+7Dtz9WtmdvdYaf7ozzpB9Dlwd7XDPFW9pN7abTGKSbu3nVTtH/yE/wBITCfdnUHwY4m+R7v6gt3dvYYX4r/qz+2kzvV4X4ue2n9tTTGNb3FbJNjVG+U3OaQAagBwEugBfTKquD73lBTTMnhhLZGXLXGWVwBc0tJyucRqcVakUIQhAJtPh0TzmfFG521zGuPWQnKEDH7D0/yEPZM7l59hKbxeHso+5P0II44FSnXTQdlH3Lz3v0nitP2MfsqSQgjPe5SeK0/YxeyvPe5R+K0/YReypRCCK97NH4pT9jH3Lw7mKLxSn7GPuUshBEe9ai8Up+yj7lz71KLxSDsmdymUIIX3p0XikHZt7ke9Kh8Vg7NqmkIIT3oUPisPmBeHcfQ+Kw+aFOIQQPvMofFYvNXJ3E0HisXUe9WBCCu+8bD/ABWLqPeuTuDw/wAVj+d3qyIQV6n3D4exwe2lizNNxcFwB5DZxIVO37qt7GU8bS4RyNlBaDZpLDFlzAa7BxstSVU3x9zZraYBgvJE7hGD4wIs5vl0HyBWJXznwJAuOtR73adZ61e6eBkEVRHUxubIWER5mkEP6ORU6jwySaQMjY97joDWtLnHoAVrMfQ287iktRhrHTPMjmSSQh7tLnNY7i5idZANrnYruq5vfYEaKghgcLPAdI8XvZ8ji8i/LbNbyKxrLYQhCAQhCAQhCAQhCAQhCAQhCAQhCAQhCAQhCAQhCAQhCAQhCAQhCAQhCAQhCDlzAdYB6RdeMjA1ADoAC7QgEIQgEIQgEIQgEIQgEIQ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9" name="Picture 3"/>
          <p:cNvPicPr>
            <a:picLocks noChangeAspect="1" noChangeArrowheads="1"/>
          </p:cNvPicPr>
          <p:nvPr/>
        </p:nvPicPr>
        <p:blipFill>
          <a:blip r:embed="rId2"/>
          <a:srcRect/>
          <a:stretch>
            <a:fillRect/>
          </a:stretch>
        </p:blipFill>
        <p:spPr bwMode="auto">
          <a:xfrm>
            <a:off x="6286512" y="1214422"/>
            <a:ext cx="2171700" cy="2357454"/>
          </a:xfrm>
          <a:prstGeom prst="rect">
            <a:avLst/>
          </a:prstGeom>
          <a:noFill/>
          <a:ln w="9525">
            <a:noFill/>
            <a:miter lim="800000"/>
            <a:headEnd/>
            <a:tailEnd/>
          </a:ln>
          <a:effectLst/>
        </p:spPr>
      </p:pic>
      <p:pic>
        <p:nvPicPr>
          <p:cNvPr id="29700" name="Picture 4"/>
          <p:cNvPicPr>
            <a:picLocks noChangeAspect="1" noChangeArrowheads="1"/>
          </p:cNvPicPr>
          <p:nvPr/>
        </p:nvPicPr>
        <p:blipFill>
          <a:blip r:embed="rId3"/>
          <a:srcRect/>
          <a:stretch>
            <a:fillRect/>
          </a:stretch>
        </p:blipFill>
        <p:spPr bwMode="auto">
          <a:xfrm>
            <a:off x="3428992" y="1214422"/>
            <a:ext cx="2505075" cy="2428892"/>
          </a:xfrm>
          <a:prstGeom prst="rect">
            <a:avLst/>
          </a:prstGeom>
          <a:noFill/>
          <a:ln w="9525">
            <a:noFill/>
            <a:miter lim="800000"/>
            <a:headEnd/>
            <a:tailEnd/>
          </a:ln>
          <a:effectLst/>
        </p:spPr>
      </p:pic>
      <p:pic>
        <p:nvPicPr>
          <p:cNvPr id="29701" name="Picture 5"/>
          <p:cNvPicPr>
            <a:picLocks noChangeAspect="1" noChangeArrowheads="1"/>
          </p:cNvPicPr>
          <p:nvPr/>
        </p:nvPicPr>
        <p:blipFill>
          <a:blip r:embed="rId4"/>
          <a:srcRect/>
          <a:stretch>
            <a:fillRect/>
          </a:stretch>
        </p:blipFill>
        <p:spPr bwMode="auto">
          <a:xfrm>
            <a:off x="571472" y="1214422"/>
            <a:ext cx="2600325" cy="250033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214686"/>
            <a:ext cx="8686800" cy="838200"/>
          </a:xfrm>
        </p:spPr>
        <p:txBody>
          <a:bodyPr/>
          <a:lstStyle/>
          <a:p>
            <a:pPr algn="ctr"/>
            <a:r>
              <a:rPr lang="en-US" b="1" dirty="0" smtClean="0"/>
              <a:t>GENERASI 5 &amp; 6…….???</a:t>
            </a:r>
            <a:endParaRPr lang="en-US" b="1" dirty="0"/>
          </a:p>
        </p:txBody>
      </p:sp>
      <p:sp>
        <p:nvSpPr>
          <p:cNvPr id="205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2" descr="data:image/jpeg;base64,/9j/4AAQSkZJRgABAQAAAQABAAD/2wCEAAkGBxQSEhUUExQVFBUXFhoaGBgXGBYXHhUYFhccFxoUFRQYHCggGR0lHBUUITEhJSkrLi4uFx8zODMsNygtLisBCgoKDQwNFQ0MFCwZFBksKywrLCwrLCs3KyssKywsKyssLCsrKyssKysrNysrKys3LCwrKysrKysrLCsrKysrK//AABEIAMYA/gMBIgACEQEDEQH/xAAcAAACAgMBAQAAAAAAAAAAAAAFBgMEAQIHAAj/xABPEAACAAMEBQcGCwMKBgMAAAABAgADEQQSITEFBiJBURMyYXGBkbEHI0JScqEUM1Nic5KywdHS4SST8BUWF2OCg7PCw/ElNEN0hKJEo7T/xAAWAQEBAQAAAAAAAAAAAAAAAAAAAQL/xAAYEQEBAAMAAAAAAAAAAAAAAAAAEQESIf/aAAwDAQACEQMRAD8A6LrjpOZZ5aNLpUvQ1FcLpP3QpfzxtPGX9T9YP+UZgJMqpA85vNPRMIIYcR3iMg9/PO0/1f1P1jI10tP9X9U/mgCVjwSAYV1ytHCV9U/miZNb7Rwl/Vb80Lyy4nSXAMMvWqed0v6rfmiwms07hL7m/NC/LSLMtYA4usU3gncfzRINYJvqp3H8YDBY3AgC384Znqp3N+MYOscz1U7m/NAkxE5gDJ1lmerL7m/NAUa9Wi+68nJopoMHyxz240Yws3vOzva++Abn14nAnzcrMjJ9wU+t84x5NeZ1fi5Wa+vvmMnrcFhTmvies/Ylxqj+K/8A6GgG5NfJpZxyUrZmIo5+TtSufTHpWvs4lfNSsbu9/SmFOPRCcjbc36aV9sRpZHxTqT/GMA6zNfpoVTyUvadlzb0WK1z6I9afKBMWZNUSZZCSi4N5sSKYHvhNtPMT6Wb9pjGlvNJ9o6bO33QD9/Pl6gckmLuvOPoAEH3xiXr0xp5lcVJ5x3GlMoTXfbT6WZ70EbWdub7LfagHFNemIJ5FcA3pn0VJ4dEWBrmbwHJDFL3PPrAU5vTCIDs9kz7Jiyj7a/Rf5lgGmx6/l2AMgDzpl/GE5KTe5nzconsOvPKEDkaebD8+ubFac35sc/0Y23/5TfYeLugW2h9Av+I8A2/0gc7zHNZV+MzvTCleZ0Vjc6/D5A/G8n8Z00vcz3QjPlM9tfdaGjZzh/5I+0v4wDivlGUyhM+DnFrtOU+ddrW5Gn9JC3Q3wdsZZf4wbiRTmdEIskfs4+lP+LFeX8WPoH+0Ygd7R5SpQrWzzMFvYMp7MQIbpSqwBu5gHdhUVjg9uyP0X3R3mx8xfZHgIok1m5MIpmBSATmL27cKZwtyLCk01USSlcVNnAPTiabiN0FNfLbLlmzcpKEwtOolSBcag2hXrGUKejdZ5LTgy2cK81lRm5RCaEgCoGdMIBFbWIobgTBTdzG7D1eiJF1lb1B9Yflhetnxj+232jEsoQDCusTn0B3/AKQ9S9EO9Glst0qrbRPpY0FBlHMJKR2XVnGRLP8AVS/swAo6GtA9KX3n8keGjbSPSl95/JDQ6RoZeHbALy2G0cZfefyRR0/a5tklCYyo1WCgBjwJPojgIa7kKXlL+IlD+s/ywANdcif+kPrfpEg1pJBPJ5Z7YG4nI4nLwinN1SnJJWexQS2CkEvjt5VAXPEQKayqM5snji5y+rAdAcQsk+dm+2IGG0zN9tT98fywQsWrlonSjOlvLdNolhNzK5+jiYDeZmes/YSCv8hnkhNEwGt03AhZvjb2V4VoTj0CECZpVwSK7+J6vAARH/KBLhyoY0AxJxoKVJgHqTot2BekwX2DXTLVStxsAQZvR7xE50CJckznnhLik3WVQdhi4yc5mFKxTgyqeaakZmj0AOONSRn2xBa5MuaaBgGJpxyBPO35DqgCWjraJ5RKTVJLNUSw20cWHPGAqd1coMjRZmVmnlQXQoUMuWpArnQzczSox3iBEmymz2XlLRLA5QFJfpOxYc9scAtOvGIdCSgj8tcakiWzuta36i6ku8N7OU7zAONi0DfF5pvJFXJAdUqaqAThMOH4RBoLRQnrMJnCXyc+bKAIXEIw2jUjExz3SoBJLjbLEnoxFAvAY83dFrTEtXmUalPhM7uMwwDrJ0aS1yk8C6TeIlAEsbpTE1rQ14dMXLNorbW8JigC6WLyaKtRUkU3AV7IQZUgm8DeUrTEs2INa4BsCBTojV5nmaNfukCr3sDUVxBOKk4U6YBw1osUqyJLmWebyjPakvVZGAvhgTRRhvhgGh7NK+Jdpr0CXFmSybt4kmgG6pMcqkmktlGQtFm/1PxibR10GexLA8pSqm6RewqCIDo1n0NfRi1lnIxYm601caNfBvKppVie6PLoaWD55TJl37xdpwwbccUGZAFK74SplDc+Ol3ivOdjSrBbjG9SpGOEVtLktLCsKFcycmxIuqtScheqYBq0vZLPLm2SVJmB5U2eRNIdWuil/nDm4448Iv2rQljVQJUzlTS7dWdLqEOJOXHxjnWj5mEv/uG/wWEb6GsstpLM9alyoumhGGHfWAapehJcxCXkvLbFbvLy2qtMDVRvyjqMgUAHQPCOFWyypcShmS2IWtWbCrBSpNaVxjuknBV6h4QC/wCVRatYcaef6Pm8SI5toMHlrPzfjZddtPWGQBrHWtfJEhvg7T2ccm5ZLu9hdO1gcMBwhTssiwy2VlFoYqQRWY9KqQRUXwDkN0Byi2nzj+232jFmQMoqWpqu54s3jF2zwBCQsMWnNN2mzS7MtnmFAbOpaiyzlhXbUmF+zmL2tUzCy/8AajxgNbDrPbppmVtT7MtmFAgxAwyURNO0la+RZzap1b92gamQxy6TC9oWbQzfoJn2RFu16TRrO6reqZla3TQZHnbjhAe/lS0TZjgWmeBU0HLPQDoN7HCCImO1hQu7OeXbFmLHAHeSYWDP2iTW9QjKhHZ3wy2c/wDD5f0z9mG+Ae9ZC38joVJVgkgggkEUK5EZRzCTIacyhmYmhxZicBU0x7Y6ppQV0TL+ilfdHONGSjfFDTBsaVwoajtygGdrBKkzDLMuU60LoGTEIge8rzK7TEhKGmGMNejkVbJPVFCKOVoqigFUr34wvaUANoxrXkpuVKXav0Z5Y9cMVi/5Wf1TP8MQHC53OPWY0EZmZnrjAgL1kRyKqjOKEYAmhO8U3jPrAizKsM1SrvKmhK85kago1OdSgrhGlkxlUzFTh3bofpFBoU1oouMeGPKVHvpAWXKMLjjZKilRhWle+EXS2nlumzy5JVRNvTMT53k+YBvUBgGz3CG+eHSVMcUJCBl4YSwcejq4QmWOyNOREWhou+mCml6leJNcICmdp05S8RfyNRUXVbE9tKjpizK0is9lX4LKq7Ow85aALxqzHBieMdI0Fo3krM0pXkhZt4m+LpII5MkAN8049ECZuo1klUZZlpqMAZThiKjGl1SRhAK7MzLtWZACtSDNtAbA0uNvvdFcohnzxLRgbPLuLdqFnzTz8RSvvhul6uI3NtOkxTjMu9OAYCvZFC36pyMWmT7aeJdpTZYCpPZAA3WW1iSckvkybWiML7OCEF4Ha3+cMULNOAd7po14muFMBXI55Q2WaxSZUjkedLE4TAZ9z1QDs0AFLuGeZivM1uFSEl1xNCQq+FTAK1q0pyoBdgcagUOHXSgr045xJarXfI2iRdqCQLwW8VuMaYn+KwxytOLMYIZa1JApdBAr00HHpjbUlUn2oJOVXBvi6Ul3aXXanNrgQN+6AW7I1Lg4Tv8ASIixoaYiGt56XWZlW7jdll8CwIBwzpvMN2vGj5Ei0WIJLly0aaTMCqFDAUBvUzwJjXTEmxsrrZrPcYqyiaagYoVoFJJpjmQKQCtb9K2eau0lqArhTkiCQMt1TiO8R3iTzV9kZ9QzjhB1NtBAuvZm3gcpj1EUjvCDZG7AZdW6AB+Uw7Mj2n8FhIR4c/KmaCz9czwSEJZkAhzjtHrPjF6zmB804nrMWpLQBeztFnWQ7Fk/7YeMDpEyDM7QtotSWYyZZcLZ1BNVABNaAkkQC/odqNM+hfwg1baLZmrlyu7pAi9ovyf2sFi5lJVGXF7xBYUBIUffB8agO6FJtpW6XDEJK3gU5zN1boDnFmcXnrSmJJrxAIFeg/fB6zLWwrn8e/hDpYvJzZE5xmzOtgo7kAinrto2VZpEpJKBFLsSKk1N3OpMBam6WkzNHy5ImXX5OWNpZlAVAriFPCFyxaMVWBNplAVxpfU0OdCwG6sYsgHJph6C+Eb8mv8ABMAyvIs7uXNrl4ggDZF1WvFl52J2hQ7qb4Ky58pbPNVZ0tqq5G0vqUAoDjlCLyI6YjezrQ55dH4QCPNOJ641BjM04nrjSsAd0I2H1vAQ6afQtofZ9G6x6hMx/HshD0S1B2t4COgMa6If6J/tGAqaEtgm6PNSCyynQiuJABAJ7IBatHaH0f5YtaoKvIPQUJRgc8emKerLZfR/lgNtcbJys+yLhjKp2G0TAfGCOldRZcmWzmURQGm1mQCaYN0Rm22blLRZZgeURKVg6mbKVgeUmMNh3ByZT2wY0jys6UybZvKQDVZlKilQFY8YBMsWryOzritw02WbHfvyzEWrHo1ZLMQznYYULVG45dkFtE6NaTeviYSxqW5GbgKAUoAeEVptSzbLDZfG7MAwB3sgHCA9p8+b7fuhRlPDbrF8WPa+4wlq0BLKthWcCPXXPshm8nr00io+k90t4VJYF6u+sHfJ9M/4nK65v+E8A7a/n9qsX979iAelrY8qVMeWaMqimFc3UZdsFdfH/a7F/e/YgDp5vMTfYB/+1ID1i0jbWS8VltXJbhrjvJrgI7PLyWud0V7o5fq3a5IkDlQ5agxBbKnG990dRGQpwgFjytNQWfrmf5I54JkPvlff/lv73/JHN78AqvmeuJ5bRXOcbqYC7KmR1byeTf2YewngY5ArR1LyfTf2bsXwMA5GbEqTMIGrNxiYTcIC684AQj+Uu1+bk09Zvsw0TZuEI/lFfzcr2m+zAUrG3m09hfCJr0UrG3m09keEWFaAmDR5zgeoxGDHpjYdh8IBFmZnrjEWLNY5k5yspHmNXJFLHtplDbovyaWqZQzilnX5xvN2Iv4wC1o1yBhnU7q7hD6rn+RWv4kqw+tNoPcYWdLWZdH2l5Cy/hAUKbzcorVdFJFEalOsExbbXAGUtnezclLvKS19ibqzA5ohQVyIzgLGjpBkaOmTkarbAAIwHKOFbrwaKOrq0IHzPyxYtumpcuxJZpiTPOqswOl00AcMFukip2QM98VNAWqW0y6jMaIecgXK6Mw7QAPWgftDdngIvWnR6mXYqCl9DeI7MTFLWj/mG7PCGFdITJNlsfJkC/La9Wp5mIoKikAuhLjDacCtMyKmtKjoi3pWY0u2cmrzAgZBdLsQagVqK07IKppya8xkdZT3SBUqd7XcKk03QN1nl0t4xJ+Lz/jogD2s3MHtfcYRb0PGsx2B7f3GENjASB4O6hN/xOT1zf8ACmQuBoO6kNTSMg/Omf4UyAdNe2/arF/e/ZELusFtVFoyllcFTRrpFCGqDQ+rBzXdv2mx/wB79kQq62HZTrPhAb2XTiXaKJ4CjhKeg7ljv0g1RT80eAj5x1blhmmA/J4ddRH0fYloig7lUe4QCd5Yf/jf3v8ApxzQmOoeV3k/2YzJiyx5zOpJ5mQGf6xzKbpWypkJk4/UH4wCuY2Bie2T0c7EpZY6GdvtGnuitAbgx03UBv2c/wBnwMcvrBazawTpcoS5eyN5FamA6w1rVecwXrI8IHWzXCzSgRfvHgscpec75sx7fujeVY2OSmActI+UIkESpdOloV9JaZn2inKNUA4AYARNZ9FetSN7ZZVRMOMAVsh2E9keEW7NKZzRFZjwUE+EU7DLYy5eyQCAASKCtOMOOr1iMliTemXhlLGFeF40G890AGtNhMkKZxCXq3VG0xugE0AwGBGZETaDeS09FmKBL2rzTG4KSMBQCpAwNc4YNOWMTgrWgJJVCbtWxN7PE55DACKaypUoXllqq/KTyZa/2UPnH7hAMU+fyEoCzyVpXBUAQU4k0r3CAMy1z51UMxi1cUswyFDVXmk0XMZsOqBtq1mkkhWMy0EkAV81KB+jBvMPaJjS1aTmOLpIVBkiAKo/siAxbdHKkuYUaWJireujzpoGAJMw7AOJNAD1wu63SV5GU5DMzVF4knpxrDBo7GYFOThk+upUe8iBWlhesIrnLce43YBfS9MlKhaspCLt8YgtgwUjG70GCOhbIsudsmtZdewkGB0idSQRvBHiII6Lc/CB9D+WADazfHt2eEGZwHwexV+Tm/ZgNrN8e3Z4QZmSy1mslMxLmeEBTlVE6aRjtjv5QUHbGdamPw8E0/6eXAfwYnsqEPMGZvoT+8BJpFfW0/to6k8TAGtZG2F9seBhDmZnrhy1qnUljjfw7jCYWgMVi9YdKtJmLNRJd9a0NG3qVNQGAOBMUInkhWIBovScu3hAMD6xTLXOkcoqAoWoVqK3lOYJPCI9aeanWfCK1jsfJzpZqOdT/wBTE+sx2V6z4QFbVil+ZUV82fER9I2HmL7K+Aj5s1Z57/RnxEfSdi5i+yvgIDnHl8zsfVO/0o5JHXPL3nY/77/SjklIDEZAjYCMhYDWkX7Po+8AaxFZrOXaiqWPBRXwhx0Vq/MIAbY957h+MADstjA6YM6N0TMnYSpbN1DAdbHAQ6aL1YkpQkXz87HuQYd8MM62yrMgMx0lLuvEAnoVd/UBAKuj9QmOM6YEHqptHvOA98F5Wq9mTmyy5G9jePXwEa2nWVnBMiUbnys88inWF57e6FzSOnUbCZMe1H1JfmZI66Yv2kwB6dPkKbijlXB5klRMIPzm5q9pinb9NmUDykxLOAMVl0nzqDiaXE7jCra9MzWHJgrJTHYl0QYVwqMScDviulgMwEIMDUVyX0gcTifROHrdEBenafNOUkoFJ/6kxuVmmuODNgvYIDz7Q0wkuxZjvYknvMUNEzWaZLW7UAC8KVJFaEU7DDDY9CEmsxrorgBmeArkICDSVjAscmeiUAKlm4teZSK/2Rh0xYvwRlSr+jrZIp8U7FehcJg9ytAOxTb0tD80e7D7oC2s+4Vb1WDdxr90WrfZwVtkrdVmXqO0IGT2wgvZXvOjH/qSFB6SmwfCARLMard4mDGj6cuKbpVM+qBUtCjMtOaSO40iZdI3HDBRzafx3QFTWX49uoeEHFUmzWUDMy5gHT0QtaTtfKzC1KdFa5Rf0drRPkqqLcKqKAMtaCtcwQd8ASUedm+3L+2Ipa2H9tHUniYsjXCuL2eWTvKkofAwJ0ppAWi0LMCla3RQmuR49sAa0zZFnTFDPdAwrStCeI7oEac1fmWYi9RlOIZcQ3UY0tdsYTWrUY5dUSjS7FWRtqWcSp9E05yHcc4AKRGItWiUuatUHjgR0GK0BZkW1lZWzu5V8Ce0wS07NDy5bLkTX3ZQEiyJtZV31WqP7Q/Ee+AuatfGP9GfER9K2Hmr7I8BHzXq2POt9GfER9LWMbK+yPCA5v5ehjY+qd/pRycSjWmOOXT1R3LyqaMlz3sxmFrq8rgMK1uZnshZstmlSRSUir0gVJ62OJgEuwasWiZSq8mvGZh/6873CDdj1YlLzyZh+qO4Y++DVptSoKzHCDpOJ6hmYhlWt3xkSaj5SdsIOkLmwgL9gsgAoiBV6AFHaYl/leShuKWnzPUkC99Z8h3wFmtLf46c1px+Ll7EoHhs87rivbrbaGuSbKqylYNspdTBaEsXNKUFccIA9btNzlHnZsuxKfQl+dnN25DrAgC2m0VibPJLTN86eTNc9OOCxjRWrMlqvPtHKG9dIlGovUBo01htZ7h2xSXRr1KtRLrGrDeFOGGQyJqePRAYtdraZtzZjTSKGlaAXgSAB00OUWZNkd6gC6hyY1WnEhd+ETSpMuWa0qa4s3Wu876MSKeqRGkzSN7AC8cuAyxwzPbAXEsstMW22FKk0AFMOoZGI5ulfUxp2KKXTWuZpdY9RMCJ9srzjePRkK9OW/dvGMEbHoh2AmWlhZ5NRngzDHBEzrRmAJ47xAZ1bOzMFFDCc1eokNSo3YkCDd8DPPvP6ZjvELWgqcpOVW2SQRuJXFez0cYOy3B5ozpjux4ccKd/RARB6PaFJKh0lOaXvW5JgQuY2xnhhU0hd0YSEKnNWYHv/WD1oWs1AKEvLnS8RUFil9AQCK7QXCo4QDrSfOHFr+FMC2JGGGBNOyAlnthFqwT/ADco+pNZOxwGHvJi1YtCGYA8wmXLOR9J/YX7zhBCZYla4gW7LQ3gAcSw9JmHOMAuaYsVy0TBiMa505wvfeYFz7LvH3w9nSIDFZktJq/OUE8MzE8uw2Cb6HJnoLKPcaQHLrTZRXZXvPhFaZZGriO79MI6vatRpL4pMdeu6w91IpzdSGCgKyuR1rXsxgOXvJpxrEZSHq26HEtrjbLDdW94QItujAGoRXfh4YQG2ktBO0hJ6qSCkssfaQH8YWco6Vb7Q0uRY5qczk0kzFOTAClGHWDCbrFo8I9UrcYVXoHDsygA5aNI2pGIDESINljXeuHfjEcbBcIAhoO2JKmFnJAuEYCuNQch1GPpuynAeyPCPlOYuB6jH1VZeaPZHhAKvlPtQl/Bxdd2blLqqKk0ud2YhHnPOpWY6WVD1M56uHZDb5Y9ITJS2fkzdLGYCaAmmzlwjkLXnIZiSSaXia47gScoBrlzJMs1lyzMf5SbtHrA/wBoCaYtk6bMKu5IqAFrhjSgujrEXpc0tSgwIbvyUgdJx6hAzSqsGzwKKW6btReI7z2wFvRVVVlFL21/ZYG6Aw4EgnqHTBexyy0+SMbrO6HDdMlFQvVUDvgLogXHZTia0YdAFbwOWZA7+EEGdlCuWOw0pmIwwluCzADHItlANugNBJZkKlySSGNKMSaUwwIHULx6YVdYbcJU+bLALUaovZLeQ4cWwmNWvHojOlddDecWZboJPnGxJFc1TIZDOvZAzRui7Ra2L4mp2pjk079/ZAQtar1S7MSMhkBUGjDdgbuG8EwU0foefaBeNJMr1mwFK1wGbU3V74szVs9iAovwiccmbmKRwH+/WIzZ9KvOW9NbG9gBkAaUoOGOcBtIt9nszhJCcrMvUM2Zuxobi7uvxjTWCdygDOxYgn3gkL0VIAw4wHtblZjXRQ1BxxpWh+9hBi10Ms0WoABocOacVpnuIgBejpgFoSg2WVhxrd21NOOyO6GcGoxwGXv3nqGXSYUkZg0pj6Lqew7Jan9k16QYc7HYmYXmIVN7HLKlEG8595gKGk7E09AktCzXlKjjWoJPAYj3wT0Xq/Ks9C9J02mVNhDw+fTui18KCi7KF0byec/Wd3UIwk2AnmkuasamNGl0EZVo2YwA95EQNIplBW7GjSoCjZ7U8vmsV6N3dBrRulmc0KZbxl+kU5GjzMNB2nhBuVYhLW6ow8TxMAq6c0XMmTmmLQg0wriKdeEB9I6Mm3gxlsd2Ar24Q/TbPFdpJEAm8m06yPIUbaOrgPhsmp4cQe+B9psjPLCMMVzNOPDoz74f5sokEQKWzsZZVxRlYjrG4wHMtI2AqawNKQ5aXstKwszZdDAUqQVayUGQw3xSkLtr7Q8YNz+af43wA74MCCKd0fTNmXAdQ8I+eNELtN1R9E2Y4dggEHy1cyRxBc9gKVjkzsWrXBS14gZAnCoXdwjrflkqRJG65O+t5unZn7o5I85mrSgBADAYA3d5G81xrAHrO5UKtMVIVhxAGJBGeOHfFHSkt9gCpJDKaZsK3iKDPq4LE9iYrLujAgAg4UIY1HGmya06o9arPMmG7KBLX7wAzQFbuLbhTjxMBU0YAjjEEsqld9QxxBpzSACceIg1KszTryoCxowruUOa0Y5YYdOERStDybKA9pe83oy0r45n3CNpGsDTX5NFEqWAaKuB7T+EBIuirNY1DzvPzNyjmg9I/HujErTk2c9GIRKUVFwAJIAB76fdEFucGW2+lDh0OFKjp53dA6xOQ4JBugEkAVJUFiC3EjD6ogLul5gKKwBpuOR2lJr0UIU98Y0RNO3UdQGABxJHQDURNb2NxqAYGtDjUq49xF7DgYo6JqHBJrUUAJOQNDTqocICbSqMXAFNoUrlvZQO0MoPTSCVhrMlqoxvLdoMS2yB+YEdEa/yQ0+hL3EHPc5ejUKN+K1pkDBWzskpbkgFRvc89vyj+MIDSwaHlydqdSbOrW7XZWuO1xNST/FYuTrQzmrHqGQHQBugdabYssVPYN5/jiYq2TSTNVmChBvxw6B6xgDQMbhop2O0iYt4AgHKu/pi0pgJ0aJRM4xXVokEBYVosWSzGYaDtPCILJZjMag7TwH8boZbLJCKAO/j0mA2kWdUFF/36TGSsbxmAgZIjaRFsLGbsAOezRA1iLYAQWKQH05rDKsY26s7KSqD0qGmJ9EdPQYAfbtT+UG1MC9Qr4kQo6U0HYJRImWslhmFKV+qKmAmsWs1otJPKTCE3S1JVQOFBzus1hbMAyjSNikMGko8xwcGfcRvAbI9NIqTdJCcztS4WJNK1zxOMA42WAZNFmhPVH0NIGEfLy291yO7oj6fkNsjqHhAJHlcfbswIqCJtTwGx4mg745JI5RiFlqb10qbtSWBzr0ZDsjsvlQsocyGdwiKJlThU1uZE4DKEZNIS5a0kKAD6XHpxxPbAU7DogSEvWmYEFa3VOJ6L35e+LMrTAK0kLya1IyxPT+pxhXtF+bN2iWYsQKnpy6IuaM5pCtmDeFMVJwFDvwBPaICTS4DXbzelQk1wvAkE/VinYJovKAMDS8TuYGtVIyHNi7pKWLh4i6ewUSvcQIGpMAICitCwJ3Mp33dxpXHpgD047LKOBBPA3bwI44le8wGksSykYC+CANxNAak8bo6MYNhuGOR6CCaGnTQN7oo6O0PNnkgbEsYM5wBuE0J9YipgL71dSADtCgXMm8h2SOIJ/8AWJbBoVZJ5S0G/NOIlg5V3u38dsEEmrLF2TicjNbM+wN38Z5xEkrBnJooxd2rh1neejMwEk60M5F7IZKMAvUPvjU1oaGh3HOnTSLuj7PyrKZao9nIN6aWZXVhmCp5pGVwgjeWEVUCuGaU6zAp2qVBArQNQ5qfWFRALk+ZMR6TEM0VrUVxB44GnVBGzWJpt1pwoo5ssZdbfhv3wRBgnovRvKC+xovRmfwgKlnmy+UVHmLLrx4DdwHbB59HyZgF1qCgIKsDUAjaPEdG+uMBZ+qQqW5QkYmhAxO4E7/Ae6Bmhw98zcUUqVVOCkg1NeodJzgCT2Z0nP5y/LrsgjaxArU5YGuUX7FZzMag7TwERWOzNMag7Tw6YaLJZ1lrdXtPE8TAbWaQEW6v+/SYsKY0pEFtchMOMBaM0DCojeU4ORgDLMek2thNUKKmu1jmtDj2GkAyAR6kULbpqTJQPNmKlRgMyepRiYVNIeUqWARJlMx3FyFHXQVJ90A6Wu0LLRnchVUVJO4COH6c0x8InPNxN44cFUZLU8B98b6wa0Wi1C7NcXK1uKLq13V3ntrAFp53ZQHp647u2sQOAOmPMxMa0gNTGQIzSM0gNWGBj6ll81eoeAj5bcYR9RKdlfZHhAc88uJ2rKPmzfGXCJo9yZdFzGFes/cIe/Lfz7L7M3xlwiaNaikUqcSOBw49eEBRt4N9hkpavaR+EWtFC45U5g7S9A4HrIHfGmk7wb2lW90kHPoxpGLEl1s6MQLuFbwbf0UGOMAQnytgqTjcIFczSr/mMCJJxAlgs1VK0GINMVpvxp3Qx2OwNNJujCpJJyWtMK9QAp0RdsUmXZxdkC++TTW/y/ph1wGLLYFlqpnYYCktcz10yH8ViSfPL0BoqDJBkOvjGZFmZ2wq7nM5n9BFvQk2RMmGWkwPOFSMDcN3nGW+TEbyezjAaJYHuF7hYgbMsEAv35D38BFqxyB5qfOdrMCLoklgFetKABqYNwcXukYGLWkdPSLMyrMmDlGyNCQtRgz0xAr6VK49sDp1lZg3w7k5nyYXBiGxIvKcJRFMG2s8oDeY8ycCpWZYkksLpWl1scFuihLAVNFJXHGI7Va71VlrdUkE0ABmMBS890AE9AwiC22stiaKqigAwVAMgBugdZdPcnMDIoYCuB39NfR64AjpHRFpuDk1BLZioDL34e/CAsszbGAzl0JqUSpF45VIGf69sNtl1kVmVHW67VwrXECu8CgwyippKYJzqzCtwkqeBO8QEejrbOaSomk3sa1zoTUA98W7FZGmNRe08BxMaWGyNMa6vadwHEw12SzLLW6vaeJ4mA2sdlEtbq9p4niYsKIwDAjWnS/waQzKQJhFEqK4kgE9gJOPCA9p/WOXZtkbcz1a5dLHd1Qoztb5zNUtLUerTDxqTC1NRmq8wsSxqcQCSeLHwEQUXgSvQQxHZnAP2iNaFclJihW3EZHoxyMDtP6XuowR9omgZTku+hhTSYBTG8DXGtDT8cfdFaY9DQDZ/jPiYDzsa4kmvE1iKY8ZnNWK5MB5njQxmkepAa0jFI3pHqQGlIzSNqRmkBowzj6eQ4D2R4R8yMMDH0zJyHUPCILWkNDyZ9OWlS5t2t2+oalc6VGGQ7oqpqvZBlZpA6pa/hHo9G4NX1WsZzs0g7vi139kaLqfYhiLLIBHzBGI9CItnQNnu3ORl3fVuindGg1ds3yEv6oj0ehBmXoOzqwZZSKwyIFCI9K0LIVmZZMtWfnkKAWpxI6cY9HoQU01SsQmCb8GlcoGvXiCTe9apOJixN0BZ2JLSVJOZN7H3x6PQgx/N2y0K8ghDChBBNR2mKqanWIYizoD1v8Amj0ehBiTqdYla8tnUNxvOadVWiz/ADcs3yK97fjHo9EgsWfRMlBRZYA7fxiYWKX6o9/4xiPQismxS/V8fxijpHV6zT6crKD3ctpxTuYR6PQFB9R7Ac7OD1vM/PGrai2AkHkMR/WTad1+kej0BiZqHo9jUyMfpJo9weI28nmjvkD+9nfnj0egND5OdHfIN+9nfnjT+jXR3yLfvZ3549Hog9/Rno75F/3s380Y/ox0d8lM/ezPxj0egMf0YaP+TmfvX/GMHyX6P9Sb+9aMx6KI38mOjx6M796fwiMeTKwcJ37z9I9Hos4xtnaNZnkzsOQE395+kNstAMM+uPR6GG3/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MSEBUUEhQUFRUUFBQVFBQUGBcUFBQVFRUVFRYYFRQXGyYeFxojGRQXHy8gIycpLCwsFR4xNTAqNSYrLCkBCQoKDgwOFw8PGikcHBwsLCopLCwpKSkpLCwpKSksKSkpKSkpKSksKSksKSwsKSksKSwpKSkpKSkpLCwpKSksKf/AABEIAQMAwgMBIgACEQEDEQH/xAAcAAABBAMBAAAAAAAAAAAAAAAAAgMFBgEEBwj/xABLEAACAQICBQcGCwUFCQEAAAABAgMAEQQhBRIxQVEGEyJhcYGRBzJSkqHRFBVCU1RiorHB0vAjcoKTsjNDwuHxCBZjZIOjs8PiF//EABkBAQEBAQEBAAAAAAAAAAAAAAABAgUEA//EACwRAQACAQIEBAUFAQAAAAAAAAABEQIDIQQSMVEFExRhMkFSkaEiM7HB0ST/2gAMAwEAAhEDEQA/AO40UUUBRRXN/KV5U1wmth8IQ2JIs77Uw9+O5pLbF2DadwIbvlG8piYBeah1ZMUwuFOawg7Hltv4LtPUM64y/L7SLEk43EXPBgo7lUADuFQUsrOzM7FmYlmZiWZmOZLE5knjWBQTw5daQ+m4n+YaWOXGkPpuJ/mH3VAClignhy30h9NxP8w+6lDlrpD6bif5h91QQpxaonBy0x/0zE/zD7qcHLPH/TMT/MPuqDWnBQTY5ZY/6ZiPXNLHLDHfTMR65qFFOLVE0OV+O+l4j1z7qWOV2O+l4j1/8qhVpwUEyOVuN+l4j16cHKzG/Sp/XNQy04KCYHKvG/Sp/Xrd0Vy4xkMquZnlUedHI11YHaL26J4EbOsXBrwpYqjvegtPRYuISRHqZTkyNvVhuPsO0XFSVcE0LpqXCyiWI2OxlPmuvouOHA7Qdm+/ZeTnKSLGRa8ZswsJIz50Z6+IO47D4gZmBLUUUVAUUUUBReitbSQcwyc2bPzb6hGZDap1TY9dqDmnlP8AKoYS+EwTftR0Zpxsh4pHxk4nYvWfN4rqk9ZNySTcknMkk7TfOsHFCwLHNs7m5JJzJJOZNyc6R8OXj7D7qBerShGeFNfGC8fYfdWRpNeJ8DQPiI8DSxA3omtb40Xi3hWRpZfrfrvqjdXDP6J8KWMO3onwrQ+N1+v+u+lDS6/X9n5qCQELeifCliI8DUd8cKNz+z81Z+OE4P7PzUEoqHhSwhqKGmV4P7PfShppeD+z31RLqtLUVEHTSfX7rfmrI04n1/Z+agmhSxUJ8ep9fwH5qUNOp9fwH5qCdBpamoAafT6/gPfTqaeXi3h/nVtE6K3NF6Vkw8olhbVcZcQw3qw3qeHeLHOqwdPL6TeFJOnB6beFLgei+S/KqPGx3XoyL/aRk3K9Y9JTuPcbGpyuReRWfnJ5mJuOaXVJG5mB27R2dlddrMqKKKKgKwazWDQeP9N4Tm3dPm5po/Udl/Coy1XDyj4EppHGqM7YlnA32lAly9eqpEuXfQMUoJT/ADWdbCxUGnzR4GlCA8D4VJRxVsJFShDfBzwPgaWmGPA+FTiQU6kA6vZVoQJwjHcfCj4E3A+FWMQ0tYavKK2ME3BvCsjBNwbwqzLDTggq8oqwwDcD4UfF78G8KtQgpRgypyipfAX9FvCg4RhuPhVoaDqpiSGpQrTQsNxpPO23VLYuPI1FTixqSMGe+6lFsieommlNbCwlhYDhs6zaoO7eQzBlYZ3tkTFGDu6CG/8AUPGuoVSvJHhdXRwb5yaV+4EIP6KutWQUUUVAUUUUHnbyy4fm9LysRk8cEn2DGT4x1zyAbf1xrrXl8wdsZDJbz8My34mKQt/7R41yXC7T2UDqrmK2kWtcbe8VvQx1YCo1rYjUca2dDR2nj/fFdFGiDqBgFa4BsBdgSqMBa2Z6X+t6+2GHND28Pw0auNzlTnkUdTDY5TGqlfNjiXZ5+oSWVyGB1LkMCtiCvWTVsweDQk3RD2qp/Ct0aPj+bj9RPdXsx4LnxibcrjtTHh9adLKLpUcNpGFQt4b2UArYFbhmPRLuTtbWud6qLfKojx8QkDc0CNckqY48lJJBF2N2z35Z2z21czoqKwPNxZ/8Ncs7ejR8TxXYc3F0b/3a52NsrLU9Dj9Tw+owvpP3Ut8XGRYIRfWy5uLo3I1VV7glRbMsCzdRzCkxUXPSO0RKMVKoNUW1WRs8rWIUg223q5DQ8XR/ZRdLZ0F4kcOqh9ExAkc1Fl9RfdVjgsenMvqcI+U/dUWxcRQqUYHVYXCRg3JjsduV9Q3t6Z22z1dISK8jMo1QxuBYDvIXId1XgaOi+aj9RfdTkejIyQOajzIHmJvy4V5uJ0o4bDn6709nBzjrZ8uO2znBjrWmirqzaBjF+hCLa3yF+SCbDo9VVnlTglCxhVVbs17KBsC8B114MeJ5soxmKt0stCsZmJ6Oc4+O368KgcWelVh0ubE9X4X91Vqc519peZmLbUloxwHPEgAdedzbuFR0YrdwCEyLb0WPeRqj2mkD1FyDwnN6Nwq/8FWPa93P9VT9MYHDCOJEGxEVR/CoH4U/UBRRRQFFFFByby+4W8eEfg88frxhv/VXCsOel3EV6K8uMF9HI3zeKiY9jLJH97ivOqi0neR94oNq1SEVaQNbURoJXREurNEbA2kTIi4PSG0b66Rhp9YMeah6KgmyN6QXMhxbbfurmGAe0iHg6/1CulYA5SD6jZ32WPDffZ399evRqnW4GInTyvvCS0dMrNbm4xewuOc4/v1KmEBb6iZC+Rf8/Z41B6Jb9oO0f1CrAxGo2zzDmNh7rdfieqvdG0Y04Hi2MY8VlHtH8MJCCoOottvnSZZm9hrdRpLKBc6g33zk478+Ip2F7ImW49vnMbLnt391KeG+V2Fywz/ePjx68jWLqd/7cpqc+uXQ2bOk+XZnlWeeU7Yx6z++lPg7KTfcTs+sV49XtpSYO6g623O2/bbZv2V9ubDr/rP6jYkX5ses/wCanYpASAEXMgbZOPU1IbD2BOeXZ6RXPPZl7aMMOmu3aNm3urmeJTHlRXd1vDIvUyvsfmQAElF2DfIduXp9lVXlXKDzY1VHnnK+d9UZ3J4Va8V/Z9upvvtue7bs66p3Khumn7n3sfdXL0pnzoj2djP9qZc20zFYsOFxVblGdXPlJhCRrjh0h1DfVOmGde3Lq8JUS5VPcicDzmPhT0pIV7mmW/2VPhUElXnyQ4MPpSLeFct/Lhdh9tlrI9ICigUUBRRRQFFFFBT/ACtYbX0Ricr6gjk7ObljYn1Qa8yYkWkP71eseWuG5zRuMT0sLOO/m2tXlDGZtfiAaBZrZg2CtY0/AchQb+HaxHaPvrp2AxAXXBNtZGA2nOxtlbPPwrl0Zyrpmi2UmzbGQ2PA21r9WQNenRl1vD6nHOJ9m9ox7OD2ewip44pSp6WZUjMZ37fHxqu6Nbpi/VfxF6saxIctWxsesXGof8VvGuljy8mNuF43H/VNdoZimXUF2sQCLZ8Sdv620s4rLIjItbruxP40ziIlUjK3Sz7L/wCtPPh13DbfjuYDu31J5evdx9zTYwkWy2W38S3HrrK41goGVh2/ff7qW+DuRq6o6rne5UceFMSwlbX3i/ttW8fLy2Z/UUcQSLWHt4k8frGl4dgGBOQHVfPds66170/hQCcxfI/dXL8WisMIju7PhPxZzPYvETrq2HEbrbOrdtPiapXKeW84F9iL7Sxq54xQFFgNu0G9+gh28Lm9+2udcrGviWtuVB9gH8a5HDzPnb9nY1q8rbu08a4C3OzfVBxVucbV2axt41N6Wmy2k9/VUATma6GU255xVyrqPkDwl8W7+hFL4s8Sj2K9cvWTLZ312r/Z+wf7LESW3RID3yyH2OlZHXaKKKAooooCiiigaxMIdGU5hlKkdTC34148xaFdUHaBqntXI17INeSuV2EEeLxCAZJisQg7BK+r7LUEYGp+A5VroMqchfbQbyPU5h+UkoFugbWGa8Ow1XUetqNuurEzD6Yauen8M0s2G5XSKb6kZ9Yf4qlcNysnZdYYcMM81ElslLnPP5IJ7BVQidBtN+41tRY8ABQxADa4AvYPbV1gLZG2/qHAV6MeJ1MYrGXw4jDz55s9591rXlhJvw+zWv0ny1DZ/kbjt4U6vLRsv2J6RstnazHIEKdTpbRs4iqt8Z3YkvmQQbC1wwscgLZ7+NPLpTzbtfUbXXWGsQ1wb3Iuc1GR6+Nb9Xq93n9Nh2j8rP8A73uL3gcWzPSa6i5zPQ6Od8z10ocrGP8AcMb5DpMTfMWHQ25Hwqt/G5JB1hcC1woBtr6+ZAz6WdOxaaIKWkI5u4jtcBQb5AW2Z91PVaveE9Nj9MflN/74n5od7n8tJblg/wA2nixqGl0jrjpMDc32b8+A+se8k7aYZ0I2j218dXKdeIjU3p6tHHyd8NrTcnLCS2SRj1j/AIqr2k9ImR2drXbbbZkAMgSeFEhHpCozFS2vmK+EaWGE7Q+2WpllFTKM0nLnUYBensZNcmtZTVfM63mnsr0R5EMJqaNJt58zfYjjj+9DXnrUuAOJA8SB+NeoPJphtTReHytrK0n8yR3B8GFBZ6KKKAooooCiiigDXmLyoYbU0rjEOV5lcWz8+JH9pb216drzp5b8LqaVka39pBBJ2ka0ZPhGB3UHPUbKssSoDbjfLeRxpEbCxJ2DxPVSJZSxuf8AIDcBQbKY0dfhT6YxeP3io0Gs3oJhMQDsI8RT6SVAWFGVUWQPTivVYv2+JrOueJ8TSxaw1LD1Ug54nxNZ1zxb1m99WxbxJWTPxNVDvPiaxqjhTmFnnxqj5Q8RUXi9IrnY37KjLCktUmQmSa9YjekkVkCoJLC5n92zdtje3sr1poDCc1hYI/m4Yk9VFH4V5V5PQc7iYox/eOiG23pOqD+uvXNAUUUUBRRRQFFFFAVw/wAvWCX4bhnZtUSYeRCbFrc3JrDojb/a9VdwrjP+0Lm2CUWvq4k914B99Bx86MB2Pfh0Hz7MqbOim4/Zb3VvYXHzx21JGAUghdY6lwdbzb22i9bsPKfFLe0m218ySbCwJJa97AC/Cgg20aRta3apH31j4D9YeBqU0hpSafVEhVtW+qdhF7X377DbwrT5purxoNf4v+sPA++s/APrDwNP803V41kQt1eIoNb4AfSHt91HxefSHtrb5hur1hRzLfV9Ye+rQ1Do9vSHtrHxefSX2+6t0RN9X1h76Ghb6vrD30oafxa3pL7fdR8XN6S+J91bfNN9X1h76Oabq9ZffUCpMDIYFHNRgAlueAkDMGLKAznoldZWAsBmpzNq1fi1+K+J91bYif8AyuPf1nxrHNNw9o99BrfFj8V8f8qz8Vv9XxrdQHhWxFEx2D7qsCW8mGh2bS2GDAW5wPkb/wBmGl+9Fr04K4F5L5I8PjuexLCNVhkCE3N5HKKLBb/J19vGu9xuCAQbggEEbwdlJCqKKKgKKKKAooooCvOXlX0x8I0rNY9HDhcOvao1pPtuy/w16A01pNcNhpp382GN5D16ilrd9rd9eU5WdyzObu7M7nPN3JZj6xNBrfrdWbfrKl/Bj+r+6s/Bj+r+6gIlrH63U6kRtWBAer2+6rQQF7PZTkK5/wCYrIgP6/0pxIT+r+6tUG5Nu3+msd/tHup04ck7vE0pYG6vE1akMoc9vtFLkPX7acGGa/8ArSpISf0atSNZT1+0+6lW6z7fdTgw7fo0HDn9f61iYGZre3ry/Gte36zraMJK+H621gYJuA8R76gaRf1nTyoeB8DTq4FuHtX30+uj39H2p+atUjcwcnRG3gcmFdy8n+kuewMfGP8AZnsUAr1+aQO6uF4TBOL3XszT8GrpPkqxpSVomyEgOre2bp0srHbqs3qdVWY2T5uoUUUV82hRRRQFFFFBzjy4aa5rApAD0sTKAR/w4rSP9oRj+KuPaPWApeUtrXys+pYZfVN9/jVl8rGm/hGlHVTdMOogW2zX86Xv1mC/9OqQGoLA2FwO6R/WOeVthUWzudp2USYTA/Jkk9a+/rUe21QIalg0G9pGHDqg5pnLaw2sCLWOsct97eNRwY8T408DReqG9c8T4ms654nxNPClKoqwGNY8T41nWPE+Jra1BWRGOA8Kto1wTxPiaUB1nxNOkVgHspMhNus+J99LAPE+J99Y1uzwFZ16inFB4nxNOi/E+NMLKaWJjRGzGTxNbUQvvPsqOGIP6FKGJP6FaiRLqn1vu91S/JjSJixAa5OqBIMh/dsOczA3xO/hVUGLYb6fwWk3SWNtuqxJX0l1GDLccQbUsn2elVa4uNhrNQvJDHCXCRkHWCjVB3lbAxk9eoVv13qar5qKKKKArU0vpAQYeWZtkUckh7EUsfurbqk+WHSPNaJlXfM8cI7GcM/2Eeg4Jz5Ztds3Zi7k3N3Y6zHb6RNI5n/StnC4YNqjWVS7aoLkKg2Zu5PRFyc+qs4ZAMYsblXRWbXMbB0cKpPRcXBBJXOpcXSW1eZNZ5o1YdLYaL9gyoFV8SqOQRraqozuDZQAGuLXB8w0adwkPwcvChU87CmtdSV5x+AGeSsO8Vqi1f5o9VZELdVWz4ugubRi2drE92/ZTc+jY9SQqnmxyvtOsNRGYHM2vkMqFqyI26qUEbgKntEYGNoImddZmRS5uwNzmcrgbK230ZF8lOG0sM/W41aLVga3AfrvpYZuA9vvqV0XhEZ8SrgnmsS8aAkghFuM7Wvn91SB0bDbJTfeLm2wbDrcaCs6rcB+u+siJuHtqVbCqMYkTAhHw7SgcWEjILNtt0TlxFSg0TDY+cDuzJB775UoVbmW4e0VnmW4fdUtp3DCKJXTIc9FG9+kNV9e+Z2GyffUydDQXO224616tJaoCFuH3UrmG4fdVlx2ioxFIY76yxyOpuW8xGfNd46NK5P6PgxGFick8865gNlrliBZbbNmV/vqUqsiFvR9opXNN6NTvJPCxYjDa8zasokdWUNqiy2tYWNtu88ab0DCkj4iOY2aGdoxa63QEqGIvmbrQQxhb0adwuDdnFhuIzIG22+x4GrDpXRsaRs0Z1tQKxzJ6OuobLsJz6q14Fsa1SW6P5LUeJZInkRrgOgU3K5kML2Fxdgdm89VX2uWch8Vq4yPg4dPFSw9qCupis5RusCiiisqK5B5etJZ4XDg/OTMOwCJP6pPDqrr9eePK1pLntLygG4hSKEdoUyN9qUjtWgrGGmZLlbZqVNwDkwsdo9tbehMSpxMjzAN0MgbKLuwuRYZZJuFaNsqkeTM6qJGaxJkAz3qijLbe12NUW/kvg45dJQdBWRcPiJrZOocEQJrgixK84SOt6tnKHQsTS4ENFH0sZdtVQLpFDJLqsABrKWVTY+jXPptJ2jmeEhGjgldQpNyQudjfaAdb+Cut8ncORBh1Y3Iihvr+eW5tdYsd5Jvn9apkiC5YaEi+Cj9mis2IwkYaNQjDnZ0Vs1ANit1sePVT3KzQcKYHGOkES6mHmaMxqqMpCEKQyi+V873vnfI2rZ5I60mDjZ8zI0r9LMi88hjsTuVNQDhal6JVpHxmt0l+FyxKr9JRGqRrYA5WLa5I361Z6BOE5IYZYkTmI7LCqk2s/RjzOuDrBrjb+NR3I7k3FJgcKzxJI8kSu7yDWYs5JzJOYsQBbhUrBLIdIToSSseGwxVfk85IZS7dRIVR3GjEayYzCQr0YzBimKKOh+yMCRjVGwKZNgtt6qKhuTPJqApOxhV2bHYzOS7EKsxjUAk8Ez33NL0Tybh+G45XjDrG8CxRsSUQNBHJJqZ72ffsGQqV067RLh9T9mJcciyals1dZpZb2G1itydtyad5SM0OExMsQCSagYOoFywKIpPGy9HPcKbiDfkth/jUBoxqjAllju3Nh2nYG1jcCy3te1yTvrOl+TcAxeCUJqJI84kRS2q4REZNbMkZn5Nqtgw4PTA6XNaok+Xq21rXOfnZ9tRvJmQz4PCzSgPLzYk1za6vIg1io3Ag2y3VbEByz5KwiCLVj5u+MwobUZjrAswNwxOzcdufdW7yr5NQJgsQ8MYjZImdZFZiQVIOxiQRa4Nx7xI6EmM4xCzASc3jJlQNsVYZ3ERG641Ab7cqzDO0mLxcEvTjEUIEZ820sY5wG229ztO+hRqPkhhjDZY+kYSOc1n1tbUKknpWvfPZb7qjeQnJjDNo/CsYyzc1GSxeRTcgOLBWAGRGwdtTWJxbpj4I76sbQSsV3a6PGq5jMD9qBbqpvS5+DLhUiAji58RMiDo83zMr2HDONc+BpuIXkbyPwwilWSPXdcTiQSzuLATSKoGqQD5pzOdVTF6Mji0njojcLzkboCzDz4kY5gjW87f766TyicwYaR4bRnnY3JUbTLiI1kOfESMe2mtN6AhxEEriNRM+HIE+YcOkbame/VbccrVqJpHP8bhIubcR5s0cqgE5kmNlAALHjUVDJcA8QD4i/40/oNw2Hhl2sVVixJJvft6q0MCbRqDtUah7UJQ/wBNfRlYdD43m5onPyJI2PYGF/Zeu3CvP6G4txBFd10Ni+dw8Unpxox7SoJ9tZyahuUUUVhSXawzrynpDH8/iJpvnppJO53ZlHcpA7q9G+UHSfwfReKkBswhZVPB5P2afacV5ogW2Q3ZUD0hyqZ5P4xFw6Xtc67EE7SzNY5HhbwqAxjkISNwP3ZVa8DiI1VFFiFVRq3tsUCxIzqwS2ocVHJKo6AufN+SerpX27LfWq/eTsyNozDu56cgkdme9+lLIVIJ3BdUDqFc9bFodigbN5PHj3eFTfJN5DpDDR67c38HxUpUElNYERqGXZ0TY9pFMoRdNCKTPjbCyri+bRfkqiQxXCDYt2ZiQN5pa63xg6DYuEiew81pJZpLufraserfqPCk8pGZY4bdEyY7CoSuR1CxMmzbrIpFOcoZWiweLmUAOmGlIZbBrqGKW32UsSAeJ41hSNJqVxmDAy5w4gyW+WkUQESvxAeQEcM+JrHKossCyL0ZOfw8SutiwSaeNZQDuDKouOobwKk9HYUEQ3AZgiDXIGtdlQS57QW1c7bbDhUVyZlM+DRpP2hMkrXezFdSZjFt9EKtjtuON6SN/TaWw0z2F4opZYz6LpFIUZb7CL+00rRcPO4eJZQHEkUYkDC+sSFL6wOWZrSwUrvisbE51kRoY1jbzQrwK0otbpXL7DxNKlxDLjsPEGKxnDTOU2KWSSNI89osGOzgKBfJnFNJAWcln5/EKS20Kkzog7AqimtDOVxOKhGUcHwdYYxkqIYI3YLbrbeaxygnaCOEw/sg+LRXAAzWXnXk7CSNa/XWzpv9lh8XNGAkgglk1x0tZoYmMZN9tgoFv9aBmVzHj4o16KSwzzOoyDzc4oDEjO518+6jT8hieGROgZcRHFKwAu8YinYAnqKDPbat/BRB+ZcjWcR6uvvAcpzgvuuVGXVuqO5OynEYfWn/AGjpiJLXFtUxSPGhAGzIHPPaeykDY5UArhpZoxaSFCY5MiyoXiMgXPYVTf6IrcMAljQWDZBkJz1ZQCobtBJqPws5lxOMglOtGFjVYzldZII2cXBu2bt2VDctNOzYbFYRI3McUqy6+QyaIx6tib2yfZ1VauRMcmsV8JwERmtI0ka86G2NrIrm42WvwqmYnTkoxeLglmcLFiGRApCnmiNZQNgJCsozpyHSzxR83h5WGTBFCpqg5hbDM9dqrmg8euMhbEz2OIckuR0dZl1FW6g2A5sbt6itxFM/JIrFAkepGGUAHVUagUd178agmBV5F4SMR2OFlH/kpegVQ4jFxTG5ikHNXOerdsttjkVz7KxpoiKVyPNKxMttredHZQL52j+z46IPYeSux+TzF6+AjG9GkQ9zkr9llriUE2wjYbHxzrqvkmxl4p09GRX7nTV++M1J6LC+0ViisK5r5d9J6mBihBzmnUn9yJS5+3zfjXFIRXQPLtpLXx8MINxDBrHqaZ7n7MSeNUCGgw63dFOxnQHs1hf2A1adN4iM4ad0jAKxk5trecypcKVGzWvfdaq7bYd4Nwd4Oy4p7nmII1jZgVI4gixFWBZ9FxwlIkCXYIgJJFmIUEkgrc3scr51cvJfg4/i2GQquvIZnZiAXs0zALrHMKERMtmVcqixcisCHYEEEebkQbjdVg0by7xUMSRJzWpGoVQUzsOJBFzSUdibDobXVTYhhcA2YXAI4EXOfXRLhUdWVlDKylWU5hlYWIIvsIrlK+U3F8IT/A356eTynYnekB7nH+OlK6qiAG43Z5E++kYfBJGoVFCqL2UFrC5LHfvJJ765mvlRn3xQnvkH+KnF8qMvzEXrP7qlI6THgkVmYLZnILsCbsVVUBOe5UUd1ZfBoXVyt3VWRWu1wrFWYbd5UHurm48qUn0eP12/LTi+VF/o6fzG/LSh0TE4BJAoddYK6yLctk631Tkes+NOTYNXRkYEq6sjC5zVgVYeBNc6HlSb6Ov81vyUtfKgfo4/mn8lWinRIcKFAC3AFrZnK3bTWE0YkQIQFQXdzmT0pHZ2Of1mJtuvVCHlQ/5f/un8lKHlQ/5f/u//ABSil7TRqCRpACHcKGa5zCCy5bL2y7hUD5QdDJJgpZjrc7hYZ5YWueiQgZgV2MCIwMxlutUF/wDp/wDy/wD3f/imsV5RxJE8Zw/RkjeNry3ydCpy1OulFIXRmFUxRSa7a9kba19a9yRYaosRsNQvIvR6vHIrkhopXTaQBZSQCozzZSKbwrOiqAF6IAvdhmAM9lJgVkeRwFvLIztt+US1tnEnxrfYo9g4F+Mpo3LdKGORc7EkJGuZGbWXW8OqtvTMGpIliSmo6g57VZH35/3h8KjprtMJSE1hGIxt3MxvfjZrdgp9pmYANaysWFr71KkZ/wAJ/hFEIIq+eSbFauLkQn+0hv3xuLex2PdVFG2rHyExXN6Rw53MzIf40ZR9rVpPRXbqKKK+ZbzFy+xhm0tjGO6dox1CECEf+O/fUWi11Hlx5Ip5MZJPhGBSducdCBdJD55BZhdWPS4gkjZaqu3kv0gD5oP/AE5PwU0aVoGlCpyTye6QX+6v2JOP/VTZ5D6QG3D/ANY+9aWiJFZFSD8l8cu3Dt3Mv4kUydB4sbcM/rJ+aljWvSgacOjcSNuHl9h+40j4NMNsE3qE1RkU4tNc3L8xP/Lf3VnWcbYph2xv7qB+9ZBrVOK4rJ6jUDSC/W9U0RuClKa0vjNOJ8DQNJR+l7DVG/rUoGo/41j9L2GlDSsXpew+6g3r1nXrQ+NYvS9h91J+NY/S9hoJDnKyGqOGlI/S9lZGlI/S9lWxIFqQZK0/jOPifA1g49PreqaljaEmdb2jsbzckcnzckb+owb8Khfhq8H9Q0/BKXOqqSEtcAah2kcatj04GopjRoYQxh/OEaBv3tUX9tFYVs2rFqKKDNqKKKAotRRQJMYO0A91IbCofkr4CiigZfRkJ2xRntRfdWBoyH5qP1F91FFAHREPzUfqiknQcHzSeArNFAn4hw/zSeFYPJ/D/NJ4UUUCDybw3zQ8W99JPJfDfN/af81FFAk8lcN6B/mSD/FWRyWw3oH+ZJ+aiiis/wC6+G+bPryfmrP+7OG+b+0/5qKKIyOTeG+bHi3vpQ5O4b5pe+5++iigByew3zKeFOJoWBcxFGP4RRRQblq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2" descr="data:image/jpeg;base64,/9j/4AAQSkZJRgABAQAAAQABAAD/2wCEAAkGBxQTEhUUEhQVFBQVFRYQFhQXFRQVFBQUFBQWFhQWFBQYHSggGBwlHBQUITEhJTUrLi4uFx8zODMsNygtLisBCgoKDg0OFw8PFywcHBwsLCwsLCwsLCwsLCwsLCwsLCssLCwsLCwsLCwsLCwsLCwsLDcsLDgsLCwsLjcsLCwrLP/AABEIALoBDwMBIgACEQEDEQH/xAAcAAABBQEBAQAAAAAAAAAAAAAAAwQFBgcCAQj/xABWEAABAwICAwoHCA8GBQUAAAABAAIDBBEFEiExUQYHEyJBYXGRk9EyVIGSocHSFBYjUlOisdMVFyQlMzRCQ2Jyc4Kys8I1RGNko/B0pMPh8UZVg4S0/8QAFwEBAQEBAAAAAAAAAAAAAAAAAAECA//EABoRAQEBAQEBAQAAAAAAAAAAAAABESECQTH/2gAMAwEAAhEDEQA/ANxQhCAQhCAQheONhdB6hRQxU/FHWUo3ED8UK4akUJh7uOwI93HYEwP0Jh7uOwKq7tN8NlAGtLBJM/jNjvYBt7Fz3cg1gbSOYlMNXlCxV2/fLyUkfau9lcHfwm8Ui7V/spg21CxL7eEvikfau9lB38JfFIu1f7KYNtQsQ+3jN4pF2r/ZR9vGfxSLtH+yphrb0LEPt4z+KRdo/wBlefbxn8Ui7R/soNwQso3Jb7UlXVw076aNglcWZmyOJacpINiNOpaugEIQgEIQgEIQgEIQgEIQgEIQgEIQgEIQgFxN4Lug/Qu0nUeC7oP0IKnijSXQNBcA6Vwdlc5hIEEzgCWkG2YN6l66gbtl7ef20pVt+GgGzhHdTMv9SduatVEY+iHxpe3n9tNZaQDU+Xt5/bUu8JpMFBA1UZGqSbt5/bVUxbConOL3MzPOtzi5zj0ucSSrnWNVexBqCmVmHxjUwBQ9RCBqCsteFA1QQRcn+9ATd7z/ALATmYJo8KDh0p2/QuDMdqHBcFB6ZTtXhldtXK8OpBetxItjNJbR8M07PCjPevpxfMO5Q2xml/bw+mNvevp5WkCE3xCsbDG6R98rRc2FyeYDlKqD98+lGuGr7Fo+l6iruhUB++1RjXFVdkz6xIu35KEfmqrs4vrEGioWau36qAfmqrzIfrVwd++g+SqvMg+tQaahZgd/LD/kavzIPrl59vOg+Rq/Mp/rkGoIWf7n99yjq6iKnjiqWvlcWNc9kIYCGl2ktlJ/J2LQEAhCEAhCEAhCEAkqrwD0JVJVXgn/AHyoK5UD7phH+FOfnU49ZTshN5W/dUfNBN6ZIPZKduC1UNnhNJgn0gTOdQQ9YFXsQVirVXcRVFZr1AVan69QNWoIuYJo9PJkzkUCDkmUq5JlBwV4dS6K8KC5bmnffil/4mnH8sL6jXyvgDvvpSH/ADdH6ZIu9fVCtFd3a1FoHt5vXo+grKsTxiWEhkZYARmN42OJJkcNJcDyW6lpe7R3EkGwD6CVkW6DS9vJxR6JHKRaRfujq/lGjojj9hIPx+r+WHmR+wmvub9J3ze5cGm/Sd83uWmS7scq/lvms9hJOx6p+V+az2Un7mHxnejuSLoP0nejuQORjdSfzl/3GeyhmOz3F3NOrXHGf6UyMduU8vxRqBOzmSMBBPLo0/k29Cg1KGgjE+A1AY1ssskvCOaA3N8ESLgaNFz1rY1lFN/6d/Xl/wDzlauo1AhCEAhCEAhCEAkarwT5EskKs8XypBCf3k80I+dIfZTpyaRfjUnNBB6ZKjuCeuWkNpEznT2RMp1BD1qrmIqxVyrmIlVFbrlA1Sna5QdWoqLmTSRO5k1kUDdy4KUckyg4K8K6K5KC1YJ/adIf81RH/UhX1WvlDB3ffCj/AG9Cet0BX1erVikbo67hBVi1uDIi13vxWuvzeFbyKr4FhUM73mZmfI2PLdzha75b+CRfUNate62lbG2oLRYyASO0/lWa3Rs0NCgNyHhTfqxfxSqeT0dO3K0fyA8+T2kmdy1J8g3zpPaU5ZcELbCEduXpPkG9b+9JncxSfIN6396m3BIOQQztzNJ8g3rd3pM7maT5FvW/vU05JFAniMTWT4E1os1s1QANgELgAtLWbYyfuvA/21T/ACitJWa3AhCFAIQhAIQhAJvW6h0+opwm9XyKwQtMPuiY/wCFAPnTn1p65NaQfDTn9m3qZf8AqTtyqG0iZVCfSpjUIIWuVaxFWSuVaxFEVutUJVKbrVB1Sio2ZNJE7mTSRQIuSZSjkmUHJXi9K5QWPCzavpD/AIlAfm06+sl8lYcfuylOx9F6GwD1L61Vopm7d2iUcnBNPlzG/qVe3KgDhC7LYiJt3bS5wAGg6y8BTG7qbjyt2QNPW/b5FF7j5ReQFpdxYj+TovcjWeYqeV9Jx9P+iz5/sJCOme4A8EBcX0kg+UZdCkTWgfku+Z9OZIU9XlY1pEji1obmLtLiBa54+srbBr7idysaOku9TEmaMnU1nnP9hP3Yjo8F1738Ic9x4SSFeNhHQQdFtt+lFR0kTQbWCTyDXlCXnHG8qqj8fkFZwFmZOHbBexzZXUwnOm+u4A8g2KWmLHi/43gfJ8NVDqjIWlrNMX/G8D5fh6rTt+DOlaWpWghCFAIQhAIQhAJtWHV5fUnKaVmseX1dysEVh/4Wp/bMH/LQH1lPHJpho49Qds/0QQj1J45VDeVR9QpCVR9SghK8qtYgVY69VvESiK5W8qhKpTVaoSqUEbKmr06mTV6ikHJMpVyTKDgrxeleIJ2kdaqp/wBakPzYV9cL5Eg/GIDz0p+ZEvrtWkZzu9lPuiUabe547DkuZDex26B1BR25Q5TKXaA5kOUnUbCS9jzXHWnO+Bf3VLrt7nj6L5zew26vQrhuNaDQwXAPFOsD47lPK1BOqW7Qk3VDdoVrqaGI6429QCgcUjhiGZzAByAayQCbDTsBPkW95rM823J+o507doSL5xtCcTmIWs3WARrvYmwUbLKzkHLbl1omVITSNJvmbb9YfQmXDN5jr8puP+/WmssltQCY1E7ttkWcTWJuBq8Dt8tV+T4NacsHwhxOLYdck/Cy/wAly3hYrUCEIQCEIQCEIQCZ1h4w6PWnia1kTjYsDSdVnOLfLcAqwRtCwt4TMDxpXvHLdpsGnqAS5dzHqXYhl+JH2rvq17wU3xI+1d9WrxDWW+w9Sr2O41BTlonkEZcCWh17kDWbDk0qzVDKi3EjiJ55nAdP4L0LMsZ3qK2pmfNLVQOe83OiQAbGtFjZoGgdCcHlbutozqnafI/uUHWY9Tu1St9PrT07ydV4xB1Sdy4O8lV+MU/+r7KaK3U4jEfzjPOAUVUTsOp7PPb3rUsF3u8VpWFkNVSNaXGQ3jLzmOS+l0Z0fBs0cyfDcljV7+7KS97/AIEG5uDpvH+iFBiTyDyjzmpu9nO3zm960THt6SqhinqZaiBwY2SoeGtfmNgXuyiwG3RoCz80rfjHzB7ScDYwna3zm965NOdrfOCde5m/GPmD2lNbk9yLq+fgYZWscGGUl7TlDWloPgkkm7hoU4KuYDzdYXJhPN1ha83eOqfGoezk714d42p8bh7OTvV4MybKOFjI5BA09LGRtd6WlfYKxCk3jZg9hkq4sgcC7LG/NYG5y3Nrrb0qsy3wx90SGw0wMF+U2eNB6/SVcdxn4jB+of4iqhvjfhpD/hMHW7T6lb9xf4jB+p/UVmfVqQqVCYhGHXDgCD6wpqoKrtdNlflOpwJb0jWPWunxjcuwwqo27B/41KKqGt2DZqCY1tXUTvf7mmjiEbzFpZwj3PGvRcAAEOH7t9OYBRuH4tK+WeGdjWyREO4mbI5jtRGYkjy+rSEpM9MKgqUrqfggGu8MtD3fohwu1vTaxPSoiYqBvgf9rYd+1l/kOW8rBcB/tfDv2k38hy3pZrUCEIQCEIQCEIQCEIQCEIQCEKt4/jZB4OJ1iDxnDb8UetBZEKhfZmf5V3o7kfZqo+VPU3uQX1C+dsd34qxszm00sZiacoLmNc59tbr6BlJ1c2nlTAb8+J/KQdm3vQfQ26WDPR1LPjwTM86Nw9a+UsyuWGb7uIzTRQvdBllkZC60YvlkcGm3G2EqltFtB1jQRflGgoOwtC3jz98j/wANL/HEs8uFoG8ifvl/9eX+KNRG/oQhVQhCEGRbu8UEtRUtAIEQZEedwcLn5w6lf9xh+4YP1P6is43e0QiqqrKSeEEUxvbQXPAIHNxfSrphOEsqsKhieS3iZmvb4THtc7K4ekc4JCQqw1JVcx2nMjLNNntIew7HDbzHSD0qEG4+qi8CsqRp/IqS5vZztcB0ApzR09RG0iaWaY3uHPEFwNg4MC/l0rbCqHCqhs75KZzWGUgyxSNLmh4uM7C1w2nlF7nXotY8E3ONp3PqayQSPcQ4Cwa6TL4DQwF1m8p0nn1aVJjtzDyBMp7Hld1JhpriNQZHue7W4lx8qjZQuK+imc4llQ9jfiiKIkfvOHqXeF07IXF8r5p3W0NeWCO/6rAPWim+A/2vh37Sb+Q5b0sHwV5OM4eTrMk52DTA7UORbws1oIQhQCEIQCElVVLY2lz3BrRynn1DnKjPfRSXsaiMEGxDjlN7A6jp1OHWgmEKKO6Olyl3Dx5RrdfijpOrlHWvXboqUWvPGL6Bd1s1hfi7fIglEKKbukpSbcPHmsDlLgHWOo2Om2hHvkpNP3TDouCOEbe40EWve+jUgiN2W7GCldwDpmxyuaHnMbEMcSARzktPUqV76KPxmLzwlt8HcrSYlVCf7JQwlsTIDHwfCHiue8O0SNIBEmzk16VVzvW0lr/ZinsLkngNAtrueH0W50Fi981H4zD2jV574KJxAkqouDJGcNkZmLOVouRr1dBKrp3q6a9vsvTa8umIAE2voPDWOgHqQ7enh/8AdqXRp8EWsTbXwyDTI98XCwABJEANAAdAABzDPoXf2wsLOuWHyvp/bWV/ath0/fek0EjVbSNnwulcneti1jFqLk5fjaB+cQadWb4eExsL80b8pGiMQSPuSNIa119GvyKIO+lgp1wuN/8AKNVJ+1MCMwxSittzWGjX+UvXb0Tg3N9kqLLmDM2chuYjMG3va9tNkF0O+XgR1wf8m3uVy3IVdBUN4aijiboAJbEyN4DtNjYXGrVzLGTvQPsD9kKKxbnBzusW/GB5RzrT967cc7C4pmzSxvdK9r8zCbANbYA5rbSgvSFznG0da6ugEIQgybfPZaolPI6KJo6WuJI6grLhGFCpwmGPM5jsmZkjSQ5j2udYixHOCNhKi99yns1r9oA8rb+0FI4HRCqwmFjJHRuDTlkYSHMkY9w02INtYI2HoSJUMzcvXRCza2q5rTMmb5BUMLh0XTqhjqGNInlkmde+Z0cLbDZaIWPSmwwHEIxYVtT51PUN8nDMznyklO6I1DWkVEhldfwhAI9HICGkgnn9C2yTmcOUu81MpQ3afNT6ZwOskfuHvTKVrfjfNPeqK/iFNOXnJUBjORvABzht45dY9SUwqBsRL55ZZzbQwtiYy/PkA9a4r4KgvPBzRtZyXge5w6TwgBS2EwBhL6iV82jRGI42Mv0jT1lQNcHdfGcOOjTJUGw0AfAO1DkC3dYThDr4zhxsBd9QbDQB8A7QByBbss1qBCEKKEjV1TY2lzzYDRzknUAOUnYlJH2BOwE8+hZPi+6h0szjI1pYOKyF7fAte5OnS46NPJa229k1LU9ita+d93tcGjwY8klmjkJ+DPGO0G2znqeG04c6ppZWlrr54icwqXxeCX57FxGYNF7N0HqTpa9kdQ+oDGkvjZDkAAY3I4nMBm1m46Lc5QMUj91Go4IXMIp+DGhgGfOXWva50DyLWJpIGSei/Bg1VOcr4WggF7XaGTxh1iCyxsXWvfZpWxGVp4CrYwPjuOEFnGGKPjB0gbcBr2nRcZjoA510MQiNSJ+CGiIwmKw4NxLw7OW3sXaLavoCdz4/F4rGf3W9yYaZG0dVqBjnYGidxNmzOddsUTzoylpJAAIuBp2J0tKy8lPIDHdxkil4zZ5YxZznF9i5xzaDoabX0aE5kxuDxWLzGdyRONweKxeYz2UxNNGFz478EGVkTQXQi4L3EnIJG5jcFgBHGABdy8vszmXEkcYcxzzFPEATHGwAmVzmggNc0m7iSSeg3CzsZgOj3LF5jPZTGvqo3uic2IRmKThDks3O3K5pY6wHFN/RblTDXskjG2JDXU72cIJTpbFK52VgY82a0WdZoANiOriaFpzQSAsjdII43XyulGW7mZjrNxpsBe+jkuni1UyZjGcEGhkrJjY+GGfkO0aQUniNcJGNaGZMr2PzNcb2Y4EtvbQCBbm8iYa8dEXtYXNyyRl2UWdwZeDYPNiSRlsQLi3Kl5WMYHSOa3is12ffK3jZc19V9qZ4hWiSPIGcGbtOZriHANcHWFhoGi3lSeJVQlifGI2sz/lAm7dN9At6Ew1CYJKHOL5HBt8z7m+skCwtp1EnyKVgDTNK7MBFdrGDjZS1jA57jYjlI6uTRdDD2iIWytcb3vc6rWA8HpPVsXETgIyy1yQ9pfmN+OXWPg6wHAeTnTDXEEwMDszg55Ejg3MTlJcQANNtLWtPlRufe6MOeCWuADMwJDgCDmGYHZb/AHr8na3ghG1oaQGAOuSeKACfBGk209KKaUMZlLQ45i4nNa9w0AeDzHrUNeUtQPcznlun4Qg3IHFcWtHzb+VK1FUWxxvFwXGIHjSAWfa9ienb3JGrnD43MDA27S0EOvl5dVtvIuKmZrsoy2a17HWvrawjik22C10xdTuGYm6GpiLXvFnE+FILZdOouPINS+jl8qVFZchxuMoeTbTfMwgbNq+p4pQWB2oFodfksRdZxZVP324b4fI8fmyHdDSbH1LGMG3Xz0wIgmcwONy2zXNJ25XAi/PzLe63dFh8rXwyTQStPFfHcStI2OAuFFUWD4JK7JHFROfyMAYHnoZoKKzRu+jWDWYX/rRkfwOC6dvozHwoIj0Oe36brWjuDw7xOHzVyd7/AA3xSL5w9au1MY7LvkPP92b2xH/TKbu3wXH+7Dtz9WtmdvdYaf7ozzpB9Dlwd7XDPFW9pN7abTGKSbu3nVTtH/yE/wBITCfdnUHwY4m+R7v6gt3dvYYX4r/qz+2kzvV4X4ue2n9tTTGNb3FbJNjVG+U3OaQAagBwEugBfTKquD73lBTTMnhhLZGXLXGWVwBc0tJyucRqcVakUIQhAJtPh0TzmfFG521zGuPWQnKEDH7D0/yEPZM7l59hKbxeHso+5P0II44FSnXTQdlH3Lz3v0nitP2MfsqSQgjPe5SeK0/YxeyvPe5R+K0/YReypRCCK97NH4pT9jH3Lw7mKLxSn7GPuUshBEe9ai8Up+yj7lz71KLxSDsmdymUIIX3p0XikHZt7ke9Kh8Vg7NqmkIIT3oUPisPmBeHcfQ+Kw+aFOIQQPvMofFYvNXJ3E0HisXUe9WBCCu+8bD/ABWLqPeuTuDw/wAVj+d3qyIQV6n3D4exwe2lizNNxcFwB5DZxIVO37qt7GU8bS4RyNlBaDZpLDFlzAa7BxstSVU3x9zZraYBgvJE7hGD4wIs5vl0HyBWJXznwJAuOtR73adZ61e6eBkEVRHUxubIWER5mkEP6ORU6jwySaQMjY97joDWtLnHoAVrMfQ287iktRhrHTPMjmSSQh7tLnNY7i5idZANrnYruq5vfYEaKghgcLPAdI8XvZ8ji8i/LbNbyKxrLYQhCAQhCAQhCAQhCAQhCAQhCAQhCAQhCAQhCAQhCAQhCAQhCAQhCAQhCAQhCDlzAdYB6RdeMjA1ADoAC7QgEIQgEIQgEIQgEIQgEIQ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55576" y="2492896"/>
            <a:ext cx="7467600" cy="1540768"/>
          </a:xfrm>
        </p:spPr>
        <p:txBody>
          <a:bodyPr>
            <a:noAutofit/>
          </a:bodyPr>
          <a:lstStyle/>
          <a:p>
            <a:pPr algn="ctr">
              <a:buNone/>
            </a:pPr>
            <a:r>
              <a:rPr lang="id-ID" sz="8800" b="1" dirty="0" smtClean="0">
                <a:latin typeface="Brush Script MT" pitchFamily="66" charset="0"/>
              </a:rPr>
              <a:t>Thank You</a:t>
            </a:r>
            <a:endParaRPr lang="id-ID" sz="8800" b="1" dirty="0">
              <a:latin typeface="Brush Script MT"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r>
              <a:rPr lang="id-ID" b="1" u="sng" dirty="0" smtClean="0"/>
              <a:t>Definisi Komputer</a:t>
            </a:r>
            <a:endParaRPr lang="id-ID" b="1" u="sng" dirty="0"/>
          </a:p>
        </p:txBody>
      </p:sp>
      <p:sp>
        <p:nvSpPr>
          <p:cNvPr id="3" name="Content Placeholder 2"/>
          <p:cNvSpPr>
            <a:spLocks noGrp="1"/>
          </p:cNvSpPr>
          <p:nvPr>
            <p:ph idx="1"/>
          </p:nvPr>
        </p:nvSpPr>
        <p:spPr>
          <a:xfrm>
            <a:off x="457200" y="1124744"/>
            <a:ext cx="8003232" cy="5349208"/>
          </a:xfrm>
        </p:spPr>
        <p:txBody>
          <a:bodyPr>
            <a:normAutofit fontScale="70000" lnSpcReduction="20000"/>
          </a:bodyPr>
          <a:lstStyle/>
          <a:p>
            <a:pPr marL="0" indent="0" algn="just">
              <a:buNone/>
            </a:pPr>
            <a:r>
              <a:rPr lang="id-ID" dirty="0" smtClean="0"/>
              <a:t>Istilah komputer (</a:t>
            </a:r>
            <a:r>
              <a:rPr lang="id-ID" i="1" dirty="0" smtClean="0"/>
              <a:t>computer</a:t>
            </a:r>
            <a:r>
              <a:rPr lang="id-ID" dirty="0" smtClean="0"/>
              <a:t>) diambil dari bahasa Latin </a:t>
            </a:r>
            <a:r>
              <a:rPr lang="id-ID" i="1" dirty="0" smtClean="0"/>
              <a:t>computare</a:t>
            </a:r>
            <a:r>
              <a:rPr lang="id-ID" dirty="0" smtClean="0"/>
              <a:t> yang berarti menghitung (</a:t>
            </a:r>
            <a:r>
              <a:rPr lang="id-ID" i="1" dirty="0" smtClean="0"/>
              <a:t>to compute atau to reckon</a:t>
            </a:r>
            <a:r>
              <a:rPr lang="id-ID" dirty="0" smtClean="0"/>
              <a:t>).</a:t>
            </a:r>
          </a:p>
          <a:p>
            <a:pPr algn="just">
              <a:buNone/>
            </a:pPr>
            <a:r>
              <a:rPr lang="id-ID" b="1" dirty="0" smtClean="0"/>
              <a:t>Definisi :</a:t>
            </a:r>
          </a:p>
          <a:p>
            <a:pPr algn="just">
              <a:buFont typeface="Wingdings" pitchFamily="2" charset="2"/>
              <a:buChar char="v"/>
            </a:pPr>
            <a:r>
              <a:rPr lang="id-ID" b="1" dirty="0" smtClean="0"/>
              <a:t>Menurut Blissmer (1985)</a:t>
            </a:r>
            <a:r>
              <a:rPr lang="id-ID" dirty="0" smtClean="0"/>
              <a:t>, komputer adalah suatu alat elektronik yang mampu melakukan beberapa tugas, yaitu menerima input, memproses input sesuai dengan instruksi yang diberikan, menyimpan perintah-perintah dan hasil pengolahannya, serta menyediakan output dalam bentuk informasi.</a:t>
            </a:r>
            <a:endParaRPr lang="id-ID" b="1" dirty="0" smtClean="0"/>
          </a:p>
          <a:p>
            <a:pPr algn="just">
              <a:buFont typeface="Wingdings" pitchFamily="2" charset="2"/>
              <a:buChar char="v"/>
            </a:pPr>
            <a:r>
              <a:rPr lang="id-ID" b="1" dirty="0" smtClean="0"/>
              <a:t>Menurut Sanders (1985)</a:t>
            </a:r>
            <a:r>
              <a:rPr lang="id-ID" dirty="0" smtClean="0"/>
              <a:t>, komputer adalah sistem elektronik untuk memanipulasi data yang cepat dan tepat serta dirancang dan diorganisasikan supaya secara otomatis menerima dan menyimpan data input, memprosesnya, dan menghasilkan output berdasarkan instruksi-instruksi yang telah tersimpan di dalam memori.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r>
              <a:rPr lang="id-ID" b="1" u="sng" dirty="0" smtClean="0"/>
              <a:t>Definisi Komputer</a:t>
            </a:r>
            <a:endParaRPr lang="id-ID" b="1" u="sng" dirty="0"/>
          </a:p>
        </p:txBody>
      </p:sp>
      <p:sp>
        <p:nvSpPr>
          <p:cNvPr id="3" name="Content Placeholder 2"/>
          <p:cNvSpPr>
            <a:spLocks noGrp="1"/>
          </p:cNvSpPr>
          <p:nvPr>
            <p:ph idx="1"/>
          </p:nvPr>
        </p:nvSpPr>
        <p:spPr>
          <a:xfrm>
            <a:off x="457200" y="1124744"/>
            <a:ext cx="8003232" cy="5349208"/>
          </a:xfrm>
        </p:spPr>
        <p:txBody>
          <a:bodyPr>
            <a:normAutofit/>
          </a:bodyPr>
          <a:lstStyle/>
          <a:p>
            <a:pPr algn="just"/>
            <a:r>
              <a:rPr lang="id-ID" sz="2800" b="1" dirty="0" smtClean="0"/>
              <a:t>Dapat diambil kesimpulan bahwa komputer adalah suatu peralatan elektronik yang dapat menerima input, mengolah input, memberikan informasi, menggunakan suatu program yang tersimpan di memori komputer, dapat menyimpan program dan hasil pengolahan, serta bekerja secara otomatis.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r>
              <a:rPr lang="id-ID" b="1" u="sng" dirty="0" smtClean="0"/>
              <a:t>PENGOLAHAN DATA</a:t>
            </a:r>
            <a:endParaRPr lang="id-ID" b="1" u="sng" dirty="0"/>
          </a:p>
        </p:txBody>
      </p:sp>
      <p:sp>
        <p:nvSpPr>
          <p:cNvPr id="3" name="Content Placeholder 2"/>
          <p:cNvSpPr>
            <a:spLocks noGrp="1"/>
          </p:cNvSpPr>
          <p:nvPr>
            <p:ph idx="1"/>
          </p:nvPr>
        </p:nvSpPr>
        <p:spPr>
          <a:xfrm>
            <a:off x="457200" y="1124744"/>
            <a:ext cx="8003232" cy="5349208"/>
          </a:xfrm>
        </p:spPr>
        <p:txBody>
          <a:bodyPr>
            <a:normAutofit/>
          </a:bodyPr>
          <a:lstStyle/>
          <a:p>
            <a:pPr algn="just">
              <a:buNone/>
            </a:pPr>
            <a:r>
              <a:rPr lang="id-ID" sz="2800" b="1" dirty="0" smtClean="0"/>
              <a:t>Definisi :</a:t>
            </a:r>
          </a:p>
          <a:p>
            <a:pPr algn="just"/>
            <a:r>
              <a:rPr lang="id-ID" sz="2800" b="1" dirty="0" smtClean="0"/>
              <a:t>Pengolahan Data</a:t>
            </a:r>
            <a:r>
              <a:rPr lang="id-ID" sz="2800" dirty="0" smtClean="0"/>
              <a:t> adalah manipulasi dari data ke dalam bentuk yang lebih berguna dan lebih berarti, berupa suatu informasi.</a:t>
            </a:r>
          </a:p>
          <a:p>
            <a:pPr algn="just"/>
            <a:r>
              <a:rPr lang="id-ID" sz="2800" b="1" dirty="0" smtClean="0"/>
              <a:t>Pengolahan Data Elektronik</a:t>
            </a:r>
            <a:r>
              <a:rPr lang="id-ID" sz="2800" dirty="0" smtClean="0"/>
              <a:t> adalah manipulasi data ke dalam bentuk yang lebih berarti berupa suatu informasi dengan menggunakan suatu alat elektronik yaitu komputer.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r>
              <a:rPr lang="id-ID" b="1" u="sng" dirty="0" smtClean="0"/>
              <a:t>PENGOLAHAN DATA</a:t>
            </a:r>
            <a:endParaRPr lang="id-ID" b="1" u="sng" dirty="0"/>
          </a:p>
        </p:txBody>
      </p:sp>
      <p:sp>
        <p:nvSpPr>
          <p:cNvPr id="3" name="Content Placeholder 2"/>
          <p:cNvSpPr>
            <a:spLocks noGrp="1"/>
          </p:cNvSpPr>
          <p:nvPr>
            <p:ph idx="1"/>
          </p:nvPr>
        </p:nvSpPr>
        <p:spPr>
          <a:xfrm>
            <a:off x="457200" y="1124744"/>
            <a:ext cx="8003232" cy="5349208"/>
          </a:xfrm>
        </p:spPr>
        <p:txBody>
          <a:bodyPr>
            <a:normAutofit/>
          </a:bodyPr>
          <a:lstStyle/>
          <a:p>
            <a:pPr algn="just">
              <a:buNone/>
            </a:pPr>
            <a:r>
              <a:rPr lang="id-ID" sz="2800" b="1" dirty="0" smtClean="0"/>
              <a:t>Siklus Pengolahan Data :</a:t>
            </a:r>
          </a:p>
          <a:p>
            <a:pPr algn="just">
              <a:buNone/>
            </a:pPr>
            <a:endParaRPr lang="id-ID" sz="2800" b="1" dirty="0" smtClean="0"/>
          </a:p>
        </p:txBody>
      </p:sp>
      <p:grpSp>
        <p:nvGrpSpPr>
          <p:cNvPr id="14" name="Group 13"/>
          <p:cNvGrpSpPr/>
          <p:nvPr/>
        </p:nvGrpSpPr>
        <p:grpSpPr>
          <a:xfrm>
            <a:off x="899592" y="1825660"/>
            <a:ext cx="6984776" cy="523220"/>
            <a:chOff x="611560" y="1753652"/>
            <a:chExt cx="6984776" cy="523220"/>
          </a:xfrm>
        </p:grpSpPr>
        <p:sp>
          <p:nvSpPr>
            <p:cNvPr id="4" name="TextBox 3"/>
            <p:cNvSpPr txBox="1"/>
            <p:nvPr/>
          </p:nvSpPr>
          <p:spPr>
            <a:xfrm>
              <a:off x="611560" y="1772816"/>
              <a:ext cx="1368152" cy="461665"/>
            </a:xfrm>
            <a:prstGeom prst="rect">
              <a:avLst/>
            </a:prstGeom>
            <a:noFill/>
            <a:ln>
              <a:solidFill>
                <a:schemeClr val="tx1"/>
              </a:solidFill>
            </a:ln>
          </p:spPr>
          <p:txBody>
            <a:bodyPr wrap="square" rtlCol="0">
              <a:spAutoFit/>
            </a:bodyPr>
            <a:lstStyle/>
            <a:p>
              <a:pPr algn="ctr"/>
              <a:r>
                <a:rPr lang="id-ID" sz="2400" dirty="0" smtClean="0"/>
                <a:t>Input</a:t>
              </a:r>
              <a:endParaRPr lang="id-ID" sz="2400" dirty="0"/>
            </a:p>
          </p:txBody>
        </p:sp>
        <p:sp>
          <p:nvSpPr>
            <p:cNvPr id="5" name="TextBox 4"/>
            <p:cNvSpPr txBox="1"/>
            <p:nvPr/>
          </p:nvSpPr>
          <p:spPr>
            <a:xfrm>
              <a:off x="3131840" y="1753652"/>
              <a:ext cx="2016224" cy="523220"/>
            </a:xfrm>
            <a:prstGeom prst="rect">
              <a:avLst/>
            </a:prstGeom>
            <a:noFill/>
            <a:ln>
              <a:solidFill>
                <a:schemeClr val="tx1"/>
              </a:solidFill>
            </a:ln>
          </p:spPr>
          <p:txBody>
            <a:bodyPr wrap="square" rtlCol="0">
              <a:spAutoFit/>
            </a:bodyPr>
            <a:lstStyle/>
            <a:p>
              <a:pPr algn="ctr"/>
              <a:r>
                <a:rPr lang="id-ID" sz="2800" dirty="0" smtClean="0"/>
                <a:t>Processing</a:t>
              </a:r>
              <a:endParaRPr lang="id-ID" sz="2800" dirty="0"/>
            </a:p>
          </p:txBody>
        </p:sp>
        <p:sp>
          <p:nvSpPr>
            <p:cNvPr id="6" name="TextBox 5"/>
            <p:cNvSpPr txBox="1"/>
            <p:nvPr/>
          </p:nvSpPr>
          <p:spPr>
            <a:xfrm>
              <a:off x="6228184" y="1772816"/>
              <a:ext cx="1368152" cy="461665"/>
            </a:xfrm>
            <a:prstGeom prst="rect">
              <a:avLst/>
            </a:prstGeom>
            <a:noFill/>
            <a:ln>
              <a:solidFill>
                <a:schemeClr val="tx1"/>
              </a:solidFill>
            </a:ln>
          </p:spPr>
          <p:txBody>
            <a:bodyPr wrap="square" rtlCol="0">
              <a:spAutoFit/>
            </a:bodyPr>
            <a:lstStyle/>
            <a:p>
              <a:pPr algn="ctr"/>
              <a:r>
                <a:rPr lang="id-ID" sz="2400" dirty="0" smtClean="0"/>
                <a:t>Output</a:t>
              </a:r>
              <a:endParaRPr lang="id-ID" sz="2400" dirty="0"/>
            </a:p>
          </p:txBody>
        </p:sp>
        <p:cxnSp>
          <p:nvCxnSpPr>
            <p:cNvPr id="10" name="Straight Arrow Connector 9"/>
            <p:cNvCxnSpPr/>
            <p:nvPr/>
          </p:nvCxnSpPr>
          <p:spPr>
            <a:xfrm>
              <a:off x="2123728" y="1988840"/>
              <a:ext cx="936104"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92080" y="1988840"/>
              <a:ext cx="936104"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691680" y="2708920"/>
            <a:ext cx="5112568" cy="400110"/>
          </a:xfrm>
          <a:prstGeom prst="rect">
            <a:avLst/>
          </a:prstGeom>
          <a:noFill/>
        </p:spPr>
        <p:txBody>
          <a:bodyPr wrap="square" rtlCol="0">
            <a:spAutoFit/>
          </a:bodyPr>
          <a:lstStyle/>
          <a:p>
            <a:pPr algn="ctr"/>
            <a:r>
              <a:rPr lang="id-ID" sz="2000" b="1" dirty="0" smtClean="0"/>
              <a:t>Gambar 1. Siklus Pengolahan Data</a:t>
            </a:r>
            <a:endParaRPr lang="id-ID" sz="2000" b="1" dirty="0"/>
          </a:p>
        </p:txBody>
      </p:sp>
      <p:sp>
        <p:nvSpPr>
          <p:cNvPr id="30" name="TextBox 29"/>
          <p:cNvSpPr txBox="1"/>
          <p:nvPr/>
        </p:nvSpPr>
        <p:spPr>
          <a:xfrm>
            <a:off x="539552" y="5477162"/>
            <a:ext cx="7920880" cy="400110"/>
          </a:xfrm>
          <a:prstGeom prst="rect">
            <a:avLst/>
          </a:prstGeom>
          <a:noFill/>
        </p:spPr>
        <p:txBody>
          <a:bodyPr wrap="square" rtlCol="0">
            <a:spAutoFit/>
          </a:bodyPr>
          <a:lstStyle/>
          <a:p>
            <a:pPr algn="ctr"/>
            <a:r>
              <a:rPr lang="id-ID" sz="2000" b="1" dirty="0" smtClean="0"/>
              <a:t>Gambar 2. Siklus Pengolahan Data yang Dikembangkan</a:t>
            </a:r>
            <a:endParaRPr lang="id-ID" sz="2000" b="1" dirty="0"/>
          </a:p>
        </p:txBody>
      </p:sp>
      <p:pic>
        <p:nvPicPr>
          <p:cNvPr id="7" name="Picture 2"/>
          <p:cNvPicPr>
            <a:picLocks noChangeAspect="1" noChangeArrowheads="1"/>
          </p:cNvPicPr>
          <p:nvPr/>
        </p:nvPicPr>
        <p:blipFill>
          <a:blip r:embed="rId2" cstate="print"/>
          <a:srcRect/>
          <a:stretch>
            <a:fillRect/>
          </a:stretch>
        </p:blipFill>
        <p:spPr bwMode="auto">
          <a:xfrm>
            <a:off x="251520" y="3356992"/>
            <a:ext cx="8568952" cy="18722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7467600" cy="678706"/>
          </a:xfrm>
        </p:spPr>
        <p:txBody>
          <a:bodyPr/>
          <a:lstStyle/>
          <a:p>
            <a:r>
              <a:rPr lang="id-ID" b="1" u="sng" dirty="0" smtClean="0"/>
              <a:t>PENGOLAHAN DATA</a:t>
            </a:r>
            <a:endParaRPr lang="id-ID" b="1" u="sng" dirty="0"/>
          </a:p>
        </p:txBody>
      </p:sp>
      <p:sp>
        <p:nvSpPr>
          <p:cNvPr id="3" name="Content Placeholder 2"/>
          <p:cNvSpPr>
            <a:spLocks noGrp="1"/>
          </p:cNvSpPr>
          <p:nvPr>
            <p:ph idx="1"/>
          </p:nvPr>
        </p:nvSpPr>
        <p:spPr>
          <a:xfrm>
            <a:off x="642910" y="1357298"/>
            <a:ext cx="8003232" cy="4929222"/>
          </a:xfrm>
        </p:spPr>
        <p:txBody>
          <a:bodyPr>
            <a:normAutofit fontScale="62500" lnSpcReduction="20000"/>
          </a:bodyPr>
          <a:lstStyle/>
          <a:p>
            <a:pPr algn="just">
              <a:buNone/>
            </a:pPr>
            <a:r>
              <a:rPr lang="id-ID" sz="3200" b="1" u="sng" dirty="0" smtClean="0"/>
              <a:t>Keterangan :</a:t>
            </a:r>
          </a:p>
          <a:p>
            <a:pPr algn="just">
              <a:buFont typeface="Wingdings" pitchFamily="2" charset="2"/>
              <a:buChar char="v"/>
            </a:pPr>
            <a:r>
              <a:rPr lang="id-ID" sz="3200" b="1" i="1" dirty="0" smtClean="0"/>
              <a:t>Origination</a:t>
            </a:r>
            <a:r>
              <a:rPr lang="id-ID" sz="3200" dirty="0" smtClean="0"/>
              <a:t>, tahap ini berhubungan dengan proses dari pengumpulan data yang biasanya merupakan proses pencatatan (recording) data ke dokumen dasar.</a:t>
            </a:r>
          </a:p>
          <a:p>
            <a:pPr algn="just">
              <a:buFont typeface="Wingdings" pitchFamily="2" charset="2"/>
              <a:buChar char="v"/>
            </a:pPr>
            <a:r>
              <a:rPr lang="id-ID" sz="3200" b="1" i="1" dirty="0" smtClean="0"/>
              <a:t>Input</a:t>
            </a:r>
            <a:r>
              <a:rPr lang="id-ID" sz="3200" dirty="0" smtClean="0"/>
              <a:t>, Tahap ini merupakan proses memasukkan data ke dalam proses komputer lewat alat input (</a:t>
            </a:r>
            <a:r>
              <a:rPr lang="id-ID" sz="3200" i="1" dirty="0" smtClean="0"/>
              <a:t>input device</a:t>
            </a:r>
            <a:r>
              <a:rPr lang="id-ID" sz="3200" dirty="0" smtClean="0"/>
              <a:t>)</a:t>
            </a:r>
          </a:p>
          <a:p>
            <a:pPr algn="just">
              <a:buFont typeface="Wingdings" pitchFamily="2" charset="2"/>
              <a:buChar char="v"/>
            </a:pPr>
            <a:r>
              <a:rPr lang="id-ID" sz="3200" b="1" i="1" dirty="0" smtClean="0"/>
              <a:t>Processing</a:t>
            </a:r>
            <a:r>
              <a:rPr lang="id-ID" sz="3200" dirty="0" smtClean="0"/>
              <a:t>, Tahap ini merupakan proses pengolahan dari data yang sudah dimasukkan oleh alat pemroses (</a:t>
            </a:r>
            <a:r>
              <a:rPr lang="id-ID" sz="3200" i="1" dirty="0" smtClean="0"/>
              <a:t>Processing Device</a:t>
            </a:r>
            <a:r>
              <a:rPr lang="id-ID" sz="3200" dirty="0" smtClean="0"/>
              <a:t>). Data yang akan diproses tersimpan di dalam storage.</a:t>
            </a:r>
          </a:p>
          <a:p>
            <a:pPr algn="just">
              <a:buFont typeface="Wingdings" pitchFamily="2" charset="2"/>
              <a:buChar char="v"/>
            </a:pPr>
            <a:r>
              <a:rPr lang="id-ID" sz="3200" b="1" i="1" dirty="0" smtClean="0"/>
              <a:t>Output</a:t>
            </a:r>
            <a:r>
              <a:rPr lang="id-ID" sz="3200" dirty="0" smtClean="0"/>
              <a:t>, tahap ini merupakan proses menghasilkan output dari hasil pengolahan data ke alat output (output device), berupa informasi.</a:t>
            </a:r>
          </a:p>
          <a:p>
            <a:pPr algn="just">
              <a:buFont typeface="Wingdings" pitchFamily="2" charset="2"/>
              <a:buChar char="v"/>
            </a:pPr>
            <a:r>
              <a:rPr lang="id-ID" sz="3200" b="1" i="1" dirty="0" smtClean="0"/>
              <a:t>Distribution</a:t>
            </a:r>
            <a:r>
              <a:rPr lang="id-ID" sz="3200" dirty="0" smtClean="0"/>
              <a:t>, tahap ini merupakan proses dari distribusi output kepada pihak yang berhak dan membutuhkan informasi.</a:t>
            </a:r>
          </a:p>
          <a:p>
            <a:pPr algn="just">
              <a:buFont typeface="Wingdings" pitchFamily="2" charset="2"/>
              <a:buChar char="v"/>
            </a:pPr>
            <a:r>
              <a:rPr lang="id-ID" sz="3200" b="1" i="1" dirty="0" smtClean="0"/>
              <a:t>Storage</a:t>
            </a:r>
            <a:r>
              <a:rPr lang="id-ID" sz="3200" dirty="0" smtClean="0"/>
              <a:t>, Tahap ini merupakan proses perekaman hasil pengolahan. Hasil dari pengolahan yang disimpan </a:t>
            </a:r>
            <a:r>
              <a:rPr lang="id-ID" sz="3200" i="1" dirty="0" smtClean="0"/>
              <a:t>storage</a:t>
            </a:r>
            <a:r>
              <a:rPr lang="id-ID" sz="3200" dirty="0" smtClean="0"/>
              <a:t> dapat dipergunakan sebagai bahan input untu proses selanjutnya</a:t>
            </a:r>
            <a:r>
              <a:rPr lang="id-ID" sz="28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r>
              <a:rPr lang="id-ID" b="1" u="sng" dirty="0" smtClean="0"/>
              <a:t>Sistem Komputer</a:t>
            </a:r>
            <a:endParaRPr lang="id-ID" b="1" u="sng" dirty="0"/>
          </a:p>
        </p:txBody>
      </p:sp>
      <p:sp>
        <p:nvSpPr>
          <p:cNvPr id="3" name="Content Placeholder 2"/>
          <p:cNvSpPr>
            <a:spLocks noGrp="1"/>
          </p:cNvSpPr>
          <p:nvPr>
            <p:ph idx="1"/>
          </p:nvPr>
        </p:nvSpPr>
        <p:spPr>
          <a:xfrm>
            <a:off x="457200" y="1124744"/>
            <a:ext cx="8003232" cy="5349208"/>
          </a:xfrm>
        </p:spPr>
        <p:txBody>
          <a:bodyPr>
            <a:normAutofit fontScale="92500" lnSpcReduction="10000"/>
          </a:bodyPr>
          <a:lstStyle/>
          <a:p>
            <a:pPr marL="0" indent="0" algn="just">
              <a:buNone/>
            </a:pPr>
            <a:r>
              <a:rPr lang="id-ID" sz="2800" b="1" dirty="0" smtClean="0"/>
              <a:t>Sistem</a:t>
            </a:r>
            <a:r>
              <a:rPr lang="id-ID" sz="2800" dirty="0" smtClean="0"/>
              <a:t> adalah kumpulan elemen-elemen yang saling berhubugan membentuk satu kesatuan untuk mencapai suatu tujuan pokok dari sistem tersebut.</a:t>
            </a:r>
          </a:p>
          <a:p>
            <a:pPr marL="0" indent="0" algn="just">
              <a:buNone/>
            </a:pPr>
            <a:r>
              <a:rPr lang="id-ID" sz="2800" dirty="0" smtClean="0"/>
              <a:t>Elemen-elemen dari sistem komputer adalah sebagai berikut :</a:t>
            </a:r>
          </a:p>
          <a:p>
            <a:pPr algn="just"/>
            <a:r>
              <a:rPr lang="id-ID" sz="2800" b="1" dirty="0" smtClean="0"/>
              <a:t>Hardware</a:t>
            </a:r>
            <a:r>
              <a:rPr lang="id-ID" sz="2800" dirty="0" smtClean="0"/>
              <a:t> (perangkat Keras), adalah peralatan di sistem komputer yang secara fisik terlihat dan dapat dijamah.</a:t>
            </a:r>
          </a:p>
          <a:p>
            <a:pPr algn="just"/>
            <a:r>
              <a:rPr lang="id-ID" sz="2800" b="1" dirty="0" smtClean="0"/>
              <a:t>Software</a:t>
            </a:r>
            <a:r>
              <a:rPr lang="id-ID" sz="2800" dirty="0" smtClean="0"/>
              <a:t> (Perangkat Lunak), adalah program yang berisi perintah-perintah untuk pengolahan data.</a:t>
            </a:r>
          </a:p>
          <a:p>
            <a:pPr algn="just"/>
            <a:r>
              <a:rPr lang="id-ID" sz="2800" b="1" dirty="0" smtClean="0"/>
              <a:t>Brainware</a:t>
            </a:r>
            <a:r>
              <a:rPr lang="id-ID" sz="2800" dirty="0" smtClean="0"/>
              <a:t>, manusia yang terlibat didalam mengoperasikan serta mengatur sistem komputer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Sejarah</a:t>
            </a:r>
            <a:r>
              <a:rPr lang="en-US" b="1" dirty="0" smtClean="0"/>
              <a:t> </a:t>
            </a:r>
            <a:r>
              <a:rPr lang="en-US" b="1" dirty="0" err="1" smtClean="0"/>
              <a:t>Perkembangan</a:t>
            </a:r>
            <a:r>
              <a:rPr lang="en-US" b="1" dirty="0" smtClean="0"/>
              <a:t> </a:t>
            </a:r>
            <a:r>
              <a:rPr lang="en-US" b="1" dirty="0" err="1" smtClean="0"/>
              <a:t>Komputer</a:t>
            </a:r>
            <a:endParaRPr lang="en-US" b="1" dirty="0"/>
          </a:p>
        </p:txBody>
      </p:sp>
      <p:sp>
        <p:nvSpPr>
          <p:cNvPr id="3" name="Content Placeholder 2"/>
          <p:cNvSpPr>
            <a:spLocks noGrp="1"/>
          </p:cNvSpPr>
          <p:nvPr>
            <p:ph idx="1"/>
          </p:nvPr>
        </p:nvSpPr>
        <p:spPr/>
        <p:txBody>
          <a:bodyPr>
            <a:normAutofit/>
          </a:bodyPr>
          <a:lstStyle/>
          <a:p>
            <a:pPr marL="0" indent="0" algn="just">
              <a:buNone/>
            </a:pPr>
            <a:r>
              <a:rPr lang="en-US" sz="2400" dirty="0" err="1" smtClean="0"/>
              <a:t>Komputer</a:t>
            </a:r>
            <a:r>
              <a:rPr lang="en-US" sz="2400" dirty="0" smtClean="0"/>
              <a:t> yang </a:t>
            </a:r>
            <a:r>
              <a:rPr lang="en-US" sz="2400" dirty="0" err="1" smtClean="0"/>
              <a:t>kita</a:t>
            </a:r>
            <a:r>
              <a:rPr lang="en-US" sz="2400" dirty="0" smtClean="0"/>
              <a:t> </a:t>
            </a:r>
            <a:r>
              <a:rPr lang="en-US" sz="2400" dirty="0" err="1" smtClean="0"/>
              <a:t>temui</a:t>
            </a:r>
            <a:r>
              <a:rPr lang="en-US" sz="2400" dirty="0" smtClean="0"/>
              <a:t> </a:t>
            </a:r>
            <a:r>
              <a:rPr lang="en-US" sz="2400" dirty="0" err="1" smtClean="0"/>
              <a:t>saat</a:t>
            </a:r>
            <a:r>
              <a:rPr lang="en-US" sz="2400" dirty="0" smtClean="0"/>
              <a:t> </a:t>
            </a:r>
            <a:r>
              <a:rPr lang="en-US" sz="2400" dirty="0" err="1" smtClean="0"/>
              <a:t>ini</a:t>
            </a:r>
            <a:r>
              <a:rPr lang="en-US" sz="2400" dirty="0" smtClean="0"/>
              <a:t> </a:t>
            </a:r>
            <a:r>
              <a:rPr lang="en-US" sz="2400" dirty="0" err="1" smtClean="0"/>
              <a:t>adalah</a:t>
            </a:r>
            <a:r>
              <a:rPr lang="en-US" sz="2400" dirty="0" smtClean="0"/>
              <a:t> </a:t>
            </a:r>
            <a:r>
              <a:rPr lang="en-US" sz="2400" dirty="0" err="1" smtClean="0"/>
              <a:t>suatu</a:t>
            </a:r>
            <a:r>
              <a:rPr lang="en-US" sz="2400" dirty="0" smtClean="0"/>
              <a:t> </a:t>
            </a:r>
            <a:r>
              <a:rPr lang="en-US" sz="2400" dirty="0" err="1" smtClean="0"/>
              <a:t>evolusi</a:t>
            </a:r>
            <a:r>
              <a:rPr lang="en-US" sz="2400" dirty="0" smtClean="0"/>
              <a:t> </a:t>
            </a:r>
            <a:r>
              <a:rPr lang="en-US" sz="2400" dirty="0" err="1" smtClean="0"/>
              <a:t>panjang</a:t>
            </a:r>
            <a:r>
              <a:rPr lang="en-US" sz="2400" dirty="0" smtClean="0"/>
              <a:t> </a:t>
            </a:r>
            <a:r>
              <a:rPr lang="en-US" sz="2400" dirty="0" err="1" smtClean="0"/>
              <a:t>dari</a:t>
            </a:r>
            <a:r>
              <a:rPr lang="en-US" sz="2400" dirty="0" smtClean="0"/>
              <a:t> </a:t>
            </a:r>
            <a:r>
              <a:rPr lang="en-US" sz="2400" dirty="0" err="1" smtClean="0"/>
              <a:t>penemuan-penemuan</a:t>
            </a:r>
            <a:r>
              <a:rPr lang="en-US" sz="2400" dirty="0" smtClean="0"/>
              <a:t> </a:t>
            </a:r>
            <a:r>
              <a:rPr lang="en-US" sz="2400" dirty="0" err="1" smtClean="0"/>
              <a:t>manusia</a:t>
            </a:r>
            <a:r>
              <a:rPr lang="en-US" sz="2400" dirty="0" smtClean="0"/>
              <a:t> </a:t>
            </a:r>
            <a:r>
              <a:rPr lang="en-US" sz="2400" dirty="0" err="1" smtClean="0"/>
              <a:t>sejak</a:t>
            </a:r>
            <a:r>
              <a:rPr lang="en-US" sz="2400" dirty="0" smtClean="0"/>
              <a:t> </a:t>
            </a:r>
            <a:r>
              <a:rPr lang="en-US" sz="2400" dirty="0" err="1" smtClean="0"/>
              <a:t>dahulu</a:t>
            </a:r>
            <a:r>
              <a:rPr lang="en-US" sz="2400" dirty="0" smtClean="0"/>
              <a:t> </a:t>
            </a:r>
            <a:r>
              <a:rPr lang="en-US" sz="2400" dirty="0" err="1" smtClean="0"/>
              <a:t>kala</a:t>
            </a:r>
            <a:r>
              <a:rPr lang="en-US" sz="2400" dirty="0" smtClean="0"/>
              <a:t> </a:t>
            </a:r>
            <a:r>
              <a:rPr lang="en-US" sz="2400" dirty="0" err="1" smtClean="0"/>
              <a:t>berupa</a:t>
            </a:r>
            <a:r>
              <a:rPr lang="en-US" sz="2400" dirty="0" smtClean="0"/>
              <a:t> </a:t>
            </a:r>
            <a:r>
              <a:rPr lang="en-US" sz="2400" dirty="0" err="1" smtClean="0"/>
              <a:t>alat</a:t>
            </a:r>
            <a:r>
              <a:rPr lang="en-US" sz="2400" dirty="0" smtClean="0"/>
              <a:t> </a:t>
            </a:r>
            <a:r>
              <a:rPr lang="en-US" sz="2400" dirty="0" err="1" smtClean="0"/>
              <a:t>mekanik</a:t>
            </a:r>
            <a:r>
              <a:rPr lang="en-US" sz="2400" dirty="0" smtClean="0"/>
              <a:t> </a:t>
            </a:r>
            <a:r>
              <a:rPr lang="en-US" sz="2400" dirty="0" err="1" smtClean="0"/>
              <a:t>maupun</a:t>
            </a:r>
            <a:r>
              <a:rPr lang="en-US" sz="2400" dirty="0" smtClean="0"/>
              <a:t> </a:t>
            </a:r>
            <a:r>
              <a:rPr lang="en-US" sz="2400" dirty="0" err="1" smtClean="0"/>
              <a:t>elektronik</a:t>
            </a:r>
            <a:r>
              <a:rPr lang="en-US" sz="2400" dirty="0" smtClean="0"/>
              <a:t>.</a:t>
            </a:r>
          </a:p>
          <a:p>
            <a:pPr marL="0" indent="0" algn="just">
              <a:buNone/>
            </a:pPr>
            <a:r>
              <a:rPr lang="en-US" sz="2400" dirty="0" err="1" smtClean="0"/>
              <a:t>Peralatan</a:t>
            </a:r>
            <a:r>
              <a:rPr lang="en-US" sz="2400" dirty="0" smtClean="0"/>
              <a:t> </a:t>
            </a:r>
            <a:r>
              <a:rPr lang="en-US" sz="2400" dirty="0" err="1" smtClean="0"/>
              <a:t>Pengolahan</a:t>
            </a:r>
            <a:r>
              <a:rPr lang="en-US" sz="2400" dirty="0" smtClean="0"/>
              <a:t> Data </a:t>
            </a:r>
            <a:r>
              <a:rPr lang="en-US" sz="2400" dirty="0" err="1" smtClean="0"/>
              <a:t>digolongkan</a:t>
            </a:r>
            <a:r>
              <a:rPr lang="en-US" sz="2400" dirty="0" smtClean="0"/>
              <a:t> </a:t>
            </a:r>
            <a:r>
              <a:rPr lang="en-US" sz="2400" dirty="0" err="1" smtClean="0"/>
              <a:t>dalam</a:t>
            </a:r>
            <a:r>
              <a:rPr lang="en-US" sz="2400" dirty="0" smtClean="0"/>
              <a:t> 4 </a:t>
            </a:r>
            <a:r>
              <a:rPr lang="en-US" sz="2400" dirty="0" err="1" smtClean="0"/>
              <a:t>golongan</a:t>
            </a:r>
            <a:r>
              <a:rPr lang="en-US" sz="2400" dirty="0" smtClean="0"/>
              <a:t> </a:t>
            </a:r>
            <a:r>
              <a:rPr lang="en-US" sz="2400" dirty="0" err="1" smtClean="0"/>
              <a:t>besar</a:t>
            </a:r>
            <a:r>
              <a:rPr lang="en-US" sz="2400" dirty="0" smtClean="0"/>
              <a:t> :</a:t>
            </a:r>
          </a:p>
          <a:p>
            <a:pPr algn="just"/>
            <a:r>
              <a:rPr lang="en-US" sz="2000" dirty="0" err="1" smtClean="0"/>
              <a:t>Peralatan</a:t>
            </a:r>
            <a:r>
              <a:rPr lang="en-US" sz="2000" dirty="0" smtClean="0"/>
              <a:t> Manual, </a:t>
            </a:r>
            <a:r>
              <a:rPr lang="en-US" sz="2000" dirty="0" err="1" smtClean="0"/>
              <a:t>dengan</a:t>
            </a:r>
            <a:r>
              <a:rPr lang="en-US" sz="2000" dirty="0" smtClean="0"/>
              <a:t> </a:t>
            </a:r>
            <a:r>
              <a:rPr lang="en-US" sz="2000" dirty="0" err="1" smtClean="0"/>
              <a:t>tangan</a:t>
            </a:r>
            <a:endParaRPr lang="en-US" sz="2000" dirty="0" smtClean="0"/>
          </a:p>
          <a:p>
            <a:pPr algn="just"/>
            <a:r>
              <a:rPr lang="en-US" sz="2000" dirty="0" err="1" smtClean="0"/>
              <a:t>Peralatan</a:t>
            </a:r>
            <a:r>
              <a:rPr lang="en-US" sz="2000" dirty="0" smtClean="0"/>
              <a:t> </a:t>
            </a:r>
            <a:r>
              <a:rPr lang="en-US" sz="2000" dirty="0" err="1" smtClean="0"/>
              <a:t>Mekanik</a:t>
            </a:r>
            <a:r>
              <a:rPr lang="en-US" sz="2000" dirty="0" smtClean="0"/>
              <a:t>, </a:t>
            </a:r>
            <a:r>
              <a:rPr lang="en-US" sz="2000" dirty="0" err="1" smtClean="0"/>
              <a:t>peralatan</a:t>
            </a:r>
            <a:r>
              <a:rPr lang="en-US" sz="2000" dirty="0" smtClean="0"/>
              <a:t> </a:t>
            </a:r>
            <a:r>
              <a:rPr lang="en-US" sz="2000" dirty="0" err="1" smtClean="0"/>
              <a:t>mekanik</a:t>
            </a:r>
            <a:r>
              <a:rPr lang="en-US" sz="2000" dirty="0" smtClean="0"/>
              <a:t> </a:t>
            </a:r>
            <a:r>
              <a:rPr lang="en-US" sz="2000" dirty="0" err="1" smtClean="0"/>
              <a:t>yg</a:t>
            </a:r>
            <a:r>
              <a:rPr lang="en-US" sz="2000" dirty="0" smtClean="0"/>
              <a:t> </a:t>
            </a:r>
            <a:r>
              <a:rPr lang="en-US" sz="2000" dirty="0" err="1" smtClean="0"/>
              <a:t>digerakan</a:t>
            </a:r>
            <a:r>
              <a:rPr lang="en-US" sz="2000" dirty="0" smtClean="0"/>
              <a:t> </a:t>
            </a:r>
            <a:r>
              <a:rPr lang="en-US" sz="2000" dirty="0" err="1" smtClean="0"/>
              <a:t>dengan</a:t>
            </a:r>
            <a:r>
              <a:rPr lang="en-US" sz="2000" dirty="0" smtClean="0"/>
              <a:t> </a:t>
            </a:r>
            <a:r>
              <a:rPr lang="en-US" sz="2000" dirty="0" err="1" smtClean="0"/>
              <a:t>tangan</a:t>
            </a:r>
            <a:endParaRPr lang="en-US" sz="2000" dirty="0" smtClean="0"/>
          </a:p>
          <a:p>
            <a:pPr algn="just"/>
            <a:r>
              <a:rPr lang="en-US" sz="2000" dirty="0" err="1" smtClean="0"/>
              <a:t>Peralatan</a:t>
            </a:r>
            <a:r>
              <a:rPr lang="en-US" sz="2000" dirty="0" smtClean="0"/>
              <a:t> </a:t>
            </a:r>
            <a:r>
              <a:rPr lang="en-US" sz="2000" dirty="0" err="1" smtClean="0"/>
              <a:t>Mekanik</a:t>
            </a:r>
            <a:r>
              <a:rPr lang="en-US" sz="2000" dirty="0" smtClean="0"/>
              <a:t> </a:t>
            </a:r>
            <a:r>
              <a:rPr lang="en-US" sz="2000" dirty="0" err="1" smtClean="0"/>
              <a:t>Elektronik</a:t>
            </a:r>
            <a:r>
              <a:rPr lang="en-US" sz="2000" dirty="0" smtClean="0"/>
              <a:t>, </a:t>
            </a:r>
            <a:r>
              <a:rPr lang="en-US" sz="2000" dirty="0" err="1" smtClean="0"/>
              <a:t>peralatan</a:t>
            </a:r>
            <a:r>
              <a:rPr lang="en-US" sz="2000" dirty="0" smtClean="0"/>
              <a:t> </a:t>
            </a:r>
            <a:r>
              <a:rPr lang="en-US" sz="2000" dirty="0" err="1" smtClean="0"/>
              <a:t>mekanik</a:t>
            </a:r>
            <a:r>
              <a:rPr lang="en-US" sz="2000" dirty="0" smtClean="0"/>
              <a:t> yang </a:t>
            </a:r>
            <a:r>
              <a:rPr lang="en-US" sz="2000" dirty="0" err="1" smtClean="0"/>
              <a:t>digerakkan</a:t>
            </a:r>
            <a:r>
              <a:rPr lang="en-US" sz="2000" dirty="0" smtClean="0"/>
              <a:t> </a:t>
            </a:r>
            <a:r>
              <a:rPr lang="en-US" sz="2000" dirty="0" err="1" smtClean="0"/>
              <a:t>secara</a:t>
            </a:r>
            <a:r>
              <a:rPr lang="en-US" sz="2000" dirty="0" smtClean="0"/>
              <a:t> </a:t>
            </a:r>
            <a:r>
              <a:rPr lang="en-US" sz="2000" dirty="0" err="1" smtClean="0"/>
              <a:t>otomatis</a:t>
            </a:r>
            <a:r>
              <a:rPr lang="en-US" sz="2000" dirty="0" smtClean="0"/>
              <a:t> </a:t>
            </a:r>
            <a:r>
              <a:rPr lang="en-US" sz="2000" dirty="0" err="1" smtClean="0"/>
              <a:t>oleh</a:t>
            </a:r>
            <a:r>
              <a:rPr lang="en-US" sz="2000" dirty="0" smtClean="0"/>
              <a:t> motor </a:t>
            </a:r>
            <a:r>
              <a:rPr lang="en-US" sz="2000" dirty="0" err="1" smtClean="0"/>
              <a:t>elektronik</a:t>
            </a:r>
            <a:r>
              <a:rPr lang="en-US" sz="2000" dirty="0" smtClean="0"/>
              <a:t>.</a:t>
            </a:r>
          </a:p>
          <a:p>
            <a:pPr algn="just"/>
            <a:r>
              <a:rPr lang="en-US" sz="2000" dirty="0" err="1" smtClean="0"/>
              <a:t>Peralatan</a:t>
            </a:r>
            <a:r>
              <a:rPr lang="en-US" sz="2000" dirty="0" smtClean="0"/>
              <a:t> </a:t>
            </a:r>
            <a:r>
              <a:rPr lang="en-US" sz="2000" dirty="0" err="1" smtClean="0"/>
              <a:t>Elektronik</a:t>
            </a:r>
            <a:r>
              <a:rPr lang="en-US" sz="2000" dirty="0" smtClean="0"/>
              <a:t>, </a:t>
            </a:r>
            <a:r>
              <a:rPr lang="en-US" sz="2000" dirty="0" err="1" smtClean="0"/>
              <a:t>peralatan</a:t>
            </a:r>
            <a:r>
              <a:rPr lang="en-US" sz="2000" dirty="0" smtClean="0"/>
              <a:t> yang </a:t>
            </a:r>
            <a:r>
              <a:rPr lang="en-US" sz="2000" dirty="0" err="1" smtClean="0"/>
              <a:t>sepenuhnya</a:t>
            </a:r>
            <a:r>
              <a:rPr lang="en-US" sz="2000" dirty="0" smtClean="0"/>
              <a:t> </a:t>
            </a:r>
            <a:r>
              <a:rPr lang="en-US" sz="2000" dirty="0" err="1" smtClean="0"/>
              <a:t>elektronik</a:t>
            </a:r>
            <a:endParaRPr lang="en-US" sz="2000" dirty="0"/>
          </a:p>
        </p:txBody>
      </p:sp>
      <p:sp>
        <p:nvSpPr>
          <p:cNvPr id="205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Alat</a:t>
            </a:r>
            <a:r>
              <a:rPr lang="en-US" b="1" dirty="0" smtClean="0"/>
              <a:t> </a:t>
            </a:r>
            <a:r>
              <a:rPr lang="en-US" b="1" dirty="0" err="1" smtClean="0"/>
              <a:t>hitung</a:t>
            </a:r>
            <a:r>
              <a:rPr lang="en-US" b="1" dirty="0" smtClean="0"/>
              <a:t> </a:t>
            </a:r>
            <a:r>
              <a:rPr lang="en-US" b="1" dirty="0" err="1" smtClean="0"/>
              <a:t>mekanik</a:t>
            </a:r>
            <a:endParaRPr lang="en-US" b="1" dirty="0"/>
          </a:p>
        </p:txBody>
      </p:sp>
      <p:sp>
        <p:nvSpPr>
          <p:cNvPr id="205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0" name="AutoShape 2"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QSERUUExQVFRQUGBcYFxcYFxcaGBwfGhwcGBcXFRcXHCYeFxojGRgXHy8gJCcpLCwsFx4xNTAqNSYrLCkBCQoKDgwOGg8PGiwkHyQsLCwsLCwsLCwsLSwsLCksLCwsLCwsLCwsLCwsLCwpLCwsLCksLCwsLCwsKSwsLCwsLP/AABEIAJ4BQAMBIgACEQEDEQH/xAAbAAABBQEBAAAAAAAAAAAAAAAFAgMEBgcBAP/EAEQQAAEDAQUCCgYHBwUBAQAAAAEAAhEDBAUSITFBUQYTImFxgZGhsdEjMnKSssEUJEJSU+HwFTNic4KTwhY0Q6Lxg2P/xAAYAQADAQEAAAAAAAAAAAAAAAABAgMABP/EAC0RAAIBAwMDBAICAQUAAAAAAAABAgMRIRITMQQyURQiQWFxgTNCI0NyscHw/9oADAMBAAIRAxEAPwCwlJda2ffZ77fCVCv18War7B74CytzATsBSRpawynZmvVrbTaCXPYANpc0fPoTRvOl+LT99nmsuZlHNuScZ08lX0r8ibpqDr2pAgGpTBOgxt2da868ae2oz32+ay57Z112pHEIelfkO6ai+9aQH72n77fNOG+qP41L+4zzWUup8yS1i3pn5DumsOvyj+NS/uM80k39Q/Gpf3G+ayxtAnTNcLCEPTM24ameEFn/AB6X9xvmk/6hs/49L+43zWWYTuXuJKHp2HWakOEVn/Hpe+3zSH8IbOZ9NT99vmstNM7l0ArPpn5NuGoDhDZ/x6Xvt811vCGz5+npe+PNZfxZjRJcD+oWXT/Ydw1X/UVn/Hpe+3zXf9RWf8el77fNZYynO5LrWct1yPPkj6d+Rdw1B1/2f8el77fNebf1Cf31L32+aynoIS2UnHTPo/JD07DuGrG/aH41L+43zXf23Q/Gpf3G+aycgrg6kvp/sO4ax+2qP41L+4zzXRe9H8Wl/cZ5rKBTJ2LvF9CPp2bcNVN7Uvxafvs814XpS/Fp++3zWU4UvieaFvTPybdNUp3lTgekp7Ptt80sXgz8Rnvt81krqMbF5tCdiHp2bcNcFraftNP9Q8042sN47VkDrPzdySaQ3IenkHcNi41eD1jgpbksUjzrenkDcRrdV+a4HrKMBH2jPMSuio77zvePmj6eQd1GrcYlcZosrFoqD/keP63ea623VRpVqD+t3mt6eQNxGp8Zkltestbeto/Gq++7zTjeEFqGlZ/WQfELbEg7iNVDl0uWXUuGFpB/fF0agtaRvg8laTSrYgHfeAPaJUpRceQp3B3CN31ap0D4gsovTQ9S1bhHlZqnQPiCyi9dD0hdcP42Ql3Ddx0RUxtdMtAIIJB3Qd4RO12UYKTc9DnOfaoXBlvKqeyPFGnMl9Mcz/ALncnaVvBZJYBou0Ha7tTjbrG93aUa+jBPU7OFyKc/Ja0fACtFiDqrhmMIboSNZHyUK12XA+ATpvR+wsxVK3tUx8SF33lWI5gunU9zkk7aRzg/SmsQcxxb/BRKlimq4Z+sdO5TODrvSu/lv+ScsrJqO6T4pK038FIRVjtO5W7j2lOvu1rGOIn1TqSfFHKNAQFDvzk0zztf3CfFCjJ6ssElgi0bgplokGSAfWO7pTL7hpzoe0qyNpwANwCbdTEpHJhQCrXa1tNrYydUA1zzic0r/T1OND2lSLxMVKIyjjG/ruRdrcgmk+PwYrreD9Pc7tKVVu8VarsU5NBGe8n8lYBSGaH3cZrPn7jPmipvQwWyDqnByn/F2pNC42NcHcrIgjPLI7VZXtCZewYSeYpVJ6kb4AFmuhtUvJnKBl7IK7U4Ms2F3aPJFODwkVPbA/6NRN9MLTk7vIUVqlcwphzgXHkkZxG/5Jmhwea6m12J3Ka07NoB3I9b2cgx0doKXdjPQUvYZ4QmdR6Ergtkrx4Oxo93cuVbtwgNLicZAkgZfZVpfTCD3h+9oj+JvxALU6jvlgklYHv4Ok58Yfd/NNs4PvByqd35q28WIH62JhzBISupJfI1kBLdYS5tKmDygDJI+6DJ7u9Qn8H6n3x3o+1oNan/APX/AC8lPdTGapOo74FUVbJULPdtWm9suBaXAECZ3JF6tIqmDAIaeuIRy9BAB3Ob8QQS+BFY9ATxqSavcVpZRCcx+wyTvRO7aFQE44gNMAb8teqVGsrpe3cfIqwvbDJ35dybdlrtcyirFeq2GsTIiDpns2LzbNXH2QekhWijRHFt9lvgF2nRElS3pX5GcEVu0Unii0gcuSDn09uxCm2t5dhdlnBiJ6labS3Mt5z4NPzVSthiu72h4BdKqvUl9EnHBLLQDkMti1a6qk0aR/8Azp/CFlS0643TZ6P8tnwhDqeTUhPCg/Vqn9PxBZVepyPStU4Un6s/nLfELKb3PJ7FaH8bJy7x7g1Rc7jMO4Se1O2l9QO9cgiYI2Tr8kzwXqPAqFsxkPFJtloq4jEdibRDbTayBylqJ9z3y81DSqHFkSHbctQd/wCSmWypVNPjGvLWyQA3LTLXVVmw1oeS48uCObqRMNqYcTTDSchz7wo0IQdSV4/BSo3pVmRxbatKXNqOBJBO2Y0mdU3+0TaKgLoaTAO7LbzJi8H1SM3SOhQKPrDDvEdK0ow1YQIt2LVbLA6kMnQY1EhDW26pQOIOxZ5tOh69im16tVrRMzA2DumUItLy5wNUnDOyFavGn4FpuXku1uvIihiYYc7AGndiOvSBKBXpYSDynOcd5cTqlOtYLIMkGIA7oUS1MrN+04dB8lHpVDbba+eR6t9SsxVlvepQqM5bi0kBzXEkEExlOh5wrHbXurVBSa/CC0ucZgnYBPUVSGtiq3jCTpHTslF3VC+A2ceZkbtspYqO8vbcLvoeRu02ENdGZ507cd6upWhtMOJY/ItJkAxkRuzUapXrDkh5HYot3vioSc3t068p6VSuoWdkLT1XyWe3YrQ+q3EWspBvJBiSQCSd+sdSA8RhMguBG2SFKrF1QuczEIycRtIy+UdSgV+NdkXkjnjyTxjBUl7city1PJaOD19OqUXGoZNMkTtIABE8+xQKlN9Wk2q6qTjnkB2nNhBUW47QGsLRqNecnb3dyYpUncp1KQwGB083MpdMoubTiPVvZWYrinU8wXs6C5qPWDhC82N9R3KqU5bJ26YSfeE74VZtNSs8cp5PMURs1dv0fC0QzMEHXnk79vYkrxj8IaF2LtdCq5jXvqvcXCYnL3RkFDFqqURLXvaRoJOHoLTkQuWepVw4mTh0BMeajVXuJmrmyc4yK6akaem8URi5Xyy2XrfzhRpOYAH1sIG2MTcRMbd3Wg9vZVDwXVHlzdDpG3KNE1e1pxYQNZ5EdHhCZr8eMiSOxS6eENDbj+ylRu6swvc9/VOObSe7G1wME6ggE67RltUm8bxe6sKNN2GGhznbc9ANwjxVasT+LqB78zo07icpPUYT1d5fVGGS+IPQNJU1GO8rxx4Gu9DySqrqjXTxlSROcnbrpvRa4L4e/Gx5xFoBDjrnIg79mfOgFYVdJI5pXbutIp4m54zmXbwNAN0T3p+phG2ELSbfIQtVapaHVMLsNOmYjfBiSddUOrUSTJc4neZ+abpucXuwE7zlt25rtd9VxguPcqwjT2lZCty1NXG6N4YIMSQfyRerUrGmHOfA2AZBVW0AtdBKMWa01cIk5Rlll3paMIXepGm5YsTqF81KcS4uaI5J3cx1CJW+/Cx+Cm3G8ic9APmSq5UxEgvPJ2wI/QXH29za3GNzJEKMoU3USfBROWlhOpeVUuJIbOsZ7gN+4BAbxceNJIiYPyRevXJE4BO3M+EIHeD3YxIhWq04xd4iRk3yFaTpA6Fp3B102Wj7A7slltmdyW9C07gwfqtLoPxOUa3wNT5F8KyPo5nTE2Y/XMsqvigcJwy4Tlls2TG3Rajwy/2/9bfByz+vXaKeZglw6NuvcumlFOmRk/cQ+DtvdRY9pZk4jMt8OxLtVdusOJ5gU/TrtOjgUuowZnIYjIGzqnYr3tFRurC2u7ldFN5fiwkDoR2lexFJtM0zDdoCWOpSKQ9aWh2IaGddAcip01pbcZDSyrNAO31y4Qym7pKH2Wg9rgcJyMqwMsxGQzjLVJdkcy0H2h5oNXd7hTsuCTXvcVY4xpEACGtI6zsQW8iXmGMdG8ovQsxdMYTAkw5py0zz3kJr6MToQesJ6jclmwsVbgjUKhbG9pBHUplovgPzfTcT0QOqDmui7HnYuPsDhAIgkgCdpOg61OlemnFPH6Hn7ndoDVsT3g4C0AzmiVht7qTsQEy3CREnfkpP7HrfcK5+zav3e9IsT1ph5jpsM17WwgkMfiQ2zNdjxFsc3mjAsD5wwMW6RPYu/smr9w93mmqe/k0VpGrNerqbXU8ILHOLpwguz59QkV7UyOTTfPOZUsXVUP2fDzSRdr3SAJI1AI81TU9NrqwunNwfYHFuIkRMZdE+ak2K8nU2GkWzTxFwIAnPn1Toumrtae5ONuepu8FKn7JalIeWVZohWu0COQx366Vyz8mlhOriSeafyU5l1vMwJjIx2pLroqbkKq18tGi9JHsl4ubSFJzJa0ky2JM8+qi252PksaWg6lxCJm6qg1HekMu2o4AgAg6GR+tieUm42b/4FUbPBBrVXB7HNE4NAdunkiFe9hVJdUpuB3NgDq1SP2XU3LzrA8agdqWnNwWlMM0pO4PrnG4QCGgzJ+UbUuyWypSrCq1sn9eanG7Kg1A7Upt3POwdoSrEtSeQ/FmNVrcHSS12I6qAyS4uIjKANqLG7HZaZ6ZhNusThsTVG54kCPt4Il2211Jz+SSH9Ck1bSyJDXT0FKbZTtgdJA8V19ljUgdJHTkqRlJQ0/ArSbuArWx7nSGGEcp3q1zGtewtwiMhr0lNZbx2hPNsh3A9BHmhTcot2DKzIlsqyIaDnvB8lCYC2o1zmkgHRHKlLIGAOvX/AMTXFSYGaWUby1GTxYdqWim/MHDzZoFeZLiMIJjbBR42aNnN+udNPZGsT0hPUbnygRwR7G2GtkbBlotF4Humyt5nPH/Y+az2Ff8AgYfqo5nv+R+a5a6wilPklcLv9sTuc0+MdKyy+HSOkkmIGsnIDRapwuH1U+035rKLzKrF/wCIn/cVwfZ6/SPmj5s0upj+F3yQfg4zJ/SFYaY9Iz2XeIXG/wCx1eBTbHCmWewiUttPNTKLVzx7kM+ADc9kkP8AbeOwMQm3Uxxzt4I8ArFcA5Dz/G/wYq9eP76p7XyC6Kb97JTWCXddKTU/lnxCRctnmE7cGZq/yv8AJqf4PNyHUt1L4GpLAcZYtFBvazjjKI31KXxj80dptQy9x6ah/MpfEFOni7+hmrsICzqMbNmiKYGqVmQC4gfS2+zU7oCLigoLh9bb7FUfAUXjJUqO8gJYIf0fI9ahWCl6Wrl9ln+SLwh13Ga1X2Wf5Ix7GD5HatDRcdRhrjuaT2ZqXVGiTVHIf7JU4dyGfAPuOjLX+3/gxEH2dRuD8YH/AMw/C1Eqi0+WYg17PydNnzCYuiz+gZ/V8TkQtOn63pi6T6Bv9fxuRb9tv/fBrZEmzZ96FXvR5VPpB/7BHyEJvb/jneB3hGjiX6f/AACXBPNkyTYssKdsSCFNjAYWb6y3dL/ByJusohRAfrDfad8LkVIyVqmX+v8AoWKwV++7NFJ/su8Cg1605bTnc34Gqx3+30T/AGXeBVfvQzSpHmbHuqlJ+1/oWSyDGUBiGW0eKs1KxhrQY5u5Vym7lN9pvire5nIb+thWb/yRBHtYmzXY00mHCM2t2DcE0bqZPqt7Aitj/cs9lvgEiFC+R/gDWmwtHJAEYtIH3dyqt8UMNWAABhByGWpV0tn7zrb8JVS4R/vW+wPEroTyvwL8HqdbL5q+cCx9W6Xv+QWfUxkFf+BJ+rdFR/g1Vru6RKnyTuF/+1PtN+aye8ytY4Xj6s72m/NZJeh0TL+IT+4Q4M6P6R80bs7/AE7R/A7xCC8Hrvc+jUc10AHPfkFFq03BxIc8HeCZ7VJ9NJK/ktuq9vBemu5SmUSqNwevl+NzHuLgBIJzIz39anVr2tBYHtIYx3q5AnrJXPChOUnb4HlUSWQvcD/Ru9t/gxVu8ak1antFRqV916TThc2JJILQddfBM2S08fU+6ajuoKtOlLXYWUk0FrmrRxu/iwf+zUR4Ou5I6Agl4Xe6i4hr3bjBiR1c/goTLxqUCC15O8HMFN1NGXHgFOorGoteht8O9LQ/m0/FqH2m+KhwMpRjqEgGJjKSY2nMIHeNttAqDFUlzSCOS0ZjTKOZSp0ZyhqXA7qRjKzNA4xMipmqbdXCirxwp1CHBwMGACCBOzohTbXa6tVzmUn4BTaHOdtM6AHcljRnOWhcmc1FamEqlQfSmezV8GosKizWsamPOq+ROcmefNT+D9+VG1TSc4ubBIxGSCI27k1SlJZNGaZeHPyPQh1gqjjavs0/F6r1atWrmq9r3NZTcWANJGmUmN8T1oUyrUaTFR42ZOOzTxT7E1D8i7kb2NFfU0XHv5D/AGT4Kq3dwgcbO5z83Uw7rgAie1M3jZ6/FsqVKhiq2QBkIOwAKdLp5zba+Bp1IpL7LLwbfyKk/iu+FqK1Xc+1ZjTqPp5tqPadRBMdY2q2Xff5fZhVfqA4mNuCQY3TCWrBxdwxkmG7VVy/W9MXS/0Lel/xuVRtFsr1KYqOqEB2gbkB0QoAvCrTEtqvyzAklu85HLae1Ul080s/kVVIs0d7/BBr6qeof4vAoda+ED3U6Qp5PrR1ZCdecoVeVOsHRUqOJHPohSozd5/HBpTSwaEXpt71Srqv+oyqxj3ue15jlZkHYQdYlELwvio6qyjSyc4SXdoEdiTak56FyNrVrhTF9YZ7R+ByLufks5tbqramdVwcDMhx6PBE7l4QPxmk9xeA3E1x9bIiQTt1VatKUMsWM0+A7fj/AEbug+BVbvIxQo+yz4Uu1132q0OpB2FrB25T80Lr2XCcOI5J6dCW3rfDBKotVjtF+bfab4hXQ1AGt6R4FZ7aLVgPRBHbtRinbK76YeXQ0mRAA3jI67VtqU53j8GU1FZLtYn+hZ7LU2amfaqW2/K1MA8YS1v2SBEDZpuUq8b5qOqNp0jhxCSdueQAUHSlqURlNWbDlreMZ6WfNVPhK/0rfZ+ZT1pdVa7lVHE5a83/AKhV7VHOhzjMZfNXlSlB5+BVNSWCXSPJHX8lfOBB+rn+Y74WrPrtqmAdx8loPAp80X/zT3tajWd0hYchHhafqx9pvzWSXqFrXCz/AGp9pqyS93eKsl/iJf3Jdx0ntpF2xxy6sie1M2i1VTlIjoTtx3u4UjSjkg+OaTabY0fZParNrQrSFs9WUMXXWAcRt2oi68X4A08pjRDejcg9lAxEjarJarZSdTY0AMLRBJOvPCl0yzK0s+PI9V4WCv261ktgUw0cxKiWFxnLWclPvB7A0hrw49EIbY6uFwO4g9iEu/LCuMB6paa1OYMTvE9k6IbXquxB1XMI3br3p1jiecGQ0EoJbqrXmGmRz5KvUf7sfkSn+MhmpaRhBBdimWYRJmN26FEfetUTiYCTtOqduyrxb2PwYwwEFsxMjVetVspPJcXYf4YnvU+mVqXtl+h6vflESwWj0hLhD84GznjnhEqri4wzFjw5kHKNk79qC4g6pLTkEWslqfScXMwnEIIMExvEqNO2/ljyvt8EStaK3q4u4Ll11w1xBHLO3ePknq95Mj927F05KDZXYn4tDuTdRa2XcFLngn1rQWvdxRMnN4+z186atF51HZcWweyI+ak2K8RQFQOYHcYZxRJHMM/1CZtFsowS1z8R2FohWj/ErSJy73dD1hqtLCBmDII6dZ6k3TrVNaRJY3IFwBA6JUawU8IJ3kFT7Je/F0TRc2RimQBP/qj0zSnK8rFat9KwQbRWquzcQQNYAHTCM0LWziW4cmYTkd32p75Qi1W6lozHn94AeBTzaUUcEgyDmNM8/mp9Rzl3DS/AinaajRyM6f2cQnJMVq7znU9TbhAB6kSs97sNJlJ8MwSC4CSduiH2+uw8mmS6cpIhdc1aKtK6sRjzwP2+sIZhMRGCOjIdELrrXXAzgE7xJ71G9QsOuCPCETtV6UqhLnSCdjW5d6n01tDtIar3LAPsdTDWa6rr9gjQE7SFIvCvD2uaTxmgjaJ5lCqOFV4DZgQSTkepSKdoNOs2oBJbsOfco4VZZHzoeD1S2V4jLraJ7TmnLsqBk4pFVw12RrAjT8lItN4U3kufjDjsDckOa7G7ENGz0mebcrdTxl3FpfgdqEuqwycR1jm/JLq1Knq43dBw+STdls4uoX5SRGYB2QnKt4UznD8XRl2I0UtpWkCfe8Ae2MIOaIXfbqgECC0aSJCg260YkXuu1sFLA4gbZ29i1LuebAnxwNVapJmp6u2BHbzJuvW5QI9bYnLS9rpawk9UeKjUXBr2k/ZUp/yK7KR7Hgn/AE2oRm1vWDKGXniymI2x3I5aLaw8pwdPMI7kFvK1giADnvXTX/3XJU/wO3a7kdZ8AtD4Cn0L/wCZ/i1Zzdh5J6fktE4B/uqntj4QuSr2IpHuC3CsfVT7TVkV9bFr/Cv/AGrvab4rH75Oi6P9FEv9RhLg6+kaDg715PyjuTVqszRObY6U7ddzg2QVMjiJkbckPq2MZ5Ks7qCTj8AxqdmR7M2HlWB13U+JaQcTzEjbz96rtAw6EapXY40uMxHPcYUenzKWL4Hq9qyD7bd+FpJbCGWb1gDoTmiFrshgkudlvJQ+xUcVRrd5AQa91kgx4LZeF2tn0QJED85QO8bNhGkFFL2uw0jhJIyECT5oJaqRYQZJ6VXqLXeBKfHIUu2iHupse7C13rHq0Kct90hriGAuAOoz8Ezd1nfWOCmM8JceYDakVWVmnDjI6DCnRSVL3R+eRqjbnhkO3UcDhhkHcj1xlkVC8SXABp3KvVQ4P5XKJ2oxdNidXcWtIaGtk86FFtVVpVwzS0O7H69g1dkBqBKDgelyUi1WAzBKh05Y/DsQr8OyNT/IXuqyU3iqXu5YMNbnJHMmq13loJcxwGyUuw2J72uqtyDTEqLXpPdPLPaVTG3HUrC/2dmMWCoYcNxyRqxWOk6g0AE1iSHSexA7LWyI3Isy5XfRmV3HKoXRH8JhJ03dL23Hq8LI3abGabTiDeogqPQkUfej5d6aqWMETJlONtJNOTrn1wo17fCHp/YTs93UTQYW8qqZxDw7lEtNiwNOJoBKW+63sptqHIPEhQLRRIGLETG8yuurZJXjZkI84YhjfUDpic+j/wAR63WBpd6EBzRtAA7igTqmIt/ihErVYKlICXuEidSk6fsldD1O5WZEttOHNgQ4EJ6y02urNxzh2wozppkOmZyM59hSmy6oANpUb2qxaQ/9GF7ZYgSXNwhu4kA9iCvdL5boAZRO8bsDDDsz0lDa7eLgN0Oo+a6OpXOLE6T+yXcj6bXPNQTMwnqtIDlYmRukSodzXU60OeBowFx6AvPsDSYOxaLeyrxA7a3ZkC8HgukIxdN3tNAuLuXMBvNGvyQa3UcJgaKfdlmqPYS0kBuuaWjbXxcM+OR210YaZEHYoTsyFIdZyTOIkjfn4qDUqknnKjVXuVkUi8Fiq2MFow6xnJQu8mAMM6hPPujCwE/aE5KJa7vAbOcjNdVa/wAxsRh+T12eqen5LROAJ9HV9sfCs5ut2R6lovAI+jq+03wK5KnYise4N8LW/Vj7TVj19NzWy8Kx9Vd0jxWPXpRLzDczPYrr+JEv7sfuEVuJJaJZJiQevMJq12uq7KGjoHmVKua21aNN1MtOEmd/629q7We0jJjy7sCq17FaX6B/bKAtF3KzRyy1nin6vJ2TKCfRqmKcBVgst6ONIU3sgDaAZ/NS6eNpNt2HqP2oFW+1VHAiGgcwQuzNdxgw+tOSPW0tjkNeT0fkhtga+nVbULDAOkLSXu9zNF4wgpXttVmwEx9oT2TMIPbK7nGXAdQVntdpZVOInD1IDegnJgcRvhUrp+boWm14F3daSwy2Q7TI59ClvvNwyNNpO86+CiXPajSqtc5hIB3Si1qq06hL8QbzQfkEKKe3iX6NUa1cFetFfE/lNiUTsLiDyPWjn74UC8M3DCCQNsFErgvfiHlxYTLSM+foUYL/ACpt2KN+x2QqveVQCA1nYZQhj5ecQzRy0VqbuVjzOyD2IHUfL5wmOhNXTfLuLTaCtktj2NIYCWHUA5Ju03iSIbSaOfOU/dV7BtN1NzIxGcRkEdCRXq0myQ9xO7D5KudtJS+PoV9zwCqMZ79qJ2WrVYwYRyTmJzHZMIUDmTBz5lYbLejajGsfyQ0RpB79VKglqebMeo8LALtdqquHKiBrAATcjCI0U68n0wCGFzj0eSGg8mIdpuUq6lfLuPTasErHeDw0QyQNMRJHUCo9utD35lrQNsZKfZLya6m2m8YY2x1pm2vptbyCXHoXXO7irSuQjzwC+OgtI2bD2IwbyfALmB2WUknskIIGnI4TvVlqW+nVa0EhmFoGkaZTop9OnZpOw9XlOwGrV8TgXths5AaTzrvG4XyO9dvJzcmtOLMZgFM068Pa7CSAZ0UJJ7idyiftYTde1SOSAJ5p8UMr1yc3jM6H8ketNrp1jixNZzaoNeLwcmy7nAK6a6bXddEqb+jl12hzSS0TvzPyU+1XmXCBSaOfb4KPcFu4rEHN9fKSDl2BS6z6erXyehGCapq0v0B93BXrW8k5ojdlpqBvI026welQrVSc4khpRa57wNNhpubAdEmPAqVHvy7DT44EV7S932WDoEIU58O6NiOVyweq4nqQarQcXSGnVasnqywweA2y21MI5LdOf5lDrze8tJyjbCLUrwa5oa/E2BGkqBbwXMIYCdm5Wq9uJXEhzwRLp0K0bgD6lb2meBWeXe0s5LhEnI7OhaJwCPIq9LPBy5J9iKx7ix8JLK+pZntYCXGMgJOR2DaVnI4PVtlGr/bf2nJa2AuuC0KrirAlC7uZK+6qjfWY8ZT6ju+QkPu54GbHjpY4fJa5CThVPUfQm39mSOsL9MDubknyXf2a8f8AG/3HeS1sNz1XQEX1H0Hb+zH6lgcPsP8Add5Jv6G77ruw+S19zczn+oXHDnS+o+jbf2Y+bI77p7Ck/RHbj2FbDHOuEZarb68B235Me+iu3FdbZjuPYtcwroat6heDbb8mQOomdCkGkdy2Sm3lJ/B4+S2/HwbQzFBSO5e4g7ltJpjcOxJNIbh2I70fBtDMYFnduXDQduW0GiNw7OZeFEbh2Ib0fBtDMTdRduXgx33Sts4oToEk0/ml3UvgbQzF+KcdGrnEP+6VtWBJwoby8G0MxltB/wB0pz6O77p7CtjLEnCjvLwbQY2aDp9U9iULM77p7Ctfc3PqXSzuW3l4NoMfNkd909hXhZH/AHXdhWyPGa5HOhuLwbQzIRd7/uO7Cvfsyrspv913ktfjnSYR3k/g2j7Mj/ZNY/8AG/3XeScbclX8Op7jvJa1TauOaturwDQ/Jk7birn/AIanuO8k63g5X/Bqe47yWqMYnAxbd+jaPsyg8GrR+BU9wps3DXBANJ8nZBn9QtaLVwt/XUju/RtBlDuD9f8ABqe4V5nB6uZAo1MteSVqpYvNYtufQdBlv+l7QQZoVD/SrpwKuR9Ci7jAQ57gcJ1AAgTzmSrAG+KehJKVwqN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3" name="Picture 5"/>
          <p:cNvPicPr>
            <a:picLocks noChangeAspect="1" noChangeArrowheads="1"/>
          </p:cNvPicPr>
          <p:nvPr/>
        </p:nvPicPr>
        <p:blipFill>
          <a:blip r:embed="rId2"/>
          <a:srcRect/>
          <a:stretch>
            <a:fillRect/>
          </a:stretch>
        </p:blipFill>
        <p:spPr bwMode="auto">
          <a:xfrm>
            <a:off x="2357422" y="3857628"/>
            <a:ext cx="4485221" cy="2214578"/>
          </a:xfrm>
          <a:prstGeom prst="rect">
            <a:avLst/>
          </a:prstGeom>
          <a:noFill/>
          <a:ln w="9525">
            <a:noFill/>
            <a:miter lim="800000"/>
            <a:headEnd/>
            <a:tailEnd/>
          </a:ln>
          <a:effectLst/>
        </p:spPr>
      </p:pic>
      <p:sp>
        <p:nvSpPr>
          <p:cNvPr id="8" name="Rectangle 7"/>
          <p:cNvSpPr/>
          <p:nvPr/>
        </p:nvSpPr>
        <p:spPr>
          <a:xfrm>
            <a:off x="571472" y="1500174"/>
            <a:ext cx="8215370" cy="2246769"/>
          </a:xfrm>
          <a:prstGeom prst="rect">
            <a:avLst/>
          </a:prstGeom>
        </p:spPr>
        <p:txBody>
          <a:bodyPr wrap="square">
            <a:spAutoFit/>
          </a:bodyPr>
          <a:lstStyle/>
          <a:p>
            <a:pPr marL="225425" indent="-225425" algn="just">
              <a:buFont typeface="Wingdings" pitchFamily="2" charset="2"/>
              <a:buChar char="Ø"/>
            </a:pPr>
            <a:r>
              <a:rPr lang="en-US" sz="2000" dirty="0" err="1" smtClean="0"/>
              <a:t>Abakus</a:t>
            </a:r>
            <a:r>
              <a:rPr lang="en-US" sz="2000" dirty="0" smtClean="0"/>
              <a:t> </a:t>
            </a:r>
            <a:r>
              <a:rPr lang="en-US" sz="2000" dirty="0" err="1" smtClean="0"/>
              <a:t>merupakan</a:t>
            </a:r>
            <a:r>
              <a:rPr lang="en-US" sz="2000" dirty="0" smtClean="0"/>
              <a:t> ’</a:t>
            </a:r>
            <a:r>
              <a:rPr lang="en-US" sz="2000" dirty="0" err="1" smtClean="0"/>
              <a:t>Komputer</a:t>
            </a:r>
            <a:r>
              <a:rPr lang="en-US" sz="2000" dirty="0" smtClean="0"/>
              <a:t> </a:t>
            </a:r>
            <a:r>
              <a:rPr lang="en-US" sz="2000" dirty="0" err="1" smtClean="0"/>
              <a:t>Otomatis</a:t>
            </a:r>
            <a:r>
              <a:rPr lang="en-US" sz="2000" dirty="0" smtClean="0"/>
              <a:t> </a:t>
            </a:r>
            <a:r>
              <a:rPr lang="en-US" sz="2000" dirty="0" err="1" smtClean="0"/>
              <a:t>Pertama</a:t>
            </a:r>
            <a:r>
              <a:rPr lang="en-US" sz="2000" dirty="0" smtClean="0"/>
              <a:t>’ </a:t>
            </a:r>
            <a:r>
              <a:rPr lang="en-US" sz="2000" dirty="0" err="1" smtClean="0"/>
              <a:t>hadir</a:t>
            </a:r>
            <a:r>
              <a:rPr lang="en-US" sz="2000" dirty="0" smtClean="0"/>
              <a:t> 5000 </a:t>
            </a:r>
            <a:r>
              <a:rPr lang="en-US" sz="2000" dirty="0" err="1" smtClean="0"/>
              <a:t>thn</a:t>
            </a:r>
            <a:r>
              <a:rPr lang="en-US" sz="2000" dirty="0" smtClean="0"/>
              <a:t> </a:t>
            </a:r>
            <a:r>
              <a:rPr lang="en-US" sz="2000" dirty="0" err="1" smtClean="0"/>
              <a:t>lalu</a:t>
            </a:r>
            <a:r>
              <a:rPr lang="en-US" sz="2000" dirty="0" smtClean="0"/>
              <a:t> </a:t>
            </a:r>
            <a:r>
              <a:rPr lang="en-US" sz="2000" dirty="0" err="1" smtClean="0"/>
              <a:t>di</a:t>
            </a:r>
            <a:r>
              <a:rPr lang="en-US" sz="2000" dirty="0" smtClean="0"/>
              <a:t> </a:t>
            </a:r>
            <a:r>
              <a:rPr lang="en-US" sz="2000" dirty="0" err="1" smtClean="0"/>
              <a:t>Cina</a:t>
            </a:r>
            <a:r>
              <a:rPr lang="en-US" sz="2000" dirty="0" smtClean="0"/>
              <a:t> </a:t>
            </a:r>
            <a:r>
              <a:rPr lang="en-US" sz="2000" dirty="0" err="1" smtClean="0"/>
              <a:t>dan</a:t>
            </a:r>
            <a:r>
              <a:rPr lang="en-US" sz="2000" dirty="0" smtClean="0"/>
              <a:t> </a:t>
            </a:r>
            <a:r>
              <a:rPr lang="en-US" sz="2000" dirty="0" err="1" smtClean="0"/>
              <a:t>masih</a:t>
            </a:r>
            <a:r>
              <a:rPr lang="en-US" sz="2000" dirty="0" smtClean="0"/>
              <a:t> </a:t>
            </a:r>
            <a:r>
              <a:rPr lang="en-US" sz="2000" dirty="0" err="1" smtClean="0"/>
              <a:t>digunakan</a:t>
            </a:r>
            <a:r>
              <a:rPr lang="en-US" sz="2000" dirty="0" smtClean="0"/>
              <a:t> </a:t>
            </a:r>
            <a:r>
              <a:rPr lang="en-US" sz="2000" dirty="0" err="1" smtClean="0"/>
              <a:t>hingga</a:t>
            </a:r>
            <a:r>
              <a:rPr lang="en-US" sz="2000" dirty="0" smtClean="0"/>
              <a:t> </a:t>
            </a:r>
            <a:r>
              <a:rPr lang="en-US" sz="2000" dirty="0" err="1" smtClean="0"/>
              <a:t>sekarang</a:t>
            </a:r>
            <a:r>
              <a:rPr lang="en-US" sz="2000" dirty="0" smtClean="0"/>
              <a:t> </a:t>
            </a:r>
            <a:r>
              <a:rPr lang="en-US" sz="2000" dirty="0" err="1" smtClean="0"/>
              <a:t>dan</a:t>
            </a:r>
            <a:r>
              <a:rPr lang="en-US" sz="2000" dirty="0" smtClean="0"/>
              <a:t> </a:t>
            </a:r>
            <a:r>
              <a:rPr lang="en-US" sz="2000" dirty="0" err="1" smtClean="0"/>
              <a:t>dipercaya</a:t>
            </a:r>
            <a:r>
              <a:rPr lang="en-US" sz="2000" dirty="0" smtClean="0"/>
              <a:t> </a:t>
            </a:r>
            <a:r>
              <a:rPr lang="en-US" sz="2000" dirty="0" err="1" smtClean="0"/>
              <a:t>sebagai</a:t>
            </a:r>
            <a:r>
              <a:rPr lang="en-US" sz="2000" dirty="0" smtClean="0"/>
              <a:t> </a:t>
            </a:r>
            <a:r>
              <a:rPr lang="en-US" sz="2000" dirty="0" err="1" smtClean="0"/>
              <a:t>awal</a:t>
            </a:r>
            <a:r>
              <a:rPr lang="en-US" sz="2000" dirty="0" smtClean="0"/>
              <a:t> </a:t>
            </a:r>
            <a:r>
              <a:rPr lang="en-US" sz="2000" dirty="0" err="1" smtClean="0"/>
              <a:t>mula</a:t>
            </a:r>
            <a:r>
              <a:rPr lang="en-US" sz="2000" dirty="0" smtClean="0"/>
              <a:t> </a:t>
            </a:r>
            <a:r>
              <a:rPr lang="en-US" sz="2000" dirty="0" err="1" smtClean="0"/>
              <a:t>mesin</a:t>
            </a:r>
            <a:r>
              <a:rPr lang="en-US" sz="2000" dirty="0" smtClean="0"/>
              <a:t> </a:t>
            </a:r>
            <a:r>
              <a:rPr lang="en-US" sz="2000" dirty="0" err="1" smtClean="0"/>
              <a:t>komputasi</a:t>
            </a:r>
            <a:r>
              <a:rPr lang="en-US" sz="2000" dirty="0" smtClean="0"/>
              <a:t>. </a:t>
            </a:r>
          </a:p>
          <a:p>
            <a:pPr marL="225425" indent="-225425" algn="just">
              <a:buFont typeface="Wingdings" pitchFamily="2" charset="2"/>
              <a:buChar char="Ø"/>
            </a:pPr>
            <a:r>
              <a:rPr lang="en-US" sz="2000" dirty="0" err="1" smtClean="0"/>
              <a:t>Abakus</a:t>
            </a:r>
            <a:r>
              <a:rPr lang="en-US" sz="2000" dirty="0" smtClean="0"/>
              <a:t> </a:t>
            </a:r>
            <a:r>
              <a:rPr lang="en-US" sz="2000" dirty="0" err="1" smtClean="0"/>
              <a:t>berupa</a:t>
            </a:r>
            <a:r>
              <a:rPr lang="en-US" sz="2000" dirty="0" smtClean="0"/>
              <a:t> </a:t>
            </a:r>
            <a:r>
              <a:rPr lang="en-US" sz="2000" dirty="0" err="1" smtClean="0"/>
              <a:t>bijian</a:t>
            </a:r>
            <a:r>
              <a:rPr lang="en-US" sz="2000" dirty="0" smtClean="0"/>
              <a:t> </a:t>
            </a:r>
            <a:r>
              <a:rPr lang="en-US" sz="2000" dirty="0" err="1" smtClean="0"/>
              <a:t>geser</a:t>
            </a:r>
            <a:r>
              <a:rPr lang="en-US" sz="2000" dirty="0" smtClean="0"/>
              <a:t> yang </a:t>
            </a:r>
            <a:r>
              <a:rPr lang="en-US" sz="2000" dirty="0" err="1" smtClean="0"/>
              <a:t>diatur</a:t>
            </a:r>
            <a:r>
              <a:rPr lang="en-US" sz="2000" dirty="0" smtClean="0"/>
              <a:t> </a:t>
            </a:r>
            <a:r>
              <a:rPr lang="en-US" sz="2000" dirty="0" err="1" smtClean="0"/>
              <a:t>dalam</a:t>
            </a:r>
            <a:r>
              <a:rPr lang="en-US" sz="2000" dirty="0" smtClean="0"/>
              <a:t> </a:t>
            </a:r>
            <a:r>
              <a:rPr lang="en-US" sz="2000" dirty="0" err="1" smtClean="0"/>
              <a:t>sebuah</a:t>
            </a:r>
            <a:r>
              <a:rPr lang="en-US" sz="2000" dirty="0" smtClean="0"/>
              <a:t> </a:t>
            </a:r>
            <a:r>
              <a:rPr lang="en-US" sz="2000" dirty="0" err="1" smtClean="0"/>
              <a:t>rak</a:t>
            </a:r>
            <a:r>
              <a:rPr lang="en-US" sz="2000" dirty="0" smtClean="0"/>
              <a:t>. </a:t>
            </a:r>
            <a:r>
              <a:rPr lang="en-US" sz="2000" dirty="0" err="1" smtClean="0"/>
              <a:t>Digunakan</a:t>
            </a:r>
            <a:r>
              <a:rPr lang="en-US" sz="2000" dirty="0" smtClean="0"/>
              <a:t> </a:t>
            </a:r>
            <a:r>
              <a:rPr lang="en-US" sz="2000" dirty="0" err="1" smtClean="0"/>
              <a:t>untuk</a:t>
            </a:r>
            <a:r>
              <a:rPr lang="en-US" sz="2000" dirty="0" smtClean="0"/>
              <a:t> </a:t>
            </a:r>
            <a:r>
              <a:rPr lang="en-US" sz="2000" dirty="0" err="1" smtClean="0"/>
              <a:t>melakukan</a:t>
            </a:r>
            <a:r>
              <a:rPr lang="en-US" sz="2000" dirty="0" smtClean="0"/>
              <a:t> </a:t>
            </a:r>
            <a:r>
              <a:rPr lang="en-US" sz="2000" dirty="0" err="1" smtClean="0"/>
              <a:t>perhitungan</a:t>
            </a:r>
            <a:r>
              <a:rPr lang="en-US" sz="2000" dirty="0" smtClean="0"/>
              <a:t>  </a:t>
            </a:r>
            <a:r>
              <a:rPr lang="en-US" sz="2000" dirty="0" err="1" smtClean="0"/>
              <a:t>erdagangan</a:t>
            </a:r>
            <a:r>
              <a:rPr lang="en-US" sz="2000" dirty="0" smtClean="0"/>
              <a:t>. </a:t>
            </a:r>
            <a:r>
              <a:rPr lang="en-US" sz="2000" dirty="0" err="1" smtClean="0"/>
              <a:t>Seiring</a:t>
            </a:r>
            <a:r>
              <a:rPr lang="en-US" sz="2000" dirty="0" smtClean="0"/>
              <a:t> </a:t>
            </a:r>
            <a:r>
              <a:rPr lang="en-US" sz="2000" dirty="0" err="1" smtClean="0"/>
              <a:t>dengan</a:t>
            </a:r>
            <a:r>
              <a:rPr lang="en-US" sz="2000" dirty="0" smtClean="0"/>
              <a:t> </a:t>
            </a:r>
            <a:r>
              <a:rPr lang="en-US" sz="2000" dirty="0" err="1" smtClean="0"/>
              <a:t>hadirnya</a:t>
            </a:r>
            <a:r>
              <a:rPr lang="en-US" sz="2000" dirty="0" smtClean="0"/>
              <a:t> </a:t>
            </a:r>
            <a:r>
              <a:rPr lang="en-US" sz="2000" dirty="0" err="1" smtClean="0"/>
              <a:t>kertas</a:t>
            </a:r>
            <a:r>
              <a:rPr lang="en-US" sz="2000" dirty="0" smtClean="0"/>
              <a:t> </a:t>
            </a:r>
            <a:r>
              <a:rPr lang="en-US" sz="2000" dirty="0" err="1" smtClean="0"/>
              <a:t>dan</a:t>
            </a:r>
            <a:r>
              <a:rPr lang="en-US" sz="2000" dirty="0" smtClean="0"/>
              <a:t> </a:t>
            </a:r>
            <a:r>
              <a:rPr lang="fi-FI" sz="2000" dirty="0" smtClean="0"/>
              <a:t>alat tulis menulis di eropa, abakus mulai kurang populer.</a:t>
            </a:r>
            <a:endParaRPr lang="en-US" sz="20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378</TotalTime>
  <Words>922</Words>
  <Application>Microsoft Office PowerPoint</Application>
  <PresentationFormat>On-screen Show (4:3)</PresentationFormat>
  <Paragraphs>68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KONSEP DASAR KOMPUTER</vt:lpstr>
      <vt:lpstr>Definisi Komputer</vt:lpstr>
      <vt:lpstr>Definisi Komputer</vt:lpstr>
      <vt:lpstr>PENGOLAHAN DATA</vt:lpstr>
      <vt:lpstr>PENGOLAHAN DATA</vt:lpstr>
      <vt:lpstr>PENGOLAHAN DATA</vt:lpstr>
      <vt:lpstr>Sistem Komputer</vt:lpstr>
      <vt:lpstr>Sejarah Perkembangan Komputer</vt:lpstr>
      <vt:lpstr>Alat hitung mekanik</vt:lpstr>
      <vt:lpstr>PERKEMBANGAN ALAT HITUNG</vt:lpstr>
      <vt:lpstr>PERKEMBANGAN ALAT HITUNG</vt:lpstr>
      <vt:lpstr>PERKEMBANGAN ALAT HITUNG</vt:lpstr>
      <vt:lpstr>GENERASI - 1</vt:lpstr>
      <vt:lpstr>GENERASI - 2</vt:lpstr>
      <vt:lpstr>GENERASI - 3</vt:lpstr>
      <vt:lpstr>GENERASI - 4</vt:lpstr>
      <vt:lpstr>GENERASI 5 &amp; 6…….???</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DASAR KOMPUTER</dc:title>
  <dc:creator>Liddya</dc:creator>
  <cp:lastModifiedBy>selly</cp:lastModifiedBy>
  <cp:revision>52</cp:revision>
  <dcterms:created xsi:type="dcterms:W3CDTF">2013-09-14T02:45:02Z</dcterms:created>
  <dcterms:modified xsi:type="dcterms:W3CDTF">2014-10-04T00:40:24Z</dcterms:modified>
</cp:coreProperties>
</file>