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8ADB8A5-EAA0-4658-AECA-C0A95ECDD21D}" type="datetimeFigureOut">
              <a:rPr lang="en-US" smtClean="0"/>
              <a:pPr/>
              <a:t>18-10-2014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0C66199-4BDD-4B24-AFEB-5D516A1F8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DB8A5-EAA0-4658-AECA-C0A95ECDD21D}" type="datetimeFigureOut">
              <a:rPr lang="en-US" smtClean="0"/>
              <a:pPr/>
              <a:t>18-10-2014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6199-4BDD-4B24-AFEB-5D516A1F8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DB8A5-EAA0-4658-AECA-C0A95ECDD21D}" type="datetimeFigureOut">
              <a:rPr lang="en-US" smtClean="0"/>
              <a:pPr/>
              <a:t>18-10-2014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6199-4BDD-4B24-AFEB-5D516A1F8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ADB8A5-EAA0-4658-AECA-C0A95ECDD21D}" type="datetimeFigureOut">
              <a:rPr lang="en-US" smtClean="0"/>
              <a:pPr/>
              <a:t>18-10-2014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0C66199-4BDD-4B24-AFEB-5D516A1F8F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8ADB8A5-EAA0-4658-AECA-C0A95ECDD21D}" type="datetimeFigureOut">
              <a:rPr lang="en-US" smtClean="0"/>
              <a:pPr/>
              <a:t>18-10-2014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0C66199-4BDD-4B24-AFEB-5D516A1F8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DB8A5-EAA0-4658-AECA-C0A95ECDD21D}" type="datetimeFigureOut">
              <a:rPr lang="en-US" smtClean="0"/>
              <a:pPr/>
              <a:t>18-10-2014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6199-4BDD-4B24-AFEB-5D516A1F8F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DB8A5-EAA0-4658-AECA-C0A95ECDD21D}" type="datetimeFigureOut">
              <a:rPr lang="en-US" smtClean="0"/>
              <a:pPr/>
              <a:t>18-10-2014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6199-4BDD-4B24-AFEB-5D516A1F8F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ADB8A5-EAA0-4658-AECA-C0A95ECDD21D}" type="datetimeFigureOut">
              <a:rPr lang="en-US" smtClean="0"/>
              <a:pPr/>
              <a:t>18-10-2014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C66199-4BDD-4B24-AFEB-5D516A1F8F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DB8A5-EAA0-4658-AECA-C0A95ECDD21D}" type="datetimeFigureOut">
              <a:rPr lang="en-US" smtClean="0"/>
              <a:pPr/>
              <a:t>18-10-2014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6199-4BDD-4B24-AFEB-5D516A1F8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ADB8A5-EAA0-4658-AECA-C0A95ECDD21D}" type="datetimeFigureOut">
              <a:rPr lang="en-US" smtClean="0"/>
              <a:pPr/>
              <a:t>18-10-2014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0C66199-4BDD-4B24-AFEB-5D516A1F8F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ADB8A5-EAA0-4658-AECA-C0A95ECDD21D}" type="datetimeFigureOut">
              <a:rPr lang="en-US" smtClean="0"/>
              <a:pPr/>
              <a:t>18-10-2014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C66199-4BDD-4B24-AFEB-5D516A1F8F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8ADB8A5-EAA0-4658-AECA-C0A95ECDD21D}" type="datetimeFigureOut">
              <a:rPr lang="en-US" smtClean="0"/>
              <a:pPr/>
              <a:t>18-10-2014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0C66199-4BDD-4B24-AFEB-5D516A1F8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Dedeng</a:t>
            </a:r>
            <a:r>
              <a:rPr lang="en-US" dirty="0" smtClean="0"/>
              <a:t> </a:t>
            </a:r>
            <a:r>
              <a:rPr lang="en-US" dirty="0" err="1" smtClean="0"/>
              <a:t>Hirawan</a:t>
            </a:r>
            <a:r>
              <a:rPr lang="en-US" dirty="0" smtClean="0"/>
              <a:t>, </a:t>
            </a:r>
            <a:r>
              <a:rPr lang="en-US" dirty="0" err="1" smtClean="0"/>
              <a:t>M</a:t>
            </a:r>
            <a:r>
              <a:rPr lang="en-US" dirty="0" err="1" smtClean="0"/>
              <a:t>.Kom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Bilangan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kumpulan</a:t>
            </a:r>
            <a:r>
              <a:rPr lang="en-US" sz="2000" dirty="0" smtClean="0"/>
              <a:t> </a:t>
            </a:r>
            <a:r>
              <a:rPr lang="en-US" sz="2000" dirty="0" err="1" smtClean="0"/>
              <a:t>simbol</a:t>
            </a:r>
            <a:r>
              <a:rPr lang="en-US" sz="2000" dirty="0" smtClean="0"/>
              <a:t> </a:t>
            </a:r>
            <a:r>
              <a:rPr lang="en-US" sz="2000" dirty="0" err="1" smtClean="0"/>
              <a:t>khusus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membangun</a:t>
            </a:r>
            <a:r>
              <a:rPr lang="en-US" sz="2000" dirty="0" smtClean="0"/>
              <a:t> </a:t>
            </a:r>
            <a:r>
              <a:rPr lang="en-US" sz="2000" dirty="0" err="1" smtClean="0"/>
              <a:t>sebua</a:t>
            </a:r>
            <a:r>
              <a:rPr lang="en-US" sz="2000" dirty="0" smtClean="0"/>
              <a:t> </a:t>
            </a:r>
            <a:r>
              <a:rPr lang="en-US" sz="2000" dirty="0" err="1" smtClean="0"/>
              <a:t>bilangan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bilangan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umum</a:t>
            </a:r>
            <a:r>
              <a:rPr lang="en-US" sz="2000" dirty="0" smtClean="0"/>
              <a:t> </a:t>
            </a:r>
            <a:r>
              <a:rPr lang="en-US" sz="2000" dirty="0" err="1" smtClean="0"/>
              <a:t>dipakai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Desimal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sepuluh</a:t>
            </a:r>
            <a:r>
              <a:rPr lang="en-US" sz="2000" dirty="0" smtClean="0"/>
              <a:t> </a:t>
            </a:r>
            <a:r>
              <a:rPr lang="en-US" sz="2000" dirty="0" err="1" smtClean="0"/>
              <a:t>simbol</a:t>
            </a:r>
            <a:r>
              <a:rPr lang="en-US" sz="2000" dirty="0" smtClean="0"/>
              <a:t> </a:t>
            </a:r>
            <a:r>
              <a:rPr lang="en-US" sz="2000" dirty="0" err="1" smtClean="0"/>
              <a:t>yaitu</a:t>
            </a:r>
            <a:r>
              <a:rPr lang="en-US" sz="2000" dirty="0" smtClean="0"/>
              <a:t> 0 s/d 9.</a:t>
            </a:r>
          </a:p>
          <a:p>
            <a:pPr algn="just"/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bilangan</a:t>
            </a:r>
            <a:r>
              <a:rPr lang="en-US" sz="2000" dirty="0" smtClean="0"/>
              <a:t> </a:t>
            </a:r>
            <a:r>
              <a:rPr lang="en-US" sz="2000" dirty="0" err="1" smtClean="0"/>
              <a:t>desimal</a:t>
            </a:r>
            <a:r>
              <a:rPr lang="en-US" sz="2000" dirty="0" smtClean="0"/>
              <a:t> </a:t>
            </a:r>
            <a:r>
              <a:rPr lang="en-US" sz="2000" dirty="0" err="1" smtClean="0"/>
              <a:t>biasanya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bilangan</a:t>
            </a:r>
            <a:r>
              <a:rPr lang="en-US" sz="2000" dirty="0" smtClean="0"/>
              <a:t> </a:t>
            </a:r>
            <a:r>
              <a:rPr lang="en-US" sz="2000" dirty="0" err="1" smtClean="0"/>
              <a:t>berbasis</a:t>
            </a:r>
            <a:r>
              <a:rPr lang="en-US" sz="2000" dirty="0" smtClean="0"/>
              <a:t> 10.</a:t>
            </a:r>
          </a:p>
          <a:p>
            <a:pPr algn="just"/>
            <a:r>
              <a:rPr lang="en-US" sz="2000" dirty="0" err="1" smtClean="0"/>
              <a:t>Penulisan</a:t>
            </a:r>
            <a:r>
              <a:rPr lang="en-US" sz="2000" dirty="0" smtClean="0"/>
              <a:t> basis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bilangan</a:t>
            </a:r>
            <a:r>
              <a:rPr lang="en-US" sz="2000" dirty="0" smtClean="0"/>
              <a:t> </a:t>
            </a:r>
            <a:r>
              <a:rPr lang="en-US" sz="2000" dirty="0" err="1" smtClean="0"/>
              <a:t>biasanya</a:t>
            </a:r>
            <a:r>
              <a:rPr lang="en-US" sz="2000" dirty="0" smtClean="0"/>
              <a:t> </a:t>
            </a:r>
            <a:r>
              <a:rPr lang="en-US" sz="2000" dirty="0" err="1" smtClean="0"/>
              <a:t>diakhir</a:t>
            </a:r>
            <a:r>
              <a:rPr lang="en-US" sz="2000" dirty="0" smtClean="0"/>
              <a:t> </a:t>
            </a:r>
            <a:r>
              <a:rPr lang="en-US" sz="2000" dirty="0" err="1" smtClean="0"/>
              <a:t>bilangan</a:t>
            </a:r>
            <a:r>
              <a:rPr lang="en-US" sz="2000" dirty="0" smtClean="0"/>
              <a:t> </a:t>
            </a:r>
            <a:r>
              <a:rPr lang="en-US" sz="2000" dirty="0" err="1" smtClean="0"/>
              <a:t>berupa</a:t>
            </a:r>
            <a:r>
              <a:rPr lang="en-US" sz="2000" dirty="0" smtClean="0"/>
              <a:t> </a:t>
            </a:r>
            <a:r>
              <a:rPr lang="en-US" sz="2000" dirty="0" err="1" smtClean="0"/>
              <a:t>angka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diperkecil</a:t>
            </a:r>
            <a:r>
              <a:rPr lang="en-US" sz="2000" dirty="0" smtClean="0"/>
              <a:t> / </a:t>
            </a:r>
            <a:r>
              <a:rPr lang="en-US" sz="2000" i="1" dirty="0" err="1" smtClean="0"/>
              <a:t>subscrip</a:t>
            </a:r>
            <a:r>
              <a:rPr lang="en-US" sz="2000" i="1" dirty="0" smtClean="0"/>
              <a:t>,</a:t>
            </a:r>
          </a:p>
          <a:p>
            <a:pPr algn="just"/>
            <a:r>
              <a:rPr lang="en-US" sz="2000" dirty="0" err="1" smtClean="0"/>
              <a:t>misalnya</a:t>
            </a:r>
            <a:r>
              <a:rPr lang="en-US" sz="2000" dirty="0" smtClean="0"/>
              <a:t> : 20010,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biasanya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bilangan</a:t>
            </a:r>
            <a:r>
              <a:rPr lang="en-US" sz="2000" dirty="0" smtClean="0"/>
              <a:t> </a:t>
            </a:r>
            <a:r>
              <a:rPr lang="en-US" sz="2000" dirty="0" err="1" smtClean="0"/>
              <a:t>desimal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dituliskan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Di </a:t>
            </a:r>
            <a:r>
              <a:rPr lang="en-US" dirty="0" err="1" smtClean="0"/>
              <a:t>Komputer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 marL="695325" indent="-457200">
              <a:buFont typeface="+mj-lt"/>
              <a:buAutoNum type="arabicPeriod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endParaRPr lang="en-US" dirty="0" smtClean="0"/>
          </a:p>
          <a:p>
            <a:pPr marL="695325" indent="-457200">
              <a:buFont typeface="+mj-lt"/>
              <a:buAutoNum type="arabicPeriod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Oktal</a:t>
            </a:r>
            <a:endParaRPr lang="en-US" dirty="0" smtClean="0"/>
          </a:p>
          <a:p>
            <a:pPr marL="695325" indent="-457200">
              <a:buFont typeface="+mj-lt"/>
              <a:buAutoNum type="arabicPeriod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Desimal</a:t>
            </a:r>
            <a:endParaRPr lang="en-US" dirty="0" smtClean="0"/>
          </a:p>
          <a:p>
            <a:pPr marL="695325" indent="-457200">
              <a:buFont typeface="+mj-lt"/>
              <a:buAutoNum type="arabicPeriod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Heksadesimal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0 </a:t>
            </a:r>
            <a:r>
              <a:rPr lang="en-US" dirty="0" err="1" smtClean="0"/>
              <a:t>dan</a:t>
            </a:r>
            <a:r>
              <a:rPr lang="en-US" dirty="0" smtClean="0"/>
              <a:t> 1.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2.</a:t>
            </a:r>
          </a:p>
          <a:p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digital.</a:t>
            </a:r>
          </a:p>
          <a:p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sv-SE" dirty="0" smtClean="0"/>
              <a:t>dikelompokan per 4 bilangan, misalnya : 1010 001.</a:t>
            </a:r>
          </a:p>
          <a:p>
            <a:r>
              <a:rPr lang="sv-SE" dirty="0" smtClean="0"/>
              <a:t>Contoh : </a:t>
            </a:r>
          </a:p>
          <a:p>
            <a:pPr marL="633413" indent="-273050">
              <a:buNone/>
            </a:pPr>
            <a:r>
              <a:rPr lang="en-US" dirty="0" smtClean="0"/>
              <a:t>00102 = 0010 = 2</a:t>
            </a:r>
            <a:r>
              <a:rPr lang="en-US" baseline="-25000" dirty="0" smtClean="0"/>
              <a:t>10</a:t>
            </a:r>
          </a:p>
          <a:p>
            <a:pPr marL="633413" indent="-273050">
              <a:buNone/>
            </a:pPr>
            <a:r>
              <a:rPr lang="en-US" dirty="0" smtClean="0"/>
              <a:t>10102 = 1010 = 10</a:t>
            </a:r>
            <a:r>
              <a:rPr lang="en-US" baseline="-25000" dirty="0" smtClean="0"/>
              <a:t>10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Bilangan</a:t>
            </a:r>
            <a:r>
              <a:rPr lang="en-US" b="1" dirty="0" smtClean="0"/>
              <a:t> </a:t>
            </a:r>
            <a:r>
              <a:rPr lang="en-US" b="1" dirty="0" err="1" smtClean="0"/>
              <a:t>Oktal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delapan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0 s/d 7.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8.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 marL="573088" indent="-273050">
              <a:buNone/>
            </a:pPr>
            <a:r>
              <a:rPr lang="en-US" dirty="0" smtClean="0"/>
              <a:t>2</a:t>
            </a:r>
            <a:r>
              <a:rPr lang="en-US" baseline="-25000" dirty="0" smtClean="0"/>
              <a:t>8</a:t>
            </a:r>
            <a:r>
              <a:rPr lang="en-US" dirty="0" smtClean="0"/>
              <a:t> = 2</a:t>
            </a:r>
            <a:r>
              <a:rPr lang="en-US" baseline="-25000" dirty="0" smtClean="0"/>
              <a:t>10</a:t>
            </a:r>
          </a:p>
          <a:p>
            <a:pPr marL="573088" indent="-273050">
              <a:buNone/>
            </a:pPr>
            <a:r>
              <a:rPr lang="en-US" dirty="0" smtClean="0"/>
              <a:t>10</a:t>
            </a:r>
            <a:r>
              <a:rPr lang="en-US" baseline="-25000" dirty="0" smtClean="0"/>
              <a:t>8</a:t>
            </a:r>
            <a:r>
              <a:rPr lang="en-US" dirty="0" smtClean="0"/>
              <a:t> = 8</a:t>
            </a:r>
            <a:r>
              <a:rPr lang="en-US" baseline="-25000" dirty="0" smtClean="0"/>
              <a:t>10</a:t>
            </a:r>
            <a:endParaRPr lang="en-US" baseline="-25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Bilangan</a:t>
            </a:r>
            <a:r>
              <a:rPr lang="en-US" b="1" dirty="0" smtClean="0"/>
              <a:t> </a:t>
            </a:r>
            <a:r>
              <a:rPr lang="en-US" b="1" dirty="0" err="1" smtClean="0"/>
              <a:t>Desimal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delapan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0 s/d 9.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10.</a:t>
            </a:r>
          </a:p>
          <a:p>
            <a:pPr algn="just"/>
            <a:r>
              <a:rPr lang="en-US" dirty="0" err="1" smtClean="0"/>
              <a:t>Contoh</a:t>
            </a:r>
            <a:r>
              <a:rPr lang="en-US" dirty="0" smtClean="0"/>
              <a:t> : 0,1,2,3,4,5,6,7,8,9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Heksadesimal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SE" dirty="0" smtClean="0"/>
              <a:t>Sistem ini menggunakan delapan simbol khusus, yaitu 0 s/d 9, </a:t>
            </a:r>
            <a:r>
              <a:rPr lang="en-US" dirty="0" smtClean="0"/>
              <a:t>A,B,C,D,E,F.</a:t>
            </a:r>
          </a:p>
          <a:p>
            <a:pPr algn="just"/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16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satusatunya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Huruf-huruf</a:t>
            </a:r>
            <a:r>
              <a:rPr lang="en-US" dirty="0" smtClean="0"/>
              <a:t> A,B,C,D,E,F </a:t>
            </a:r>
            <a:r>
              <a:rPr lang="en-US" dirty="0" err="1" smtClean="0"/>
              <a:t>berturut-turut</a:t>
            </a:r>
            <a:r>
              <a:rPr lang="en-US" dirty="0" smtClean="0"/>
              <a:t> </a:t>
            </a:r>
            <a:r>
              <a:rPr lang="en-US" dirty="0" err="1" smtClean="0"/>
              <a:t>nilainya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 10,11,12,13,14,15.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 marL="573088" indent="-273050">
              <a:buNone/>
            </a:pPr>
            <a:r>
              <a:rPr lang="en-US" dirty="0" smtClean="0"/>
              <a:t>8</a:t>
            </a:r>
            <a:r>
              <a:rPr lang="en-US" baseline="-25000" dirty="0" smtClean="0"/>
              <a:t>16</a:t>
            </a:r>
            <a:r>
              <a:rPr lang="en-US" dirty="0" smtClean="0"/>
              <a:t> = 2</a:t>
            </a:r>
          </a:p>
          <a:p>
            <a:pPr marL="573088" indent="-273050">
              <a:buNone/>
            </a:pPr>
            <a:r>
              <a:rPr lang="en-US" dirty="0" smtClean="0"/>
              <a:t>A</a:t>
            </a:r>
            <a:r>
              <a:rPr lang="en-US" baseline="-25000" dirty="0" smtClean="0"/>
              <a:t>16</a:t>
            </a:r>
            <a:r>
              <a:rPr lang="en-US" dirty="0" smtClean="0"/>
              <a:t> = 10</a:t>
            </a:r>
          </a:p>
          <a:p>
            <a:pPr marL="573088" indent="-273050">
              <a:buNone/>
            </a:pPr>
            <a:r>
              <a:rPr lang="en-US" dirty="0" smtClean="0"/>
              <a:t>1A</a:t>
            </a:r>
            <a:r>
              <a:rPr lang="en-US" baseline="-25000" dirty="0" smtClean="0"/>
              <a:t>16</a:t>
            </a:r>
            <a:r>
              <a:rPr lang="en-US" dirty="0" smtClean="0"/>
              <a:t> = 26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189</TotalTime>
  <Words>268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Sistem bilangan</vt:lpstr>
      <vt:lpstr>Pengertian</vt:lpstr>
      <vt:lpstr>Sistem Bilangan Di Komputer</vt:lpstr>
      <vt:lpstr>Sistem Bilangan Biner</vt:lpstr>
      <vt:lpstr>Sistem Bilangan Oktal</vt:lpstr>
      <vt:lpstr>Sistem Bilangan Desimal</vt:lpstr>
      <vt:lpstr>Sistem Bilangan Heksadesimal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bilangan</dc:title>
  <dc:creator>selly</dc:creator>
  <cp:lastModifiedBy>selly</cp:lastModifiedBy>
  <cp:revision>22</cp:revision>
  <dcterms:created xsi:type="dcterms:W3CDTF">2013-11-13T01:49:13Z</dcterms:created>
  <dcterms:modified xsi:type="dcterms:W3CDTF">2014-10-18T02:53:36Z</dcterms:modified>
</cp:coreProperties>
</file>