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41" d="100"/>
          <a:sy n="41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A079E-AEC9-4679-911E-EF2D499775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F669B-AF50-4FA1-8C54-61A125DE2C3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851D09C-385B-40A9-939B-02730845AE8C}" type="parTrans" cxnId="{A5A404CD-FFC8-49AC-8334-04C81FD49F6F}">
      <dgm:prSet/>
      <dgm:spPr/>
      <dgm:t>
        <a:bodyPr/>
        <a:lstStyle/>
        <a:p>
          <a:endParaRPr lang="en-US"/>
        </a:p>
      </dgm:t>
    </dgm:pt>
    <dgm:pt modelId="{78BF622F-FE54-4F18-A173-5EAFBA9BDA84}" type="sibTrans" cxnId="{A5A404CD-FFC8-49AC-8334-04C81FD49F6F}">
      <dgm:prSet/>
      <dgm:spPr/>
      <dgm:t>
        <a:bodyPr/>
        <a:lstStyle/>
        <a:p>
          <a:endParaRPr lang="en-US"/>
        </a:p>
      </dgm:t>
    </dgm:pt>
    <dgm:pt modelId="{28DEAA3A-A872-4450-8EBB-48C6FEB3979F}">
      <dgm:prSet phldrT="[Text]"/>
      <dgm:spPr/>
      <dgm:t>
        <a:bodyPr/>
        <a:lstStyle/>
        <a:p>
          <a:r>
            <a:rPr lang="en-US" dirty="0" smtClean="0"/>
            <a:t>Motherboard</a:t>
          </a:r>
          <a:endParaRPr lang="en-US" dirty="0"/>
        </a:p>
      </dgm:t>
    </dgm:pt>
    <dgm:pt modelId="{C99C56DC-1B17-40C7-9069-AB39262BFE35}" type="parTrans" cxnId="{761696A8-422C-49B6-80CA-1717CA34AD72}">
      <dgm:prSet/>
      <dgm:spPr/>
      <dgm:t>
        <a:bodyPr/>
        <a:lstStyle/>
        <a:p>
          <a:endParaRPr lang="en-US"/>
        </a:p>
      </dgm:t>
    </dgm:pt>
    <dgm:pt modelId="{DE79A204-A165-4747-A2E0-E77F34C09F1C}" type="sibTrans" cxnId="{761696A8-422C-49B6-80CA-1717CA34AD72}">
      <dgm:prSet/>
      <dgm:spPr/>
      <dgm:t>
        <a:bodyPr/>
        <a:lstStyle/>
        <a:p>
          <a:endParaRPr lang="en-US"/>
        </a:p>
      </dgm:t>
    </dgm:pt>
    <dgm:pt modelId="{7BCDE84E-98C2-4D79-B63E-E137B8653EF1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FDF968A-7AAA-45F3-AA9C-8A36813330DB}" type="parTrans" cxnId="{3979DFD7-EE4C-449C-BF13-4F8C317A76BA}">
      <dgm:prSet/>
      <dgm:spPr/>
      <dgm:t>
        <a:bodyPr/>
        <a:lstStyle/>
        <a:p>
          <a:endParaRPr lang="en-US"/>
        </a:p>
      </dgm:t>
    </dgm:pt>
    <dgm:pt modelId="{1A094187-53DE-4CF0-9B0D-4F5E46DD760D}" type="sibTrans" cxnId="{3979DFD7-EE4C-449C-BF13-4F8C317A76BA}">
      <dgm:prSet/>
      <dgm:spPr/>
      <dgm:t>
        <a:bodyPr/>
        <a:lstStyle/>
        <a:p>
          <a:endParaRPr lang="en-US"/>
        </a:p>
      </dgm:t>
    </dgm:pt>
    <dgm:pt modelId="{49E78EF0-E351-4292-BABD-90A282B39A0D}">
      <dgm:prSet phldrT="[Text]"/>
      <dgm:spPr/>
      <dgm:t>
        <a:bodyPr/>
        <a:lstStyle/>
        <a:p>
          <a:r>
            <a:rPr lang="en-US" dirty="0" smtClean="0"/>
            <a:t>CPU</a:t>
          </a:r>
          <a:endParaRPr lang="en-US" dirty="0"/>
        </a:p>
      </dgm:t>
    </dgm:pt>
    <dgm:pt modelId="{BBB47E7E-EE62-4A2C-AC1E-269763372D74}" type="parTrans" cxnId="{23AADD7E-1416-4199-BAE8-48A67667B0F4}">
      <dgm:prSet/>
      <dgm:spPr/>
      <dgm:t>
        <a:bodyPr/>
        <a:lstStyle/>
        <a:p>
          <a:endParaRPr lang="en-US"/>
        </a:p>
      </dgm:t>
    </dgm:pt>
    <dgm:pt modelId="{B0B440C2-1956-4010-BAF6-D2D958AE7AC0}" type="sibTrans" cxnId="{23AADD7E-1416-4199-BAE8-48A67667B0F4}">
      <dgm:prSet/>
      <dgm:spPr/>
      <dgm:t>
        <a:bodyPr/>
        <a:lstStyle/>
        <a:p>
          <a:endParaRPr lang="en-US"/>
        </a:p>
      </dgm:t>
    </dgm:pt>
    <dgm:pt modelId="{B4165F12-9CB7-4A4E-BBD5-9D6A89D4C7E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79705E0-4A0B-48F2-A865-FB34DA7A8B60}" type="parTrans" cxnId="{23F7A2FD-EE01-446E-828B-ED0D7998A885}">
      <dgm:prSet/>
      <dgm:spPr/>
      <dgm:t>
        <a:bodyPr/>
        <a:lstStyle/>
        <a:p>
          <a:endParaRPr lang="en-US"/>
        </a:p>
      </dgm:t>
    </dgm:pt>
    <dgm:pt modelId="{53E8FD95-174D-4E73-970F-B6A3E8351B1C}" type="sibTrans" cxnId="{23F7A2FD-EE01-446E-828B-ED0D7998A885}">
      <dgm:prSet/>
      <dgm:spPr/>
      <dgm:t>
        <a:bodyPr/>
        <a:lstStyle/>
        <a:p>
          <a:endParaRPr lang="en-US"/>
        </a:p>
      </dgm:t>
    </dgm:pt>
    <dgm:pt modelId="{483C421D-8439-456A-840A-560D133E565A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BDF07BA9-93DF-4940-BFFE-5E42EA984028}" type="parTrans" cxnId="{1A98EF82-BDFE-496A-B413-21035E036763}">
      <dgm:prSet/>
      <dgm:spPr/>
      <dgm:t>
        <a:bodyPr/>
        <a:lstStyle/>
        <a:p>
          <a:endParaRPr lang="en-US"/>
        </a:p>
      </dgm:t>
    </dgm:pt>
    <dgm:pt modelId="{C73C5F3C-0DE3-4859-961A-F8025C2F371E}" type="sibTrans" cxnId="{1A98EF82-BDFE-496A-B413-21035E036763}">
      <dgm:prSet/>
      <dgm:spPr/>
      <dgm:t>
        <a:bodyPr/>
        <a:lstStyle/>
        <a:p>
          <a:endParaRPr lang="en-US"/>
        </a:p>
      </dgm:t>
    </dgm:pt>
    <dgm:pt modelId="{18E37717-B42E-48FF-9DE8-4445DCD3A6AF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112B44A-BC21-4947-90ED-BB7E3592E845}" type="parTrans" cxnId="{FAC419E4-B0D3-42C3-B358-0F20D890FC09}">
      <dgm:prSet/>
      <dgm:spPr/>
      <dgm:t>
        <a:bodyPr/>
        <a:lstStyle/>
        <a:p>
          <a:endParaRPr lang="en-US"/>
        </a:p>
      </dgm:t>
    </dgm:pt>
    <dgm:pt modelId="{BE6C856A-5543-424F-A80A-46AFABBE9EAB}" type="sibTrans" cxnId="{FAC419E4-B0D3-42C3-B358-0F20D890FC09}">
      <dgm:prSet/>
      <dgm:spPr/>
      <dgm:t>
        <a:bodyPr/>
        <a:lstStyle/>
        <a:p>
          <a:endParaRPr lang="en-US"/>
        </a:p>
      </dgm:t>
    </dgm:pt>
    <dgm:pt modelId="{95BF1657-05CC-425F-A367-FD183F1A4A08}">
      <dgm:prSet/>
      <dgm:spPr/>
      <dgm:t>
        <a:bodyPr/>
        <a:lstStyle/>
        <a:p>
          <a:r>
            <a:rPr lang="en-US" smtClean="0"/>
            <a:t>Storage			</a:t>
          </a:r>
          <a:endParaRPr lang="en-US" dirty="0"/>
        </a:p>
      </dgm:t>
    </dgm:pt>
    <dgm:pt modelId="{4B15C8DF-1D8A-4450-A0C0-8FFCA5C12393}" type="parTrans" cxnId="{0859C873-5217-43D5-BFC6-DBFBD4A1A197}">
      <dgm:prSet/>
      <dgm:spPr/>
      <dgm:t>
        <a:bodyPr/>
        <a:lstStyle/>
        <a:p>
          <a:endParaRPr lang="en-US"/>
        </a:p>
      </dgm:t>
    </dgm:pt>
    <dgm:pt modelId="{968CDED4-D2FE-4DB1-BD87-C2575A7DCB56}" type="sibTrans" cxnId="{0859C873-5217-43D5-BFC6-DBFBD4A1A197}">
      <dgm:prSet/>
      <dgm:spPr/>
      <dgm:t>
        <a:bodyPr/>
        <a:lstStyle/>
        <a:p>
          <a:endParaRPr lang="en-US"/>
        </a:p>
      </dgm:t>
    </dgm:pt>
    <dgm:pt modelId="{E8980CC3-512C-4A3F-9E52-2AF38E0FF5A8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0318A343-C942-4ADC-A29E-0DCB39D07012}" type="parTrans" cxnId="{1004242C-6C10-4D22-8788-1510D82AC4FD}">
      <dgm:prSet/>
      <dgm:spPr/>
      <dgm:t>
        <a:bodyPr/>
        <a:lstStyle/>
        <a:p>
          <a:endParaRPr lang="en-US"/>
        </a:p>
      </dgm:t>
    </dgm:pt>
    <dgm:pt modelId="{C70D402B-99AA-4524-8B8D-C14EB7BA758E}" type="sibTrans" cxnId="{1004242C-6C10-4D22-8788-1510D82AC4FD}">
      <dgm:prSet/>
      <dgm:spPr/>
      <dgm:t>
        <a:bodyPr/>
        <a:lstStyle/>
        <a:p>
          <a:endParaRPr lang="en-US"/>
        </a:p>
      </dgm:t>
    </dgm:pt>
    <dgm:pt modelId="{CCE9E0A5-42A3-42DA-9D4F-233D7B315E2D}">
      <dgm:prSet/>
      <dgm:spPr/>
      <dgm:t>
        <a:bodyPr/>
        <a:lstStyle/>
        <a:p>
          <a:r>
            <a:rPr lang="en-US" dirty="0" err="1" smtClean="0"/>
            <a:t>Casing_Power</a:t>
          </a:r>
          <a:r>
            <a:rPr lang="en-US" dirty="0" smtClean="0"/>
            <a:t> Supply	</a:t>
          </a:r>
          <a:endParaRPr lang="en-US" dirty="0"/>
        </a:p>
      </dgm:t>
    </dgm:pt>
    <dgm:pt modelId="{F96A660D-73AA-42DB-81ED-7D8E00711CE3}" type="parTrans" cxnId="{B92FE4F5-FF4E-4A9A-8ADB-1BD430BB65DA}">
      <dgm:prSet/>
      <dgm:spPr/>
      <dgm:t>
        <a:bodyPr/>
        <a:lstStyle/>
        <a:p>
          <a:endParaRPr lang="en-US"/>
        </a:p>
      </dgm:t>
    </dgm:pt>
    <dgm:pt modelId="{75D4E680-665A-451C-9299-ED0C01AEC59D}" type="sibTrans" cxnId="{B92FE4F5-FF4E-4A9A-8ADB-1BD430BB65DA}">
      <dgm:prSet/>
      <dgm:spPr/>
      <dgm:t>
        <a:bodyPr/>
        <a:lstStyle/>
        <a:p>
          <a:endParaRPr lang="en-US"/>
        </a:p>
      </dgm:t>
    </dgm:pt>
    <dgm:pt modelId="{F3CC4599-36D2-4861-9B44-49D579CC7AED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874EC7DA-01A4-4C16-8786-43779A337445}" type="parTrans" cxnId="{85B5D5CE-396C-402F-A3E1-97EF850ECF92}">
      <dgm:prSet/>
      <dgm:spPr/>
      <dgm:t>
        <a:bodyPr/>
        <a:lstStyle/>
        <a:p>
          <a:endParaRPr lang="en-US"/>
        </a:p>
      </dgm:t>
    </dgm:pt>
    <dgm:pt modelId="{45E00445-A6D6-4A45-A89F-FE1BA2996DF2}" type="sibTrans" cxnId="{85B5D5CE-396C-402F-A3E1-97EF850ECF92}">
      <dgm:prSet/>
      <dgm:spPr/>
      <dgm:t>
        <a:bodyPr/>
        <a:lstStyle/>
        <a:p>
          <a:endParaRPr lang="en-US"/>
        </a:p>
      </dgm:t>
    </dgm:pt>
    <dgm:pt modelId="{89B20182-58D5-4A43-8513-716EE5E322F3}">
      <dgm:prSet/>
      <dgm:spPr/>
      <dgm:t>
        <a:bodyPr/>
        <a:lstStyle/>
        <a:p>
          <a:r>
            <a:rPr lang="en-US" dirty="0" smtClean="0"/>
            <a:t>VGA (Video Graphic </a:t>
          </a:r>
          <a:endParaRPr lang="en-US" dirty="0"/>
        </a:p>
      </dgm:t>
    </dgm:pt>
    <dgm:pt modelId="{336D17D8-13B3-4608-8AA0-92A50ECDCE84}" type="parTrans" cxnId="{74BC41B8-71D6-4120-BA7E-569CC1A9E897}">
      <dgm:prSet/>
      <dgm:spPr/>
      <dgm:t>
        <a:bodyPr/>
        <a:lstStyle/>
        <a:p>
          <a:endParaRPr lang="en-US"/>
        </a:p>
      </dgm:t>
    </dgm:pt>
    <dgm:pt modelId="{A25871D2-C095-4E4C-B647-186017110744}" type="sibTrans" cxnId="{74BC41B8-71D6-4120-BA7E-569CC1A9E897}">
      <dgm:prSet/>
      <dgm:spPr/>
      <dgm:t>
        <a:bodyPr/>
        <a:lstStyle/>
        <a:p>
          <a:endParaRPr lang="en-US"/>
        </a:p>
      </dgm:t>
    </dgm:pt>
    <dgm:pt modelId="{722CD9C5-CEAE-4A9E-8265-042CAE9DDD2F}" type="pres">
      <dgm:prSet presAssocID="{BD8A079E-AEC9-4679-911E-EF2D49977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069CA-0A76-4EB4-A02B-EF58D891C99A}" type="pres">
      <dgm:prSet presAssocID="{7D2F669B-AF50-4FA1-8C54-61A125DE2C37}" presName="composite" presStyleCnt="0"/>
      <dgm:spPr/>
    </dgm:pt>
    <dgm:pt modelId="{815B56D6-3502-401B-9675-FC3E91351E66}" type="pres">
      <dgm:prSet presAssocID="{7D2F669B-AF50-4FA1-8C54-61A125DE2C3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A3134-EC83-41BD-925F-0DC0E45AC9EB}" type="pres">
      <dgm:prSet presAssocID="{7D2F669B-AF50-4FA1-8C54-61A125DE2C3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57B3B-5C5D-4B53-ABA1-87C650E35AC6}" type="pres">
      <dgm:prSet presAssocID="{78BF622F-FE54-4F18-A173-5EAFBA9BDA84}" presName="sp" presStyleCnt="0"/>
      <dgm:spPr/>
    </dgm:pt>
    <dgm:pt modelId="{2CE33EFC-090F-42D5-9E7B-02AF94371EA3}" type="pres">
      <dgm:prSet presAssocID="{7BCDE84E-98C2-4D79-B63E-E137B8653EF1}" presName="composite" presStyleCnt="0"/>
      <dgm:spPr/>
    </dgm:pt>
    <dgm:pt modelId="{140E70C3-C7BB-4BDA-919E-37ED2CAA1BB7}" type="pres">
      <dgm:prSet presAssocID="{7BCDE84E-98C2-4D79-B63E-E137B8653EF1}" presName="parentText" presStyleLbl="alignNode1" presStyleIdx="1" presStyleCnt="6" custLinFactNeighborX="0" custLinFactNeighborY="-64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EEEFB-3A50-4495-ACCD-E5FB338B84BE}" type="pres">
      <dgm:prSet presAssocID="{7BCDE84E-98C2-4D79-B63E-E137B8653EF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56543-96CE-4B90-BEDE-83AEC56201E6}" type="pres">
      <dgm:prSet presAssocID="{1A094187-53DE-4CF0-9B0D-4F5E46DD760D}" presName="sp" presStyleCnt="0"/>
      <dgm:spPr/>
    </dgm:pt>
    <dgm:pt modelId="{CF952341-0DCD-457F-8800-3F91C02BE4EA}" type="pres">
      <dgm:prSet presAssocID="{B4165F12-9CB7-4A4E-BBD5-9D6A89D4C7E3}" presName="composite" presStyleCnt="0"/>
      <dgm:spPr/>
    </dgm:pt>
    <dgm:pt modelId="{84BA46F5-606D-43B2-B21D-64065BA0BB83}" type="pres">
      <dgm:prSet presAssocID="{B4165F12-9CB7-4A4E-BBD5-9D6A89D4C7E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86DF7-DE83-412E-9C5B-FC1A78D1991F}" type="pres">
      <dgm:prSet presAssocID="{B4165F12-9CB7-4A4E-BBD5-9D6A89D4C7E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24FBC-A0F5-47DB-864E-2FC948B76CC5}" type="pres">
      <dgm:prSet presAssocID="{53E8FD95-174D-4E73-970F-B6A3E8351B1C}" presName="sp" presStyleCnt="0"/>
      <dgm:spPr/>
    </dgm:pt>
    <dgm:pt modelId="{F9E190C2-4D74-4766-980A-3BA851771BC0}" type="pres">
      <dgm:prSet presAssocID="{18E37717-B42E-48FF-9DE8-4445DCD3A6AF}" presName="composite" presStyleCnt="0"/>
      <dgm:spPr/>
    </dgm:pt>
    <dgm:pt modelId="{E9FDED0A-B230-48E1-BFB7-9EA285A8EDDE}" type="pres">
      <dgm:prSet presAssocID="{18E37717-B42E-48FF-9DE8-4445DCD3A6A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15A28-591F-4412-B4F0-CE8D19BCD0D6}" type="pres">
      <dgm:prSet presAssocID="{18E37717-B42E-48FF-9DE8-4445DCD3A6A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A3E5F-F7A2-419B-AB9F-836BCFD3C0D4}" type="pres">
      <dgm:prSet presAssocID="{BE6C856A-5543-424F-A80A-46AFABBE9EAB}" presName="sp" presStyleCnt="0"/>
      <dgm:spPr/>
    </dgm:pt>
    <dgm:pt modelId="{D9046F1A-6687-459E-83F4-0F419DB443E4}" type="pres">
      <dgm:prSet presAssocID="{E8980CC3-512C-4A3F-9E52-2AF38E0FF5A8}" presName="composite" presStyleCnt="0"/>
      <dgm:spPr/>
    </dgm:pt>
    <dgm:pt modelId="{2B75F829-B605-44B2-8C5C-9917E029C3D8}" type="pres">
      <dgm:prSet presAssocID="{E8980CC3-512C-4A3F-9E52-2AF38E0FF5A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8302F-694A-4C36-AE46-200368834DF0}" type="pres">
      <dgm:prSet presAssocID="{E8980CC3-512C-4A3F-9E52-2AF38E0FF5A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A0376-1F72-41A2-85EF-2AAAA7C2B4B9}" type="pres">
      <dgm:prSet presAssocID="{C70D402B-99AA-4524-8B8D-C14EB7BA758E}" presName="sp" presStyleCnt="0"/>
      <dgm:spPr/>
    </dgm:pt>
    <dgm:pt modelId="{0A313914-4D2B-4352-ABD7-06A2629F03E4}" type="pres">
      <dgm:prSet presAssocID="{F3CC4599-36D2-4861-9B44-49D579CC7AED}" presName="composite" presStyleCnt="0"/>
      <dgm:spPr/>
    </dgm:pt>
    <dgm:pt modelId="{E76C6EDC-0475-4E31-AE02-44C496174B2A}" type="pres">
      <dgm:prSet presAssocID="{F3CC4599-36D2-4861-9B44-49D579CC7AE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B7E41-47C0-48C1-9AA5-E34A9BAB88AA}" type="pres">
      <dgm:prSet presAssocID="{F3CC4599-36D2-4861-9B44-49D579CC7AE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8EF82-BDFE-496A-B413-21035E036763}" srcId="{B4165F12-9CB7-4A4E-BBD5-9D6A89D4C7E3}" destId="{483C421D-8439-456A-840A-560D133E565A}" srcOrd="0" destOrd="0" parTransId="{BDF07BA9-93DF-4940-BFFE-5E42EA984028}" sibTransId="{C73C5F3C-0DE3-4859-961A-F8025C2F371E}"/>
    <dgm:cxn modelId="{561CE8A0-C117-4644-80C9-F82239EC47E0}" type="presOf" srcId="{95BF1657-05CC-425F-A367-FD183F1A4A08}" destId="{C0915A28-591F-4412-B4F0-CE8D19BCD0D6}" srcOrd="0" destOrd="0" presId="urn:microsoft.com/office/officeart/2005/8/layout/chevron2"/>
    <dgm:cxn modelId="{DEB55172-1471-4ABB-A1B9-0EBF434437F6}" type="presOf" srcId="{7D2F669B-AF50-4FA1-8C54-61A125DE2C37}" destId="{815B56D6-3502-401B-9675-FC3E91351E66}" srcOrd="0" destOrd="0" presId="urn:microsoft.com/office/officeart/2005/8/layout/chevron2"/>
    <dgm:cxn modelId="{54EA6056-463D-43D9-B715-F06C16C691D7}" type="presOf" srcId="{F3CC4599-36D2-4861-9B44-49D579CC7AED}" destId="{E76C6EDC-0475-4E31-AE02-44C496174B2A}" srcOrd="0" destOrd="0" presId="urn:microsoft.com/office/officeart/2005/8/layout/chevron2"/>
    <dgm:cxn modelId="{23AADD7E-1416-4199-BAE8-48A67667B0F4}" srcId="{7BCDE84E-98C2-4D79-B63E-E137B8653EF1}" destId="{49E78EF0-E351-4292-BABD-90A282B39A0D}" srcOrd="0" destOrd="0" parTransId="{BBB47E7E-EE62-4A2C-AC1E-269763372D74}" sibTransId="{B0B440C2-1956-4010-BAF6-D2D958AE7AC0}"/>
    <dgm:cxn modelId="{3979DFD7-EE4C-449C-BF13-4F8C317A76BA}" srcId="{BD8A079E-AEC9-4679-911E-EF2D49977580}" destId="{7BCDE84E-98C2-4D79-B63E-E137B8653EF1}" srcOrd="1" destOrd="0" parTransId="{AFDF968A-7AAA-45F3-AA9C-8A36813330DB}" sibTransId="{1A094187-53DE-4CF0-9B0D-4F5E46DD760D}"/>
    <dgm:cxn modelId="{596E891B-C641-4663-BB57-CA5FD51825E1}" type="presOf" srcId="{49E78EF0-E351-4292-BABD-90A282B39A0D}" destId="{1F6EEEFB-3A50-4495-ACCD-E5FB338B84BE}" srcOrd="0" destOrd="0" presId="urn:microsoft.com/office/officeart/2005/8/layout/chevron2"/>
    <dgm:cxn modelId="{FAC419E4-B0D3-42C3-B358-0F20D890FC09}" srcId="{BD8A079E-AEC9-4679-911E-EF2D49977580}" destId="{18E37717-B42E-48FF-9DE8-4445DCD3A6AF}" srcOrd="3" destOrd="0" parTransId="{A112B44A-BC21-4947-90ED-BB7E3592E845}" sibTransId="{BE6C856A-5543-424F-A80A-46AFABBE9EAB}"/>
    <dgm:cxn modelId="{AC4D89EA-062C-4038-A836-CB4CB7FE9F3D}" type="presOf" srcId="{28DEAA3A-A872-4450-8EBB-48C6FEB3979F}" destId="{67AA3134-EC83-41BD-925F-0DC0E45AC9EB}" srcOrd="0" destOrd="0" presId="urn:microsoft.com/office/officeart/2005/8/layout/chevron2"/>
    <dgm:cxn modelId="{74BC41B8-71D6-4120-BA7E-569CC1A9E897}" srcId="{F3CC4599-36D2-4861-9B44-49D579CC7AED}" destId="{89B20182-58D5-4A43-8513-716EE5E322F3}" srcOrd="0" destOrd="0" parTransId="{336D17D8-13B3-4608-8AA0-92A50ECDCE84}" sibTransId="{A25871D2-C095-4E4C-B647-186017110744}"/>
    <dgm:cxn modelId="{23F7A2FD-EE01-446E-828B-ED0D7998A885}" srcId="{BD8A079E-AEC9-4679-911E-EF2D49977580}" destId="{B4165F12-9CB7-4A4E-BBD5-9D6A89D4C7E3}" srcOrd="2" destOrd="0" parTransId="{D79705E0-4A0B-48F2-A865-FB34DA7A8B60}" sibTransId="{53E8FD95-174D-4E73-970F-B6A3E8351B1C}"/>
    <dgm:cxn modelId="{1004242C-6C10-4D22-8788-1510D82AC4FD}" srcId="{BD8A079E-AEC9-4679-911E-EF2D49977580}" destId="{E8980CC3-512C-4A3F-9E52-2AF38E0FF5A8}" srcOrd="4" destOrd="0" parTransId="{0318A343-C942-4ADC-A29E-0DCB39D07012}" sibTransId="{C70D402B-99AA-4524-8B8D-C14EB7BA758E}"/>
    <dgm:cxn modelId="{A5A404CD-FFC8-49AC-8334-04C81FD49F6F}" srcId="{BD8A079E-AEC9-4679-911E-EF2D49977580}" destId="{7D2F669B-AF50-4FA1-8C54-61A125DE2C37}" srcOrd="0" destOrd="0" parTransId="{8851D09C-385B-40A9-939B-02730845AE8C}" sibTransId="{78BF622F-FE54-4F18-A173-5EAFBA9BDA84}"/>
    <dgm:cxn modelId="{A9A53D3D-A691-4967-97E4-E00E91AAE3ED}" type="presOf" srcId="{7BCDE84E-98C2-4D79-B63E-E137B8653EF1}" destId="{140E70C3-C7BB-4BDA-919E-37ED2CAA1BB7}" srcOrd="0" destOrd="0" presId="urn:microsoft.com/office/officeart/2005/8/layout/chevron2"/>
    <dgm:cxn modelId="{85B5D5CE-396C-402F-A3E1-97EF850ECF92}" srcId="{BD8A079E-AEC9-4679-911E-EF2D49977580}" destId="{F3CC4599-36D2-4861-9B44-49D579CC7AED}" srcOrd="5" destOrd="0" parTransId="{874EC7DA-01A4-4C16-8786-43779A337445}" sibTransId="{45E00445-A6D6-4A45-A89F-FE1BA2996DF2}"/>
    <dgm:cxn modelId="{721D4DC9-6CB8-4A5F-A99D-5B2361D958E9}" type="presOf" srcId="{18E37717-B42E-48FF-9DE8-4445DCD3A6AF}" destId="{E9FDED0A-B230-48E1-BFB7-9EA285A8EDDE}" srcOrd="0" destOrd="0" presId="urn:microsoft.com/office/officeart/2005/8/layout/chevron2"/>
    <dgm:cxn modelId="{CA365B75-9316-47BC-969F-9316490F0F2C}" type="presOf" srcId="{483C421D-8439-456A-840A-560D133E565A}" destId="{54686DF7-DE83-412E-9C5B-FC1A78D1991F}" srcOrd="0" destOrd="0" presId="urn:microsoft.com/office/officeart/2005/8/layout/chevron2"/>
    <dgm:cxn modelId="{51A845C6-C168-4A2C-B3D0-D6553BF8A638}" type="presOf" srcId="{B4165F12-9CB7-4A4E-BBD5-9D6A89D4C7E3}" destId="{84BA46F5-606D-43B2-B21D-64065BA0BB83}" srcOrd="0" destOrd="0" presId="urn:microsoft.com/office/officeart/2005/8/layout/chevron2"/>
    <dgm:cxn modelId="{12D352E3-2033-4B1A-88F2-F03B413E9383}" type="presOf" srcId="{E8980CC3-512C-4A3F-9E52-2AF38E0FF5A8}" destId="{2B75F829-B605-44B2-8C5C-9917E029C3D8}" srcOrd="0" destOrd="0" presId="urn:microsoft.com/office/officeart/2005/8/layout/chevron2"/>
    <dgm:cxn modelId="{EC15C1B3-DDDC-4277-8EC6-3F792E0E8F70}" type="presOf" srcId="{BD8A079E-AEC9-4679-911E-EF2D49977580}" destId="{722CD9C5-CEAE-4A9E-8265-042CAE9DDD2F}" srcOrd="0" destOrd="0" presId="urn:microsoft.com/office/officeart/2005/8/layout/chevron2"/>
    <dgm:cxn modelId="{B92FE4F5-FF4E-4A9A-8ADB-1BD430BB65DA}" srcId="{E8980CC3-512C-4A3F-9E52-2AF38E0FF5A8}" destId="{CCE9E0A5-42A3-42DA-9D4F-233D7B315E2D}" srcOrd="0" destOrd="0" parTransId="{F96A660D-73AA-42DB-81ED-7D8E00711CE3}" sibTransId="{75D4E680-665A-451C-9299-ED0C01AEC59D}"/>
    <dgm:cxn modelId="{761696A8-422C-49B6-80CA-1717CA34AD72}" srcId="{7D2F669B-AF50-4FA1-8C54-61A125DE2C37}" destId="{28DEAA3A-A872-4450-8EBB-48C6FEB3979F}" srcOrd="0" destOrd="0" parTransId="{C99C56DC-1B17-40C7-9069-AB39262BFE35}" sibTransId="{DE79A204-A165-4747-A2E0-E77F34C09F1C}"/>
    <dgm:cxn modelId="{EBF2C2EE-8055-48B5-9372-9069B8828543}" type="presOf" srcId="{CCE9E0A5-42A3-42DA-9D4F-233D7B315E2D}" destId="{0C08302F-694A-4C36-AE46-200368834DF0}" srcOrd="0" destOrd="0" presId="urn:microsoft.com/office/officeart/2005/8/layout/chevron2"/>
    <dgm:cxn modelId="{0859C873-5217-43D5-BFC6-DBFBD4A1A197}" srcId="{18E37717-B42E-48FF-9DE8-4445DCD3A6AF}" destId="{95BF1657-05CC-425F-A367-FD183F1A4A08}" srcOrd="0" destOrd="0" parTransId="{4B15C8DF-1D8A-4450-A0C0-8FFCA5C12393}" sibTransId="{968CDED4-D2FE-4DB1-BD87-C2575A7DCB56}"/>
    <dgm:cxn modelId="{37F7B939-2639-41B3-A2C9-F31B8E0E8CE3}" type="presOf" srcId="{89B20182-58D5-4A43-8513-716EE5E322F3}" destId="{402B7E41-47C0-48C1-9AA5-E34A9BAB88AA}" srcOrd="0" destOrd="0" presId="urn:microsoft.com/office/officeart/2005/8/layout/chevron2"/>
    <dgm:cxn modelId="{289E82DC-638C-4E38-9538-E5114AE9C2B2}" type="presParOf" srcId="{722CD9C5-CEAE-4A9E-8265-042CAE9DDD2F}" destId="{411069CA-0A76-4EB4-A02B-EF58D891C99A}" srcOrd="0" destOrd="0" presId="urn:microsoft.com/office/officeart/2005/8/layout/chevron2"/>
    <dgm:cxn modelId="{9801D638-7E67-4C78-B0FC-4797A157CD4C}" type="presParOf" srcId="{411069CA-0A76-4EB4-A02B-EF58D891C99A}" destId="{815B56D6-3502-401B-9675-FC3E91351E66}" srcOrd="0" destOrd="0" presId="urn:microsoft.com/office/officeart/2005/8/layout/chevron2"/>
    <dgm:cxn modelId="{9F8465A9-4066-431A-A286-25535A86178B}" type="presParOf" srcId="{411069CA-0A76-4EB4-A02B-EF58D891C99A}" destId="{67AA3134-EC83-41BD-925F-0DC0E45AC9EB}" srcOrd="1" destOrd="0" presId="urn:microsoft.com/office/officeart/2005/8/layout/chevron2"/>
    <dgm:cxn modelId="{E1D9F413-D776-4E2F-88DD-D63D7F99B096}" type="presParOf" srcId="{722CD9C5-CEAE-4A9E-8265-042CAE9DDD2F}" destId="{5AD57B3B-5C5D-4B53-ABA1-87C650E35AC6}" srcOrd="1" destOrd="0" presId="urn:microsoft.com/office/officeart/2005/8/layout/chevron2"/>
    <dgm:cxn modelId="{A66CAA29-9310-4B58-B5DC-B2E209095437}" type="presParOf" srcId="{722CD9C5-CEAE-4A9E-8265-042CAE9DDD2F}" destId="{2CE33EFC-090F-42D5-9E7B-02AF94371EA3}" srcOrd="2" destOrd="0" presId="urn:microsoft.com/office/officeart/2005/8/layout/chevron2"/>
    <dgm:cxn modelId="{93A5152A-BD57-4635-BB13-AB548593BA02}" type="presParOf" srcId="{2CE33EFC-090F-42D5-9E7B-02AF94371EA3}" destId="{140E70C3-C7BB-4BDA-919E-37ED2CAA1BB7}" srcOrd="0" destOrd="0" presId="urn:microsoft.com/office/officeart/2005/8/layout/chevron2"/>
    <dgm:cxn modelId="{C0C7AD51-CA10-439D-BD11-C882738598B3}" type="presParOf" srcId="{2CE33EFC-090F-42D5-9E7B-02AF94371EA3}" destId="{1F6EEEFB-3A50-4495-ACCD-E5FB338B84BE}" srcOrd="1" destOrd="0" presId="urn:microsoft.com/office/officeart/2005/8/layout/chevron2"/>
    <dgm:cxn modelId="{306F2357-28C7-495A-8D5D-2743A5BD93E4}" type="presParOf" srcId="{722CD9C5-CEAE-4A9E-8265-042CAE9DDD2F}" destId="{E0F56543-96CE-4B90-BEDE-83AEC56201E6}" srcOrd="3" destOrd="0" presId="urn:microsoft.com/office/officeart/2005/8/layout/chevron2"/>
    <dgm:cxn modelId="{C445E9D9-AE2D-40BF-AE05-D08778F886E6}" type="presParOf" srcId="{722CD9C5-CEAE-4A9E-8265-042CAE9DDD2F}" destId="{CF952341-0DCD-457F-8800-3F91C02BE4EA}" srcOrd="4" destOrd="0" presId="urn:microsoft.com/office/officeart/2005/8/layout/chevron2"/>
    <dgm:cxn modelId="{4C6BFF3F-AA86-4543-831A-D5D22EA7FC4E}" type="presParOf" srcId="{CF952341-0DCD-457F-8800-3F91C02BE4EA}" destId="{84BA46F5-606D-43B2-B21D-64065BA0BB83}" srcOrd="0" destOrd="0" presId="urn:microsoft.com/office/officeart/2005/8/layout/chevron2"/>
    <dgm:cxn modelId="{A0CCB544-E554-4672-908D-DC726A73616B}" type="presParOf" srcId="{CF952341-0DCD-457F-8800-3F91C02BE4EA}" destId="{54686DF7-DE83-412E-9C5B-FC1A78D1991F}" srcOrd="1" destOrd="0" presId="urn:microsoft.com/office/officeart/2005/8/layout/chevron2"/>
    <dgm:cxn modelId="{10922D69-9728-4399-841D-E59E8966F13A}" type="presParOf" srcId="{722CD9C5-CEAE-4A9E-8265-042CAE9DDD2F}" destId="{87224FBC-A0F5-47DB-864E-2FC948B76CC5}" srcOrd="5" destOrd="0" presId="urn:microsoft.com/office/officeart/2005/8/layout/chevron2"/>
    <dgm:cxn modelId="{8B3C5E51-A399-42F9-BCC1-7D7FC86E7115}" type="presParOf" srcId="{722CD9C5-CEAE-4A9E-8265-042CAE9DDD2F}" destId="{F9E190C2-4D74-4766-980A-3BA851771BC0}" srcOrd="6" destOrd="0" presId="urn:microsoft.com/office/officeart/2005/8/layout/chevron2"/>
    <dgm:cxn modelId="{F5EEAD70-C99D-4F89-9440-AE69A702983E}" type="presParOf" srcId="{F9E190C2-4D74-4766-980A-3BA851771BC0}" destId="{E9FDED0A-B230-48E1-BFB7-9EA285A8EDDE}" srcOrd="0" destOrd="0" presId="urn:microsoft.com/office/officeart/2005/8/layout/chevron2"/>
    <dgm:cxn modelId="{6A554B3F-EBEE-4023-87FE-AC3B952766DB}" type="presParOf" srcId="{F9E190C2-4D74-4766-980A-3BA851771BC0}" destId="{C0915A28-591F-4412-B4F0-CE8D19BCD0D6}" srcOrd="1" destOrd="0" presId="urn:microsoft.com/office/officeart/2005/8/layout/chevron2"/>
    <dgm:cxn modelId="{AB2DB8A6-F520-457F-B155-12892CAE7AF3}" type="presParOf" srcId="{722CD9C5-CEAE-4A9E-8265-042CAE9DDD2F}" destId="{E93A3E5F-F7A2-419B-AB9F-836BCFD3C0D4}" srcOrd="7" destOrd="0" presId="urn:microsoft.com/office/officeart/2005/8/layout/chevron2"/>
    <dgm:cxn modelId="{932024C9-C210-4086-B8C6-E10CA69FA0E6}" type="presParOf" srcId="{722CD9C5-CEAE-4A9E-8265-042CAE9DDD2F}" destId="{D9046F1A-6687-459E-83F4-0F419DB443E4}" srcOrd="8" destOrd="0" presId="urn:microsoft.com/office/officeart/2005/8/layout/chevron2"/>
    <dgm:cxn modelId="{CE1587BA-37E5-477B-B5F5-36402CAB7427}" type="presParOf" srcId="{D9046F1A-6687-459E-83F4-0F419DB443E4}" destId="{2B75F829-B605-44B2-8C5C-9917E029C3D8}" srcOrd="0" destOrd="0" presId="urn:microsoft.com/office/officeart/2005/8/layout/chevron2"/>
    <dgm:cxn modelId="{8D10D2C8-908C-41B5-9BAE-D35C8E57162F}" type="presParOf" srcId="{D9046F1A-6687-459E-83F4-0F419DB443E4}" destId="{0C08302F-694A-4C36-AE46-200368834DF0}" srcOrd="1" destOrd="0" presId="urn:microsoft.com/office/officeart/2005/8/layout/chevron2"/>
    <dgm:cxn modelId="{AB862CE2-5A14-4093-871D-EB871B7788A8}" type="presParOf" srcId="{722CD9C5-CEAE-4A9E-8265-042CAE9DDD2F}" destId="{377A0376-1F72-41A2-85EF-2AAAA7C2B4B9}" srcOrd="9" destOrd="0" presId="urn:microsoft.com/office/officeart/2005/8/layout/chevron2"/>
    <dgm:cxn modelId="{E695DDCF-1AF2-4598-BCDA-E7EE731F5A6A}" type="presParOf" srcId="{722CD9C5-CEAE-4A9E-8265-042CAE9DDD2F}" destId="{0A313914-4D2B-4352-ABD7-06A2629F03E4}" srcOrd="10" destOrd="0" presId="urn:microsoft.com/office/officeart/2005/8/layout/chevron2"/>
    <dgm:cxn modelId="{89BEDFAE-55D8-49A3-AFB5-65959E3882CB}" type="presParOf" srcId="{0A313914-4D2B-4352-ABD7-06A2629F03E4}" destId="{E76C6EDC-0475-4E31-AE02-44C496174B2A}" srcOrd="0" destOrd="0" presId="urn:microsoft.com/office/officeart/2005/8/layout/chevron2"/>
    <dgm:cxn modelId="{070E73CD-709E-4214-975D-2BBCE288F880}" type="presParOf" srcId="{0A313914-4D2B-4352-ABD7-06A2629F03E4}" destId="{402B7E41-47C0-48C1-9AA5-E34A9BAB88AA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A801A-34C8-4112-93E6-37088EEAF9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3474F8-4003-407F-B1E6-CA0733040CDC}">
      <dgm:prSet phldrT="[Text]"/>
      <dgm:spPr/>
      <dgm:t>
        <a:bodyPr/>
        <a:lstStyle/>
        <a:p>
          <a:r>
            <a:rPr lang="en-US" dirty="0" err="1" smtClean="0"/>
            <a:t>Roled</a:t>
          </a:r>
          <a:r>
            <a:rPr lang="en-US" dirty="0" smtClean="0"/>
            <a:t> Tape/Tape </a:t>
          </a:r>
          <a:r>
            <a:rPr lang="en-US" dirty="0" err="1" smtClean="0"/>
            <a:t>Rol</a:t>
          </a:r>
          <a:endParaRPr lang="en-US" dirty="0"/>
        </a:p>
      </dgm:t>
    </dgm:pt>
    <dgm:pt modelId="{E55155DE-4D91-495B-B147-571D73B31CB8}" type="parTrans" cxnId="{7AAA8EFB-FE7E-4536-AD64-6812C7BEC9E5}">
      <dgm:prSet/>
      <dgm:spPr/>
      <dgm:t>
        <a:bodyPr/>
        <a:lstStyle/>
        <a:p>
          <a:endParaRPr lang="en-US"/>
        </a:p>
      </dgm:t>
    </dgm:pt>
    <dgm:pt modelId="{8BD1AE28-620E-4528-BBF1-69AAA5E14F9E}" type="sibTrans" cxnId="{7AAA8EFB-FE7E-4536-AD64-6812C7BEC9E5}">
      <dgm:prSet/>
      <dgm:spPr/>
      <dgm:t>
        <a:bodyPr/>
        <a:lstStyle/>
        <a:p>
          <a:endParaRPr lang="en-US"/>
        </a:p>
      </dgm:t>
    </dgm:pt>
    <dgm:pt modelId="{36E5B96A-BC1B-4E6C-BB04-64BC5F4266DD}">
      <dgm:prSet phldrT="[Text]"/>
      <dgm:spPr/>
      <dgm:t>
        <a:bodyPr/>
        <a:lstStyle/>
        <a:p>
          <a:r>
            <a:rPr lang="en-US" dirty="0" smtClean="0"/>
            <a:t>Fanfold Tape/Tape </a:t>
          </a:r>
          <a:r>
            <a:rPr lang="en-US" dirty="0" err="1" smtClean="0"/>
            <a:t>lipat</a:t>
          </a:r>
          <a:endParaRPr lang="en-US" dirty="0"/>
        </a:p>
      </dgm:t>
    </dgm:pt>
    <dgm:pt modelId="{48782956-1F99-4027-8EA8-F01509E54A21}" type="parTrans" cxnId="{F70C6057-2EE0-452D-99AA-42CA468916E0}">
      <dgm:prSet/>
      <dgm:spPr/>
      <dgm:t>
        <a:bodyPr/>
        <a:lstStyle/>
        <a:p>
          <a:endParaRPr lang="en-US"/>
        </a:p>
      </dgm:t>
    </dgm:pt>
    <dgm:pt modelId="{8E9CD097-807F-46FF-8101-AD8D2D0A1017}" type="sibTrans" cxnId="{F70C6057-2EE0-452D-99AA-42CA468916E0}">
      <dgm:prSet/>
      <dgm:spPr/>
      <dgm:t>
        <a:bodyPr/>
        <a:lstStyle/>
        <a:p>
          <a:endParaRPr lang="en-US"/>
        </a:p>
      </dgm:t>
    </dgm:pt>
    <dgm:pt modelId="{E8870F55-4B2C-4F7F-B730-89811B2D964E}" type="pres">
      <dgm:prSet presAssocID="{A7CA801A-34C8-4112-93E6-37088EEAF901}" presName="CompostProcess" presStyleCnt="0">
        <dgm:presLayoutVars>
          <dgm:dir/>
          <dgm:resizeHandles val="exact"/>
        </dgm:presLayoutVars>
      </dgm:prSet>
      <dgm:spPr/>
    </dgm:pt>
    <dgm:pt modelId="{8DEA2B7B-692A-495D-9986-751A76493B1D}" type="pres">
      <dgm:prSet presAssocID="{A7CA801A-34C8-4112-93E6-37088EEAF901}" presName="arrow" presStyleLbl="bgShp" presStyleIdx="0" presStyleCnt="1"/>
      <dgm:spPr/>
    </dgm:pt>
    <dgm:pt modelId="{CC8D9AC4-F11F-4AB0-A78F-C58F94FF3FA5}" type="pres">
      <dgm:prSet presAssocID="{A7CA801A-34C8-4112-93E6-37088EEAF901}" presName="linearProcess" presStyleCnt="0"/>
      <dgm:spPr/>
    </dgm:pt>
    <dgm:pt modelId="{58937BD5-C911-4F61-B556-4B2B20B988B1}" type="pres">
      <dgm:prSet presAssocID="{483474F8-4003-407F-B1E6-CA0733040CDC}" presName="textNode" presStyleLbl="node1" presStyleIdx="0" presStyleCnt="2" custScaleX="134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123A8-C68D-478D-9376-98741EBD1F38}" type="pres">
      <dgm:prSet presAssocID="{8BD1AE28-620E-4528-BBF1-69AAA5E14F9E}" presName="sibTrans" presStyleCnt="0"/>
      <dgm:spPr/>
    </dgm:pt>
    <dgm:pt modelId="{A4A8DB8D-1315-4A9F-9DF8-E4A22D1B8C61}" type="pres">
      <dgm:prSet presAssocID="{36E5B96A-BC1B-4E6C-BB04-64BC5F4266DD}" presName="textNode" presStyleLbl="node1" presStyleIdx="1" presStyleCnt="2" custScaleX="126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E1E10-7154-438D-8EEE-4F9B253E69E6}" type="presOf" srcId="{A7CA801A-34C8-4112-93E6-37088EEAF901}" destId="{E8870F55-4B2C-4F7F-B730-89811B2D964E}" srcOrd="0" destOrd="0" presId="urn:microsoft.com/office/officeart/2005/8/layout/hProcess9"/>
    <dgm:cxn modelId="{0EC0D373-5EC8-4E67-BB46-C5146EF8FB32}" type="presOf" srcId="{483474F8-4003-407F-B1E6-CA0733040CDC}" destId="{58937BD5-C911-4F61-B556-4B2B20B988B1}" srcOrd="0" destOrd="0" presId="urn:microsoft.com/office/officeart/2005/8/layout/hProcess9"/>
    <dgm:cxn modelId="{7AAA8EFB-FE7E-4536-AD64-6812C7BEC9E5}" srcId="{A7CA801A-34C8-4112-93E6-37088EEAF901}" destId="{483474F8-4003-407F-B1E6-CA0733040CDC}" srcOrd="0" destOrd="0" parTransId="{E55155DE-4D91-495B-B147-571D73B31CB8}" sibTransId="{8BD1AE28-620E-4528-BBF1-69AAA5E14F9E}"/>
    <dgm:cxn modelId="{7BEA3B70-46AF-4CA8-9B3B-F7E6D8290ECB}" type="presOf" srcId="{36E5B96A-BC1B-4E6C-BB04-64BC5F4266DD}" destId="{A4A8DB8D-1315-4A9F-9DF8-E4A22D1B8C61}" srcOrd="0" destOrd="0" presId="urn:microsoft.com/office/officeart/2005/8/layout/hProcess9"/>
    <dgm:cxn modelId="{F70C6057-2EE0-452D-99AA-42CA468916E0}" srcId="{A7CA801A-34C8-4112-93E6-37088EEAF901}" destId="{36E5B96A-BC1B-4E6C-BB04-64BC5F4266DD}" srcOrd="1" destOrd="0" parTransId="{48782956-1F99-4027-8EA8-F01509E54A21}" sibTransId="{8E9CD097-807F-46FF-8101-AD8D2D0A1017}"/>
    <dgm:cxn modelId="{2E84072C-616C-4E9D-A2FB-781E2A59AE19}" type="presParOf" srcId="{E8870F55-4B2C-4F7F-B730-89811B2D964E}" destId="{8DEA2B7B-692A-495D-9986-751A76493B1D}" srcOrd="0" destOrd="0" presId="urn:microsoft.com/office/officeart/2005/8/layout/hProcess9"/>
    <dgm:cxn modelId="{F5C8BCB2-F61C-4210-A689-BE39C5D4EA0B}" type="presParOf" srcId="{E8870F55-4B2C-4F7F-B730-89811B2D964E}" destId="{CC8D9AC4-F11F-4AB0-A78F-C58F94FF3FA5}" srcOrd="1" destOrd="0" presId="urn:microsoft.com/office/officeart/2005/8/layout/hProcess9"/>
    <dgm:cxn modelId="{FC6FC7EC-0C90-4EB6-96F0-90F68B21764C}" type="presParOf" srcId="{CC8D9AC4-F11F-4AB0-A78F-C58F94FF3FA5}" destId="{58937BD5-C911-4F61-B556-4B2B20B988B1}" srcOrd="0" destOrd="0" presId="urn:microsoft.com/office/officeart/2005/8/layout/hProcess9"/>
    <dgm:cxn modelId="{2E880009-3F48-4315-85B2-8F921D415AF1}" type="presParOf" srcId="{CC8D9AC4-F11F-4AB0-A78F-C58F94FF3FA5}" destId="{7CB123A8-C68D-478D-9376-98741EBD1F38}" srcOrd="1" destOrd="0" presId="urn:microsoft.com/office/officeart/2005/8/layout/hProcess9"/>
    <dgm:cxn modelId="{58A05784-5CFA-4BC6-86F1-C8D2FC341ECA}" type="presParOf" srcId="{CC8D9AC4-F11F-4AB0-A78F-C58F94FF3FA5}" destId="{A4A8DB8D-1315-4A9F-9DF8-E4A22D1B8C61}" srcOrd="2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870C2-EF0C-4497-99E6-C7A3037E7E0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395E8-EFC7-4E0E-886E-EEEECFBE4A09}">
      <dgm:prSet phldrT="[Text]"/>
      <dgm:spPr/>
      <dgm:t>
        <a:bodyPr/>
        <a:lstStyle/>
        <a:p>
          <a:r>
            <a:rPr lang="en-US" dirty="0" smtClean="0"/>
            <a:t>PATA (</a:t>
          </a:r>
          <a:r>
            <a:rPr lang="en-US" dirty="0" err="1" smtClean="0"/>
            <a:t>Paralel</a:t>
          </a:r>
          <a:r>
            <a:rPr lang="en-US" dirty="0" smtClean="0"/>
            <a:t> Advanced Technology Attachment) / IDE 133 MB/s</a:t>
          </a:r>
          <a:endParaRPr lang="en-US" dirty="0"/>
        </a:p>
      </dgm:t>
    </dgm:pt>
    <dgm:pt modelId="{313A8E7A-319B-4269-B72F-213AF27066F9}" type="parTrans" cxnId="{A2A51B4A-C2FB-43FB-B0A0-BF7FEC04438E}">
      <dgm:prSet/>
      <dgm:spPr/>
      <dgm:t>
        <a:bodyPr/>
        <a:lstStyle/>
        <a:p>
          <a:endParaRPr lang="en-US"/>
        </a:p>
      </dgm:t>
    </dgm:pt>
    <dgm:pt modelId="{105A9DDB-3EB4-4CDE-A37F-FDD30538E55A}" type="sibTrans" cxnId="{A2A51B4A-C2FB-43FB-B0A0-BF7FEC04438E}">
      <dgm:prSet/>
      <dgm:spPr/>
      <dgm:t>
        <a:bodyPr/>
        <a:lstStyle/>
        <a:p>
          <a:endParaRPr lang="en-US"/>
        </a:p>
      </dgm:t>
    </dgm:pt>
    <dgm:pt modelId="{351564B5-994F-4C06-AD45-2E8FAE759E1E}">
      <dgm:prSet phldrT="[Text]"/>
      <dgm:spPr/>
      <dgm:t>
        <a:bodyPr/>
        <a:lstStyle/>
        <a:p>
          <a:r>
            <a:rPr lang="pt-BR" dirty="0" smtClean="0"/>
            <a:t>SATA (Serial ATA) 1,5 GB/s</a:t>
          </a:r>
          <a:endParaRPr lang="en-US" dirty="0"/>
        </a:p>
      </dgm:t>
    </dgm:pt>
    <dgm:pt modelId="{4C4B2DA6-298E-4DB5-9694-AE8F5DCBD127}" type="parTrans" cxnId="{6B8278F2-3AE6-41DF-B5EC-3C79A30097A0}">
      <dgm:prSet/>
      <dgm:spPr/>
      <dgm:t>
        <a:bodyPr/>
        <a:lstStyle/>
        <a:p>
          <a:endParaRPr lang="en-US"/>
        </a:p>
      </dgm:t>
    </dgm:pt>
    <dgm:pt modelId="{9DBD2EB5-FBD3-44F1-B9C5-35059AA66ABE}" type="sibTrans" cxnId="{6B8278F2-3AE6-41DF-B5EC-3C79A30097A0}">
      <dgm:prSet/>
      <dgm:spPr/>
      <dgm:t>
        <a:bodyPr/>
        <a:lstStyle/>
        <a:p>
          <a:endParaRPr lang="en-US"/>
        </a:p>
      </dgm:t>
    </dgm:pt>
    <dgm:pt modelId="{12F3698B-0756-4B8F-A77E-ED8EB234FD84}">
      <dgm:prSet phldrT="[Text]"/>
      <dgm:spPr/>
      <dgm:t>
        <a:bodyPr/>
        <a:lstStyle/>
        <a:p>
          <a:r>
            <a:rPr lang="en-US" dirty="0" smtClean="0"/>
            <a:t>SCSI (Small Computer System Interface) 640MB/s</a:t>
          </a:r>
          <a:endParaRPr lang="en-US" dirty="0"/>
        </a:p>
      </dgm:t>
    </dgm:pt>
    <dgm:pt modelId="{B1EA96F6-E9A6-4C42-8519-0206DF560F0B}" type="parTrans" cxnId="{68647EEB-F69D-4808-80E3-DA6A7C757F5E}">
      <dgm:prSet/>
      <dgm:spPr/>
      <dgm:t>
        <a:bodyPr/>
        <a:lstStyle/>
        <a:p>
          <a:endParaRPr lang="en-US"/>
        </a:p>
      </dgm:t>
    </dgm:pt>
    <dgm:pt modelId="{0D0D26C7-1448-44DF-9E4D-B442CF371AAD}" type="sibTrans" cxnId="{68647EEB-F69D-4808-80E3-DA6A7C757F5E}">
      <dgm:prSet/>
      <dgm:spPr/>
      <dgm:t>
        <a:bodyPr/>
        <a:lstStyle/>
        <a:p>
          <a:endParaRPr lang="en-US"/>
        </a:p>
      </dgm:t>
    </dgm:pt>
    <dgm:pt modelId="{8BEF22F8-12B2-4965-85BD-C4541D53EC04}">
      <dgm:prSet/>
      <dgm:spPr/>
      <dgm:t>
        <a:bodyPr/>
        <a:lstStyle/>
        <a:p>
          <a:r>
            <a:rPr lang="en-US" dirty="0" smtClean="0"/>
            <a:t>SCS (Serial Attachment SCSI) 1,5-3 GB/s</a:t>
          </a:r>
          <a:endParaRPr lang="en-US" dirty="0"/>
        </a:p>
      </dgm:t>
    </dgm:pt>
    <dgm:pt modelId="{3BCD2CD3-5CDB-4F11-A03A-F57AE953D79E}" type="parTrans" cxnId="{6642C23B-7F08-4A5F-98C4-09725FC1441B}">
      <dgm:prSet/>
      <dgm:spPr/>
      <dgm:t>
        <a:bodyPr/>
        <a:lstStyle/>
        <a:p>
          <a:endParaRPr lang="en-US"/>
        </a:p>
      </dgm:t>
    </dgm:pt>
    <dgm:pt modelId="{C302FF06-79D7-40B6-8820-B612F7E64369}" type="sibTrans" cxnId="{6642C23B-7F08-4A5F-98C4-09725FC1441B}">
      <dgm:prSet/>
      <dgm:spPr/>
      <dgm:t>
        <a:bodyPr/>
        <a:lstStyle/>
        <a:p>
          <a:endParaRPr lang="en-US"/>
        </a:p>
      </dgm:t>
    </dgm:pt>
    <dgm:pt modelId="{E63FCB01-438F-4C65-8DD0-376FA620C1D0}">
      <dgm:prSet/>
      <dgm:spPr/>
      <dgm:t>
        <a:bodyPr/>
        <a:lstStyle/>
        <a:p>
          <a:r>
            <a:rPr lang="en-US" dirty="0" smtClean="0"/>
            <a:t>SSD (State Solid Disk)</a:t>
          </a:r>
          <a:endParaRPr lang="en-US" dirty="0"/>
        </a:p>
      </dgm:t>
    </dgm:pt>
    <dgm:pt modelId="{2AD6BC42-1DAB-4E50-A874-0F6B29B40614}" type="parTrans" cxnId="{BA8A6E92-3D09-4EB2-A38F-8154109C8A98}">
      <dgm:prSet/>
      <dgm:spPr/>
      <dgm:t>
        <a:bodyPr/>
        <a:lstStyle/>
        <a:p>
          <a:endParaRPr lang="en-US"/>
        </a:p>
      </dgm:t>
    </dgm:pt>
    <dgm:pt modelId="{790A7F2F-2994-4413-A316-C5FEB8536AA3}" type="sibTrans" cxnId="{BA8A6E92-3D09-4EB2-A38F-8154109C8A98}">
      <dgm:prSet/>
      <dgm:spPr/>
      <dgm:t>
        <a:bodyPr/>
        <a:lstStyle/>
        <a:p>
          <a:endParaRPr lang="en-US"/>
        </a:p>
      </dgm:t>
    </dgm:pt>
    <dgm:pt modelId="{BEB9B8EB-F402-4907-9CB2-25B4BE1C447D}" type="pres">
      <dgm:prSet presAssocID="{D4F870C2-EF0C-4497-99E6-C7A3037E7E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15425-B2E9-465C-B791-610C56A1ACF5}" type="pres">
      <dgm:prSet presAssocID="{D4F870C2-EF0C-4497-99E6-C7A3037E7E05}" presName="dummyMaxCanvas" presStyleCnt="0">
        <dgm:presLayoutVars/>
      </dgm:prSet>
      <dgm:spPr/>
    </dgm:pt>
    <dgm:pt modelId="{94762234-694B-47E8-8D42-3DA6CBA23E36}" type="pres">
      <dgm:prSet presAssocID="{D4F870C2-EF0C-4497-99E6-C7A3037E7E0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DFC8F-31CD-46E8-9580-59A8F8BC894D}" type="pres">
      <dgm:prSet presAssocID="{D4F870C2-EF0C-4497-99E6-C7A3037E7E0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2FFA4-52AD-48D4-AA06-6A0E21147E9E}" type="pres">
      <dgm:prSet presAssocID="{D4F870C2-EF0C-4497-99E6-C7A3037E7E0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23207-1648-4219-8E73-AAFB22C36A74}" type="pres">
      <dgm:prSet presAssocID="{D4F870C2-EF0C-4497-99E6-C7A3037E7E0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E863F-3306-4F5C-AF5D-26AB84171788}" type="pres">
      <dgm:prSet presAssocID="{D4F870C2-EF0C-4497-99E6-C7A3037E7E0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108E-97D0-42FD-98DC-8F978A77561F}" type="pres">
      <dgm:prSet presAssocID="{D4F870C2-EF0C-4497-99E6-C7A3037E7E0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6A69B-FD56-4DC3-91BD-B0CC514B2352}" type="pres">
      <dgm:prSet presAssocID="{D4F870C2-EF0C-4497-99E6-C7A3037E7E0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89E22-DACB-48D7-BEB9-2D2498B09C5F}" type="pres">
      <dgm:prSet presAssocID="{D4F870C2-EF0C-4497-99E6-C7A3037E7E0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A45B1-C9A8-4734-8291-D846FE7D5D62}" type="pres">
      <dgm:prSet presAssocID="{D4F870C2-EF0C-4497-99E6-C7A3037E7E0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FEBD0-F669-472D-85E2-299B23650A97}" type="pres">
      <dgm:prSet presAssocID="{D4F870C2-EF0C-4497-99E6-C7A3037E7E0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D5E9-9E18-4761-9AF3-27EE6CC775FA}" type="pres">
      <dgm:prSet presAssocID="{D4F870C2-EF0C-4497-99E6-C7A3037E7E0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85A44-ADB7-4DF2-9272-1431AC7D9FE2}" type="pres">
      <dgm:prSet presAssocID="{D4F870C2-EF0C-4497-99E6-C7A3037E7E0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B649E-029F-4D0C-AF65-0FE5F02E4BB7}" type="pres">
      <dgm:prSet presAssocID="{D4F870C2-EF0C-4497-99E6-C7A3037E7E0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A3F85-10E2-4114-975B-8B9C7BB51943}" type="pres">
      <dgm:prSet presAssocID="{D4F870C2-EF0C-4497-99E6-C7A3037E7E0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21499-7213-4AD1-B4BE-6AFA7E3D15D4}" type="presOf" srcId="{D4F870C2-EF0C-4497-99E6-C7A3037E7E05}" destId="{BEB9B8EB-F402-4907-9CB2-25B4BE1C447D}" srcOrd="0" destOrd="0" presId="urn:microsoft.com/office/officeart/2005/8/layout/vProcess5"/>
    <dgm:cxn modelId="{6B8278F2-3AE6-41DF-B5EC-3C79A30097A0}" srcId="{D4F870C2-EF0C-4497-99E6-C7A3037E7E05}" destId="{351564B5-994F-4C06-AD45-2E8FAE759E1E}" srcOrd="1" destOrd="0" parTransId="{4C4B2DA6-298E-4DB5-9694-AE8F5DCBD127}" sibTransId="{9DBD2EB5-FBD3-44F1-B9C5-35059AA66ABE}"/>
    <dgm:cxn modelId="{8662342A-F0C3-42A5-B770-E0A40E54BEFE}" type="presOf" srcId="{9DBD2EB5-FBD3-44F1-B9C5-35059AA66ABE}" destId="{0506A69B-FD56-4DC3-91BD-B0CC514B2352}" srcOrd="0" destOrd="0" presId="urn:microsoft.com/office/officeart/2005/8/layout/vProcess5"/>
    <dgm:cxn modelId="{84454B26-64FC-47E6-83C3-C15C89F6F4C0}" type="presOf" srcId="{E63FCB01-438F-4C65-8DD0-376FA620C1D0}" destId="{3D7E863F-3306-4F5C-AF5D-26AB84171788}" srcOrd="0" destOrd="0" presId="urn:microsoft.com/office/officeart/2005/8/layout/vProcess5"/>
    <dgm:cxn modelId="{A2A51B4A-C2FB-43FB-B0A0-BF7FEC04438E}" srcId="{D4F870C2-EF0C-4497-99E6-C7A3037E7E05}" destId="{236395E8-EFC7-4E0E-886E-EEEECFBE4A09}" srcOrd="0" destOrd="0" parTransId="{313A8E7A-319B-4269-B72F-213AF27066F9}" sibTransId="{105A9DDB-3EB4-4CDE-A37F-FDD30538E55A}"/>
    <dgm:cxn modelId="{ECCF3278-5C3D-4628-B53F-A7A96BC00572}" type="presOf" srcId="{105A9DDB-3EB4-4CDE-A37F-FDD30538E55A}" destId="{BAE4108E-97D0-42FD-98DC-8F978A77561F}" srcOrd="0" destOrd="0" presId="urn:microsoft.com/office/officeart/2005/8/layout/vProcess5"/>
    <dgm:cxn modelId="{829318FB-00A4-43CE-9829-2CAA9AA01C57}" type="presOf" srcId="{351564B5-994F-4C06-AD45-2E8FAE759E1E}" destId="{408DD5E9-9E18-4761-9AF3-27EE6CC775FA}" srcOrd="1" destOrd="0" presId="urn:microsoft.com/office/officeart/2005/8/layout/vProcess5"/>
    <dgm:cxn modelId="{B3E33DA1-D8AB-4D25-9CF5-0F447E8BCBBA}" type="presOf" srcId="{12F3698B-0756-4B8F-A77E-ED8EB234FD84}" destId="{11E2FFA4-52AD-48D4-AA06-6A0E21147E9E}" srcOrd="0" destOrd="0" presId="urn:microsoft.com/office/officeart/2005/8/layout/vProcess5"/>
    <dgm:cxn modelId="{014DADA7-39FE-4937-85F3-EE070131868A}" type="presOf" srcId="{236395E8-EFC7-4E0E-886E-EEEECFBE4A09}" destId="{793FEBD0-F669-472D-85E2-299B23650A97}" srcOrd="1" destOrd="0" presId="urn:microsoft.com/office/officeart/2005/8/layout/vProcess5"/>
    <dgm:cxn modelId="{E8042A51-7986-4AA0-8683-D19F343F20DA}" type="presOf" srcId="{C302FF06-79D7-40B6-8820-B612F7E64369}" destId="{BB9A45B1-C9A8-4734-8291-D846FE7D5D62}" srcOrd="0" destOrd="0" presId="urn:microsoft.com/office/officeart/2005/8/layout/vProcess5"/>
    <dgm:cxn modelId="{2B322EBC-CCC5-481E-8D9C-342AAFB4AB8D}" type="presOf" srcId="{351564B5-994F-4C06-AD45-2E8FAE759E1E}" destId="{DE7DFC8F-31CD-46E8-9580-59A8F8BC894D}" srcOrd="0" destOrd="0" presId="urn:microsoft.com/office/officeart/2005/8/layout/vProcess5"/>
    <dgm:cxn modelId="{F648C576-F034-4404-8D47-EFABADA615FE}" type="presOf" srcId="{E63FCB01-438F-4C65-8DD0-376FA620C1D0}" destId="{A7EA3F85-10E2-4114-975B-8B9C7BB51943}" srcOrd="1" destOrd="0" presId="urn:microsoft.com/office/officeart/2005/8/layout/vProcess5"/>
    <dgm:cxn modelId="{6642C23B-7F08-4A5F-98C4-09725FC1441B}" srcId="{D4F870C2-EF0C-4497-99E6-C7A3037E7E05}" destId="{8BEF22F8-12B2-4965-85BD-C4541D53EC04}" srcOrd="3" destOrd="0" parTransId="{3BCD2CD3-5CDB-4F11-A03A-F57AE953D79E}" sibTransId="{C302FF06-79D7-40B6-8820-B612F7E64369}"/>
    <dgm:cxn modelId="{CD61BFB3-CD91-445E-8037-C7DC5AC353B6}" type="presOf" srcId="{8BEF22F8-12B2-4965-85BD-C4541D53EC04}" destId="{9ACB649E-029F-4D0C-AF65-0FE5F02E4BB7}" srcOrd="1" destOrd="0" presId="urn:microsoft.com/office/officeart/2005/8/layout/vProcess5"/>
    <dgm:cxn modelId="{BA8A6E92-3D09-4EB2-A38F-8154109C8A98}" srcId="{D4F870C2-EF0C-4497-99E6-C7A3037E7E05}" destId="{E63FCB01-438F-4C65-8DD0-376FA620C1D0}" srcOrd="4" destOrd="0" parTransId="{2AD6BC42-1DAB-4E50-A874-0F6B29B40614}" sibTransId="{790A7F2F-2994-4413-A316-C5FEB8536AA3}"/>
    <dgm:cxn modelId="{C576A3D8-D965-4E45-9174-15285585E959}" type="presOf" srcId="{0D0D26C7-1448-44DF-9E4D-B442CF371AAD}" destId="{46C89E22-DACB-48D7-BEB9-2D2498B09C5F}" srcOrd="0" destOrd="0" presId="urn:microsoft.com/office/officeart/2005/8/layout/vProcess5"/>
    <dgm:cxn modelId="{2FC7B1F2-4495-41EE-8B43-E0E71CFF592F}" type="presOf" srcId="{12F3698B-0756-4B8F-A77E-ED8EB234FD84}" destId="{E8E85A44-ADB7-4DF2-9272-1431AC7D9FE2}" srcOrd="1" destOrd="0" presId="urn:microsoft.com/office/officeart/2005/8/layout/vProcess5"/>
    <dgm:cxn modelId="{D8982EBF-136E-4FFA-8C41-138166EB17DF}" type="presOf" srcId="{236395E8-EFC7-4E0E-886E-EEEECFBE4A09}" destId="{94762234-694B-47E8-8D42-3DA6CBA23E36}" srcOrd="0" destOrd="0" presId="urn:microsoft.com/office/officeart/2005/8/layout/vProcess5"/>
    <dgm:cxn modelId="{68647EEB-F69D-4808-80E3-DA6A7C757F5E}" srcId="{D4F870C2-EF0C-4497-99E6-C7A3037E7E05}" destId="{12F3698B-0756-4B8F-A77E-ED8EB234FD84}" srcOrd="2" destOrd="0" parTransId="{B1EA96F6-E9A6-4C42-8519-0206DF560F0B}" sibTransId="{0D0D26C7-1448-44DF-9E4D-B442CF371AAD}"/>
    <dgm:cxn modelId="{9523201B-4C7F-4B1E-9252-688F9027F987}" type="presOf" srcId="{8BEF22F8-12B2-4965-85BD-C4541D53EC04}" destId="{B9323207-1648-4219-8E73-AAFB22C36A74}" srcOrd="0" destOrd="0" presId="urn:microsoft.com/office/officeart/2005/8/layout/vProcess5"/>
    <dgm:cxn modelId="{6440D160-C63F-4E27-8312-33D363F6F1FC}" type="presParOf" srcId="{BEB9B8EB-F402-4907-9CB2-25B4BE1C447D}" destId="{1D715425-B2E9-465C-B791-610C56A1ACF5}" srcOrd="0" destOrd="0" presId="urn:microsoft.com/office/officeart/2005/8/layout/vProcess5"/>
    <dgm:cxn modelId="{9A004DC5-95FE-4BF7-87BB-AE558B37B179}" type="presParOf" srcId="{BEB9B8EB-F402-4907-9CB2-25B4BE1C447D}" destId="{94762234-694B-47E8-8D42-3DA6CBA23E36}" srcOrd="1" destOrd="0" presId="urn:microsoft.com/office/officeart/2005/8/layout/vProcess5"/>
    <dgm:cxn modelId="{2B20E90C-8BEB-4B68-BE4F-05224A1DF728}" type="presParOf" srcId="{BEB9B8EB-F402-4907-9CB2-25B4BE1C447D}" destId="{DE7DFC8F-31CD-46E8-9580-59A8F8BC894D}" srcOrd="2" destOrd="0" presId="urn:microsoft.com/office/officeart/2005/8/layout/vProcess5"/>
    <dgm:cxn modelId="{FACCFE85-8D78-4F64-B70E-E54B95F54EE6}" type="presParOf" srcId="{BEB9B8EB-F402-4907-9CB2-25B4BE1C447D}" destId="{11E2FFA4-52AD-48D4-AA06-6A0E21147E9E}" srcOrd="3" destOrd="0" presId="urn:microsoft.com/office/officeart/2005/8/layout/vProcess5"/>
    <dgm:cxn modelId="{B1CDAC00-29F1-4544-ABD8-09E0F1CD44F5}" type="presParOf" srcId="{BEB9B8EB-F402-4907-9CB2-25B4BE1C447D}" destId="{B9323207-1648-4219-8E73-AAFB22C36A74}" srcOrd="4" destOrd="0" presId="urn:microsoft.com/office/officeart/2005/8/layout/vProcess5"/>
    <dgm:cxn modelId="{20C7E1DB-96C8-4BC4-8080-5DA2FFB2CA95}" type="presParOf" srcId="{BEB9B8EB-F402-4907-9CB2-25B4BE1C447D}" destId="{3D7E863F-3306-4F5C-AF5D-26AB84171788}" srcOrd="5" destOrd="0" presId="urn:microsoft.com/office/officeart/2005/8/layout/vProcess5"/>
    <dgm:cxn modelId="{971ED6B8-2FF8-48C3-8868-D75A0709931E}" type="presParOf" srcId="{BEB9B8EB-F402-4907-9CB2-25B4BE1C447D}" destId="{BAE4108E-97D0-42FD-98DC-8F978A77561F}" srcOrd="6" destOrd="0" presId="urn:microsoft.com/office/officeart/2005/8/layout/vProcess5"/>
    <dgm:cxn modelId="{A170A26D-AF55-4023-A22F-5C5D3D88C3F3}" type="presParOf" srcId="{BEB9B8EB-F402-4907-9CB2-25B4BE1C447D}" destId="{0506A69B-FD56-4DC3-91BD-B0CC514B2352}" srcOrd="7" destOrd="0" presId="urn:microsoft.com/office/officeart/2005/8/layout/vProcess5"/>
    <dgm:cxn modelId="{081E7A2C-9479-454F-B079-A220226F9829}" type="presParOf" srcId="{BEB9B8EB-F402-4907-9CB2-25B4BE1C447D}" destId="{46C89E22-DACB-48D7-BEB9-2D2498B09C5F}" srcOrd="8" destOrd="0" presId="urn:microsoft.com/office/officeart/2005/8/layout/vProcess5"/>
    <dgm:cxn modelId="{17D6FF58-CDA7-454B-9398-9A7B562E468C}" type="presParOf" srcId="{BEB9B8EB-F402-4907-9CB2-25B4BE1C447D}" destId="{BB9A45B1-C9A8-4734-8291-D846FE7D5D62}" srcOrd="9" destOrd="0" presId="urn:microsoft.com/office/officeart/2005/8/layout/vProcess5"/>
    <dgm:cxn modelId="{9A43AF13-0589-42D4-BE17-65E601FA0D50}" type="presParOf" srcId="{BEB9B8EB-F402-4907-9CB2-25B4BE1C447D}" destId="{793FEBD0-F669-472D-85E2-299B23650A97}" srcOrd="10" destOrd="0" presId="urn:microsoft.com/office/officeart/2005/8/layout/vProcess5"/>
    <dgm:cxn modelId="{0B0DD902-9780-4B08-B309-229B58A4B31D}" type="presParOf" srcId="{BEB9B8EB-F402-4907-9CB2-25B4BE1C447D}" destId="{408DD5E9-9E18-4761-9AF3-27EE6CC775FA}" srcOrd="11" destOrd="0" presId="urn:microsoft.com/office/officeart/2005/8/layout/vProcess5"/>
    <dgm:cxn modelId="{2DCAE600-7B05-40BA-AB81-BF317843EB8C}" type="presParOf" srcId="{BEB9B8EB-F402-4907-9CB2-25B4BE1C447D}" destId="{E8E85A44-ADB7-4DF2-9272-1431AC7D9FE2}" srcOrd="12" destOrd="0" presId="urn:microsoft.com/office/officeart/2005/8/layout/vProcess5"/>
    <dgm:cxn modelId="{F9266EF0-FD52-402D-B6AA-C705264487AC}" type="presParOf" srcId="{BEB9B8EB-F402-4907-9CB2-25B4BE1C447D}" destId="{9ACB649E-029F-4D0C-AF65-0FE5F02E4BB7}" srcOrd="13" destOrd="0" presId="urn:microsoft.com/office/officeart/2005/8/layout/vProcess5"/>
    <dgm:cxn modelId="{01D085B7-DFA3-474C-BEBA-00197B142B51}" type="presParOf" srcId="{BEB9B8EB-F402-4907-9CB2-25B4BE1C447D}" destId="{A7EA3F85-10E2-4114-975B-8B9C7BB51943}" srcOrd="14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6C449-CE93-4D08-A323-8E0BDA461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967483D-F7A8-4520-97E6-116DF9700D8A}">
      <dgm:prSet phldrT="[Text]"/>
      <dgm:spPr/>
      <dgm:t>
        <a:bodyPr/>
        <a:lstStyle/>
        <a:p>
          <a:r>
            <a:rPr lang="en-US" dirty="0" smtClean="0"/>
            <a:t>Laser Disk</a:t>
          </a:r>
        </a:p>
        <a:p>
          <a:r>
            <a:rPr lang="en-US" dirty="0" smtClean="0"/>
            <a:t>1978</a:t>
          </a:r>
          <a:endParaRPr lang="en-US" dirty="0"/>
        </a:p>
      </dgm:t>
    </dgm:pt>
    <dgm:pt modelId="{A161B4AC-7DD4-44F4-AF37-ABE5F6AD6BD3}" type="parTrans" cxnId="{DC204D99-AF5A-4403-9EB4-83E4198CCF2D}">
      <dgm:prSet/>
      <dgm:spPr/>
      <dgm:t>
        <a:bodyPr/>
        <a:lstStyle/>
        <a:p>
          <a:endParaRPr lang="en-US"/>
        </a:p>
      </dgm:t>
    </dgm:pt>
    <dgm:pt modelId="{61C5F5E8-EDB6-43D6-AC2F-18CAC18D5718}" type="sibTrans" cxnId="{DC204D99-AF5A-4403-9EB4-83E4198CCF2D}">
      <dgm:prSet/>
      <dgm:spPr/>
      <dgm:t>
        <a:bodyPr/>
        <a:lstStyle/>
        <a:p>
          <a:endParaRPr lang="en-US"/>
        </a:p>
      </dgm:t>
    </dgm:pt>
    <dgm:pt modelId="{D585242A-E53F-48A8-87E2-F04E397E4D71}">
      <dgm:prSet phldrT="[Text]"/>
      <dgm:spPr/>
      <dgm:t>
        <a:bodyPr/>
        <a:lstStyle/>
        <a:p>
          <a:r>
            <a:rPr lang="en-US" dirty="0" smtClean="0"/>
            <a:t>Compact Disk  </a:t>
          </a:r>
        </a:p>
        <a:p>
          <a:r>
            <a:rPr lang="en-US" dirty="0" smtClean="0"/>
            <a:t>1982</a:t>
          </a:r>
          <a:endParaRPr lang="en-US" dirty="0"/>
        </a:p>
      </dgm:t>
    </dgm:pt>
    <dgm:pt modelId="{A469B0A6-C782-4343-92F6-45D775249A0E}" type="parTrans" cxnId="{8E3222C8-FC23-4FAB-8288-C12EFBC63ACD}">
      <dgm:prSet/>
      <dgm:spPr/>
      <dgm:t>
        <a:bodyPr/>
        <a:lstStyle/>
        <a:p>
          <a:endParaRPr lang="en-US"/>
        </a:p>
      </dgm:t>
    </dgm:pt>
    <dgm:pt modelId="{5398CB79-61D2-443A-9A52-F4F3DAEDD5FE}" type="sibTrans" cxnId="{8E3222C8-FC23-4FAB-8288-C12EFBC63ACD}">
      <dgm:prSet/>
      <dgm:spPr/>
      <dgm:t>
        <a:bodyPr/>
        <a:lstStyle/>
        <a:p>
          <a:endParaRPr lang="en-US"/>
        </a:p>
      </dgm:t>
    </dgm:pt>
    <dgm:pt modelId="{C893849B-6A1E-4A17-B832-9A23F37B32EB}">
      <dgm:prSet/>
      <dgm:spPr/>
      <dgm:t>
        <a:bodyPr/>
        <a:lstStyle/>
        <a:p>
          <a:r>
            <a:rPr lang="en-US" dirty="0" smtClean="0"/>
            <a:t>DVD (Digital Video Disk)</a:t>
          </a:r>
          <a:endParaRPr lang="en-US" dirty="0"/>
        </a:p>
      </dgm:t>
    </dgm:pt>
    <dgm:pt modelId="{675D346E-F753-45CC-AA4D-6DB5B4FC7FC2}" type="parTrans" cxnId="{D1F69343-97F3-430F-8CCD-8140A01B78DC}">
      <dgm:prSet/>
      <dgm:spPr/>
      <dgm:t>
        <a:bodyPr/>
        <a:lstStyle/>
        <a:p>
          <a:endParaRPr lang="en-US"/>
        </a:p>
      </dgm:t>
    </dgm:pt>
    <dgm:pt modelId="{DD484CCB-D469-4B1B-81E3-BF96ECC7A451}" type="sibTrans" cxnId="{D1F69343-97F3-430F-8CCD-8140A01B78DC}">
      <dgm:prSet/>
      <dgm:spPr/>
      <dgm:t>
        <a:bodyPr/>
        <a:lstStyle/>
        <a:p>
          <a:endParaRPr lang="en-US"/>
        </a:p>
      </dgm:t>
    </dgm:pt>
    <dgm:pt modelId="{24B2D5B8-55E1-4CED-BFD9-9BA359AB2499}">
      <dgm:prSet/>
      <dgm:spPr/>
      <dgm:t>
        <a:bodyPr/>
        <a:lstStyle/>
        <a:p>
          <a:r>
            <a:rPr lang="en-US" dirty="0" smtClean="0"/>
            <a:t>Blue-ray Disk (BD)</a:t>
          </a:r>
        </a:p>
      </dgm:t>
    </dgm:pt>
    <dgm:pt modelId="{0C9D5EAF-5C6C-4CE4-A80E-6911A60D1140}" type="parTrans" cxnId="{DE7251BD-DD5C-4CC8-AF4E-0DC8B7A54E6B}">
      <dgm:prSet/>
      <dgm:spPr/>
      <dgm:t>
        <a:bodyPr/>
        <a:lstStyle/>
        <a:p>
          <a:endParaRPr lang="en-US"/>
        </a:p>
      </dgm:t>
    </dgm:pt>
    <dgm:pt modelId="{E655999E-DEB6-4861-94CC-A7CFF436071A}" type="sibTrans" cxnId="{DE7251BD-DD5C-4CC8-AF4E-0DC8B7A54E6B}">
      <dgm:prSet/>
      <dgm:spPr/>
      <dgm:t>
        <a:bodyPr/>
        <a:lstStyle/>
        <a:p>
          <a:endParaRPr lang="en-US"/>
        </a:p>
      </dgm:t>
    </dgm:pt>
    <dgm:pt modelId="{21E733A8-7422-4114-9D9C-ECBA434F1584}">
      <dgm:prSet/>
      <dgm:spPr/>
      <dgm:t>
        <a:bodyPr/>
        <a:lstStyle/>
        <a:p>
          <a:r>
            <a:rPr lang="en-US" dirty="0" smtClean="0"/>
            <a:t>High Definition DVD (HD)</a:t>
          </a:r>
        </a:p>
      </dgm:t>
    </dgm:pt>
    <dgm:pt modelId="{F95BAE0F-8961-4C64-8C88-76C5008B738C}" type="parTrans" cxnId="{F8005030-D591-487C-B9E1-EB26B1AF89EB}">
      <dgm:prSet/>
      <dgm:spPr/>
      <dgm:t>
        <a:bodyPr/>
        <a:lstStyle/>
        <a:p>
          <a:endParaRPr lang="en-US"/>
        </a:p>
      </dgm:t>
    </dgm:pt>
    <dgm:pt modelId="{8D499C7A-A7ED-46E9-92BD-F05775BCFF9B}" type="sibTrans" cxnId="{F8005030-D591-487C-B9E1-EB26B1AF89EB}">
      <dgm:prSet/>
      <dgm:spPr/>
      <dgm:t>
        <a:bodyPr/>
        <a:lstStyle/>
        <a:p>
          <a:endParaRPr lang="en-US"/>
        </a:p>
      </dgm:t>
    </dgm:pt>
    <dgm:pt modelId="{7EA9E413-DB08-4DFC-8AE8-0192A9012568}">
      <dgm:prSet/>
      <dgm:spPr/>
      <dgm:t>
        <a:bodyPr/>
        <a:lstStyle/>
        <a:p>
          <a:r>
            <a:rPr lang="en-US" dirty="0" smtClean="0"/>
            <a:t>FLASH DISK</a:t>
          </a:r>
          <a:endParaRPr lang="en-US" dirty="0"/>
        </a:p>
      </dgm:t>
    </dgm:pt>
    <dgm:pt modelId="{9538FEA4-B4CF-433C-8A99-AD6B4356ACB7}" type="parTrans" cxnId="{6E2806E6-E8AD-46A5-9652-9A604B57D991}">
      <dgm:prSet/>
      <dgm:spPr/>
      <dgm:t>
        <a:bodyPr/>
        <a:lstStyle/>
        <a:p>
          <a:endParaRPr lang="en-US"/>
        </a:p>
      </dgm:t>
    </dgm:pt>
    <dgm:pt modelId="{A83C24FF-7103-42C7-B6C7-5154B5C96901}" type="sibTrans" cxnId="{6E2806E6-E8AD-46A5-9652-9A604B57D991}">
      <dgm:prSet/>
      <dgm:spPr/>
      <dgm:t>
        <a:bodyPr/>
        <a:lstStyle/>
        <a:p>
          <a:endParaRPr lang="en-US"/>
        </a:p>
      </dgm:t>
    </dgm:pt>
    <dgm:pt modelId="{93F56079-7719-43A8-AD88-06D13F342AFF}" type="pres">
      <dgm:prSet presAssocID="{31E6C449-CE93-4D08-A323-8E0BDA4618A5}" presName="Name0" presStyleCnt="0">
        <dgm:presLayoutVars>
          <dgm:dir/>
          <dgm:animLvl val="lvl"/>
          <dgm:resizeHandles val="exact"/>
        </dgm:presLayoutVars>
      </dgm:prSet>
      <dgm:spPr/>
    </dgm:pt>
    <dgm:pt modelId="{9292AC8E-6135-4066-AC87-B51D4996357A}" type="pres">
      <dgm:prSet presAssocID="{8967483D-F7A8-4520-97E6-116DF9700D8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E25A8-6D99-4642-98CD-A43EE94177BB}" type="pres">
      <dgm:prSet presAssocID="{61C5F5E8-EDB6-43D6-AC2F-18CAC18D5718}" presName="parTxOnlySpace" presStyleCnt="0"/>
      <dgm:spPr/>
    </dgm:pt>
    <dgm:pt modelId="{E3A93290-089E-483F-8C52-BD78D7642D48}" type="pres">
      <dgm:prSet presAssocID="{D585242A-E53F-48A8-87E2-F04E397E4D7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09AC7-7783-401F-B4F5-F04F77B7B490}" type="pres">
      <dgm:prSet presAssocID="{5398CB79-61D2-443A-9A52-F4F3DAEDD5FE}" presName="parTxOnlySpace" presStyleCnt="0"/>
      <dgm:spPr/>
    </dgm:pt>
    <dgm:pt modelId="{1406A5E7-AEC8-45F1-AA84-E73C379639D8}" type="pres">
      <dgm:prSet presAssocID="{C893849B-6A1E-4A17-B832-9A23F37B32EB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13D45-6746-4481-922F-F008AF3A5036}" type="pres">
      <dgm:prSet presAssocID="{DD484CCB-D469-4B1B-81E3-BF96ECC7A451}" presName="parTxOnlySpace" presStyleCnt="0"/>
      <dgm:spPr/>
    </dgm:pt>
    <dgm:pt modelId="{6F549A36-D2E5-4632-B234-88E36040A969}" type="pres">
      <dgm:prSet presAssocID="{7EA9E413-DB08-4DFC-8AE8-0192A901256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5CC29-5DF3-44F4-965B-A1C1C307B25A}" type="pres">
      <dgm:prSet presAssocID="{A83C24FF-7103-42C7-B6C7-5154B5C96901}" presName="parTxOnlySpace" presStyleCnt="0"/>
      <dgm:spPr/>
    </dgm:pt>
    <dgm:pt modelId="{4BF4443D-EC42-4557-A79D-B2DE2CD66A53}" type="pres">
      <dgm:prSet presAssocID="{24B2D5B8-55E1-4CED-BFD9-9BA359AB249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7226F-D7F0-44B7-BD20-701E02EE2568}" type="pres">
      <dgm:prSet presAssocID="{E655999E-DEB6-4861-94CC-A7CFF436071A}" presName="parTxOnlySpace" presStyleCnt="0"/>
      <dgm:spPr/>
    </dgm:pt>
    <dgm:pt modelId="{43AF679D-19CA-45B0-AE1F-1B47E3D847EE}" type="pres">
      <dgm:prSet presAssocID="{21E733A8-7422-4114-9D9C-ECBA434F158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251BD-DD5C-4CC8-AF4E-0DC8B7A54E6B}" srcId="{31E6C449-CE93-4D08-A323-8E0BDA4618A5}" destId="{24B2D5B8-55E1-4CED-BFD9-9BA359AB2499}" srcOrd="4" destOrd="0" parTransId="{0C9D5EAF-5C6C-4CE4-A80E-6911A60D1140}" sibTransId="{E655999E-DEB6-4861-94CC-A7CFF436071A}"/>
    <dgm:cxn modelId="{59A3DD8A-1EFC-4D92-9F22-0E0E1E672086}" type="presOf" srcId="{7EA9E413-DB08-4DFC-8AE8-0192A9012568}" destId="{6F549A36-D2E5-4632-B234-88E36040A969}" srcOrd="0" destOrd="0" presId="urn:microsoft.com/office/officeart/2005/8/layout/chevron1"/>
    <dgm:cxn modelId="{6CF10FFF-AE87-48A7-8314-5BFA13A09702}" type="presOf" srcId="{24B2D5B8-55E1-4CED-BFD9-9BA359AB2499}" destId="{4BF4443D-EC42-4557-A79D-B2DE2CD66A53}" srcOrd="0" destOrd="0" presId="urn:microsoft.com/office/officeart/2005/8/layout/chevron1"/>
    <dgm:cxn modelId="{6FC3F9D3-EED8-4F3E-9A17-3ABA3EA2AB39}" type="presOf" srcId="{31E6C449-CE93-4D08-A323-8E0BDA4618A5}" destId="{93F56079-7719-43A8-AD88-06D13F342AFF}" srcOrd="0" destOrd="0" presId="urn:microsoft.com/office/officeart/2005/8/layout/chevron1"/>
    <dgm:cxn modelId="{8E3222C8-FC23-4FAB-8288-C12EFBC63ACD}" srcId="{31E6C449-CE93-4D08-A323-8E0BDA4618A5}" destId="{D585242A-E53F-48A8-87E2-F04E397E4D71}" srcOrd="1" destOrd="0" parTransId="{A469B0A6-C782-4343-92F6-45D775249A0E}" sibTransId="{5398CB79-61D2-443A-9A52-F4F3DAEDD5FE}"/>
    <dgm:cxn modelId="{DC204D99-AF5A-4403-9EB4-83E4198CCF2D}" srcId="{31E6C449-CE93-4D08-A323-8E0BDA4618A5}" destId="{8967483D-F7A8-4520-97E6-116DF9700D8A}" srcOrd="0" destOrd="0" parTransId="{A161B4AC-7DD4-44F4-AF37-ABE5F6AD6BD3}" sibTransId="{61C5F5E8-EDB6-43D6-AC2F-18CAC18D5718}"/>
    <dgm:cxn modelId="{B74E0BB2-B6E1-43B4-B75A-4097F3DFD360}" type="presOf" srcId="{8967483D-F7A8-4520-97E6-116DF9700D8A}" destId="{9292AC8E-6135-4066-AC87-B51D4996357A}" srcOrd="0" destOrd="0" presId="urn:microsoft.com/office/officeart/2005/8/layout/chevron1"/>
    <dgm:cxn modelId="{6E2806E6-E8AD-46A5-9652-9A604B57D991}" srcId="{31E6C449-CE93-4D08-A323-8E0BDA4618A5}" destId="{7EA9E413-DB08-4DFC-8AE8-0192A9012568}" srcOrd="3" destOrd="0" parTransId="{9538FEA4-B4CF-433C-8A99-AD6B4356ACB7}" sibTransId="{A83C24FF-7103-42C7-B6C7-5154B5C96901}"/>
    <dgm:cxn modelId="{F8005030-D591-487C-B9E1-EB26B1AF89EB}" srcId="{31E6C449-CE93-4D08-A323-8E0BDA4618A5}" destId="{21E733A8-7422-4114-9D9C-ECBA434F1584}" srcOrd="5" destOrd="0" parTransId="{F95BAE0F-8961-4C64-8C88-76C5008B738C}" sibTransId="{8D499C7A-A7ED-46E9-92BD-F05775BCFF9B}"/>
    <dgm:cxn modelId="{D1F69343-97F3-430F-8CCD-8140A01B78DC}" srcId="{31E6C449-CE93-4D08-A323-8E0BDA4618A5}" destId="{C893849B-6A1E-4A17-B832-9A23F37B32EB}" srcOrd="2" destOrd="0" parTransId="{675D346E-F753-45CC-AA4D-6DB5B4FC7FC2}" sibTransId="{DD484CCB-D469-4B1B-81E3-BF96ECC7A451}"/>
    <dgm:cxn modelId="{7939DC12-CF70-4EDB-9A43-06C60642F445}" type="presOf" srcId="{C893849B-6A1E-4A17-B832-9A23F37B32EB}" destId="{1406A5E7-AEC8-45F1-AA84-E73C379639D8}" srcOrd="0" destOrd="0" presId="urn:microsoft.com/office/officeart/2005/8/layout/chevron1"/>
    <dgm:cxn modelId="{5BB6E613-7724-48DC-97D6-576A30AC9EDD}" type="presOf" srcId="{21E733A8-7422-4114-9D9C-ECBA434F1584}" destId="{43AF679D-19CA-45B0-AE1F-1B47E3D847EE}" srcOrd="0" destOrd="0" presId="urn:microsoft.com/office/officeart/2005/8/layout/chevron1"/>
    <dgm:cxn modelId="{480C8E8F-3163-467F-AACE-0BE54A8498C2}" type="presOf" srcId="{D585242A-E53F-48A8-87E2-F04E397E4D71}" destId="{E3A93290-089E-483F-8C52-BD78D7642D48}" srcOrd="0" destOrd="0" presId="urn:microsoft.com/office/officeart/2005/8/layout/chevron1"/>
    <dgm:cxn modelId="{EECD9849-B537-4069-83A5-12331C203BFA}" type="presParOf" srcId="{93F56079-7719-43A8-AD88-06D13F342AFF}" destId="{9292AC8E-6135-4066-AC87-B51D4996357A}" srcOrd="0" destOrd="0" presId="urn:microsoft.com/office/officeart/2005/8/layout/chevron1"/>
    <dgm:cxn modelId="{517DB4D0-7513-481F-8248-27D73297327D}" type="presParOf" srcId="{93F56079-7719-43A8-AD88-06D13F342AFF}" destId="{C56E25A8-6D99-4642-98CD-A43EE94177BB}" srcOrd="1" destOrd="0" presId="urn:microsoft.com/office/officeart/2005/8/layout/chevron1"/>
    <dgm:cxn modelId="{F2F60395-8E9C-47B9-8B64-382375EF1D87}" type="presParOf" srcId="{93F56079-7719-43A8-AD88-06D13F342AFF}" destId="{E3A93290-089E-483F-8C52-BD78D7642D48}" srcOrd="2" destOrd="0" presId="urn:microsoft.com/office/officeart/2005/8/layout/chevron1"/>
    <dgm:cxn modelId="{CAC94A3E-9321-4E16-91B6-16E0184C06A7}" type="presParOf" srcId="{93F56079-7719-43A8-AD88-06D13F342AFF}" destId="{A2109AC7-7783-401F-B4F5-F04F77B7B490}" srcOrd="3" destOrd="0" presId="urn:microsoft.com/office/officeart/2005/8/layout/chevron1"/>
    <dgm:cxn modelId="{51C9F45B-F41B-4EDE-B5CC-438466E0891A}" type="presParOf" srcId="{93F56079-7719-43A8-AD88-06D13F342AFF}" destId="{1406A5E7-AEC8-45F1-AA84-E73C379639D8}" srcOrd="4" destOrd="0" presId="urn:microsoft.com/office/officeart/2005/8/layout/chevron1"/>
    <dgm:cxn modelId="{03524029-CA21-442C-8A0D-9806454DEE56}" type="presParOf" srcId="{93F56079-7719-43A8-AD88-06D13F342AFF}" destId="{43113D45-6746-4481-922F-F008AF3A5036}" srcOrd="5" destOrd="0" presId="urn:microsoft.com/office/officeart/2005/8/layout/chevron1"/>
    <dgm:cxn modelId="{D7A6F46D-F309-4F10-903A-0B9C3225D7EC}" type="presParOf" srcId="{93F56079-7719-43A8-AD88-06D13F342AFF}" destId="{6F549A36-D2E5-4632-B234-88E36040A969}" srcOrd="6" destOrd="0" presId="urn:microsoft.com/office/officeart/2005/8/layout/chevron1"/>
    <dgm:cxn modelId="{26C7F061-AC2D-4652-AD87-DE81D4A60328}" type="presParOf" srcId="{93F56079-7719-43A8-AD88-06D13F342AFF}" destId="{3525CC29-5DF3-44F4-965B-A1C1C307B25A}" srcOrd="7" destOrd="0" presId="urn:microsoft.com/office/officeart/2005/8/layout/chevron1"/>
    <dgm:cxn modelId="{728B8152-1A87-4C26-BBD8-005C62705AA3}" type="presParOf" srcId="{93F56079-7719-43A8-AD88-06D13F342AFF}" destId="{4BF4443D-EC42-4557-A79D-B2DE2CD66A53}" srcOrd="8" destOrd="0" presId="urn:microsoft.com/office/officeart/2005/8/layout/chevron1"/>
    <dgm:cxn modelId="{2DF32A8A-3169-447D-B332-92888B2F8AEE}" type="presParOf" srcId="{93F56079-7719-43A8-AD88-06D13F342AFF}" destId="{5E97226F-D7F0-44B7-BD20-701E02EE2568}" srcOrd="9" destOrd="0" presId="urn:microsoft.com/office/officeart/2005/8/layout/chevron1"/>
    <dgm:cxn modelId="{BFE40CFA-E91B-4603-809A-693A42907272}" type="presParOf" srcId="{93F56079-7719-43A8-AD88-06D13F342AFF}" destId="{43AF679D-19CA-45B0-AE1F-1B47E3D847EE}" srcOrd="10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C8C8F7-9A09-4326-913C-25D8171EA9E7}" type="datetimeFigureOut">
              <a:rPr lang="en-US" smtClean="0"/>
              <a:pPr/>
              <a:t>11-10-2014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18B3BC-4BB2-47F9-9068-E7308C66F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PERANGKAT KERAS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HARDWARE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l"/>
            <a:r>
              <a:rPr lang="en-US" sz="1800" dirty="0" err="1" smtClean="0"/>
              <a:t>Dedeng</a:t>
            </a:r>
            <a:r>
              <a:rPr lang="en-US" sz="1800" dirty="0" smtClean="0"/>
              <a:t> </a:t>
            </a:r>
            <a:r>
              <a:rPr lang="en-US" sz="1800" dirty="0" err="1" smtClean="0"/>
              <a:t>Hirawan</a:t>
            </a:r>
            <a:r>
              <a:rPr lang="en-US" sz="1800" dirty="0" smtClean="0"/>
              <a:t>, </a:t>
            </a:r>
            <a:r>
              <a:rPr lang="en-US" sz="1800" dirty="0" err="1" smtClean="0"/>
              <a:t>M.Kom</a:t>
            </a:r>
            <a:endParaRPr lang="en-US" sz="1800" dirty="0" smtClean="0"/>
          </a:p>
          <a:p>
            <a:pPr algn="l"/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MEMORY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IC yang </a:t>
            </a:r>
            <a:r>
              <a:rPr lang="en-US" dirty="0" err="1" smtClean="0"/>
              <a:t>membuatnya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unjuk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i="1" dirty="0" smtClean="0"/>
              <a:t>Access Time, </a:t>
            </a:r>
            <a:r>
              <a:rPr lang="en-US" i="1" dirty="0" err="1" smtClean="0"/>
              <a:t>Memori</a:t>
            </a:r>
            <a:r>
              <a:rPr lang="en-US" i="1" dirty="0" smtClean="0"/>
              <a:t> Cycle Time, Transfer Rate.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762000" y="2514600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ROM (Read Only Memory)</a:t>
            </a:r>
          </a:p>
          <a:p>
            <a:pPr marL="225425"/>
            <a:r>
              <a:rPr lang="sv-SE" dirty="0" smtClean="0"/>
              <a:t>Isinya tidak dapat dihapus begitu saja. Biasnya digunakan untuk </a:t>
            </a:r>
            <a:r>
              <a:rPr lang="en-US" dirty="0" err="1" smtClean="0"/>
              <a:t>menyimpan</a:t>
            </a:r>
            <a:r>
              <a:rPr lang="en-US" dirty="0" smtClean="0"/>
              <a:t> BIOS (Basic </a:t>
            </a:r>
            <a:r>
              <a:rPr lang="en-US" dirty="0" err="1" smtClean="0"/>
              <a:t>Input/Output</a:t>
            </a:r>
            <a:r>
              <a:rPr lang="en-US" dirty="0" smtClean="0"/>
              <a:t> System).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RAM (Random Access Memory)</a:t>
            </a:r>
          </a:p>
          <a:p>
            <a:pPr marL="225425"/>
            <a:r>
              <a:rPr lang="en-US" dirty="0" smtClean="0"/>
              <a:t>Data </a:t>
            </a:r>
            <a:r>
              <a:rPr lang="en-US" dirty="0" err="1" smtClean="0"/>
              <a:t>dalam</a:t>
            </a:r>
            <a:r>
              <a:rPr lang="en-US" dirty="0" smtClean="0"/>
              <a:t> RAM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dimatikan</a:t>
            </a:r>
            <a:r>
              <a:rPr lang="en-US" dirty="0" smtClean="0"/>
              <a:t>. RAM </a:t>
            </a:r>
            <a:r>
              <a:rPr lang="sv-SE" dirty="0" smtClean="0"/>
              <a:t>berfungsi menyimpan program yang sedang berjalan.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teknologinya</a:t>
            </a:r>
            <a:r>
              <a:rPr lang="en-US" dirty="0" smtClean="0"/>
              <a:t> RAM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404813" indent="-179388">
              <a:buFont typeface="Arial" pitchFamily="34" charset="0"/>
              <a:buChar char="•"/>
            </a:pPr>
            <a:r>
              <a:rPr lang="en-US" dirty="0" smtClean="0"/>
              <a:t>DRAM (Dynamic RAM)</a:t>
            </a:r>
          </a:p>
          <a:p>
            <a:pPr marL="404813" indent="-179388">
              <a:buFont typeface="Arial" pitchFamily="34" charset="0"/>
              <a:buChar char="•"/>
            </a:pPr>
            <a:r>
              <a:rPr lang="en-US" dirty="0" smtClean="0"/>
              <a:t>SRAM (Static RAM)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JENIS MEMORY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9600" y="129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smtClean="0"/>
              <a:t>Tipe RAM yang lain antara lain :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pt-BR" dirty="0" smtClean="0"/>
              <a:t>EDO DRAM : Extended Data Output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SDRAM : Synchronous DRAM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DDR SDRAM : Double Data Rate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err="1" smtClean="0"/>
              <a:t>Sodim</a:t>
            </a:r>
            <a:r>
              <a:rPr lang="en-US" dirty="0" smtClean="0"/>
              <a:t> :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Laptop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0"/>
            <a:ext cx="3971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JENIS MEMORY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791200" cy="40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JENIS MEMORY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66579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STORAGE (MEDIA PENYIMPANAN)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Punched Card / </a:t>
            </a:r>
            <a:r>
              <a:rPr lang="en-US" b="1" dirty="0" err="1" smtClean="0"/>
              <a:t>Kartu</a:t>
            </a:r>
            <a:r>
              <a:rPr lang="en-US" b="1" dirty="0" smtClean="0"/>
              <a:t> </a:t>
            </a:r>
            <a:r>
              <a:rPr lang="en-US" b="1" dirty="0" err="1" smtClean="0"/>
              <a:t>Berlubang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672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/>
        </p:nvGraphicFramePr>
        <p:xfrm>
          <a:off x="2667000" y="1828800"/>
          <a:ext cx="3581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267200"/>
            <a:ext cx="337895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STORAGE (MEDIA PENYIMPANAN)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447800"/>
            <a:ext cx="395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Selectron</a:t>
            </a:r>
            <a:r>
              <a:rPr lang="en-US" b="1" dirty="0" smtClean="0"/>
              <a:t> Tube / </a:t>
            </a:r>
            <a:r>
              <a:rPr lang="en-US" b="1" dirty="0" err="1" smtClean="0"/>
              <a:t>Tabung</a:t>
            </a:r>
            <a:r>
              <a:rPr lang="en-US" b="1" dirty="0" smtClean="0"/>
              <a:t> </a:t>
            </a:r>
            <a:r>
              <a:rPr lang="en-US" b="1" dirty="0" err="1" smtClean="0"/>
              <a:t>Selektron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18288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Tahun</a:t>
            </a:r>
            <a:r>
              <a:rPr lang="en-US" dirty="0" smtClean="0"/>
              <a:t> 1946 RCA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Selektron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memory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10 </a:t>
            </a:r>
            <a:r>
              <a:rPr lang="en-US" dirty="0" err="1" smtClean="0"/>
              <a:t>inchi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4096 bit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819400"/>
            <a:ext cx="345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Magnetic Tape / Pita </a:t>
            </a:r>
            <a:r>
              <a:rPr lang="en-US" b="1" dirty="0" err="1" smtClean="0"/>
              <a:t>Magnetik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1950an tape </a:t>
            </a:r>
            <a:r>
              <a:rPr lang="en-US" dirty="0" err="1" smtClean="0"/>
              <a:t>magnetik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IBM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data.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tape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 </a:t>
            </a:r>
            <a:r>
              <a:rPr lang="en-US" dirty="0" err="1" smtClean="0"/>
              <a:t>setara</a:t>
            </a:r>
            <a:r>
              <a:rPr lang="en-US" dirty="0" smtClean="0"/>
              <a:t> 10.000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berlubang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1980an.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3276600" cy="20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STORAGE (MEDIA PENYIMPANAN) II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9728" y="84986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Magnetic Drum / Drum </a:t>
            </a:r>
            <a:r>
              <a:rPr lang="en-US" b="1" dirty="0" err="1" smtClean="0"/>
              <a:t>Magnetik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1430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Drum </a:t>
            </a:r>
            <a:r>
              <a:rPr lang="en-US" dirty="0" err="1" smtClean="0"/>
              <a:t>magnetik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16 </a:t>
            </a:r>
            <a:r>
              <a:rPr lang="en-US" dirty="0" err="1" smtClean="0"/>
              <a:t>inchi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fi-FI" dirty="0" smtClean="0"/>
              <a:t>12.500 putaran/menit. Digunakan oleh komputer IBM 650 untuk </a:t>
            </a:r>
            <a:r>
              <a:rPr lang="en-US" dirty="0" err="1" smtClean="0"/>
              <a:t>menyimpan</a:t>
            </a:r>
            <a:r>
              <a:rPr lang="en-US" dirty="0" smtClean="0"/>
              <a:t> 10.000 </a:t>
            </a:r>
            <a:r>
              <a:rPr lang="en-US" dirty="0" err="1" smtClean="0"/>
              <a:t>karakter</a:t>
            </a:r>
            <a:r>
              <a:rPr lang="en-US" dirty="0" smtClean="0"/>
              <a:t>. </a:t>
            </a:r>
            <a:r>
              <a:rPr lang="en-US" dirty="0" err="1" smtClean="0"/>
              <a:t>Panjang</a:t>
            </a:r>
            <a:r>
              <a:rPr lang="en-US" dirty="0" smtClean="0"/>
              <a:t> 16 </a:t>
            </a:r>
            <a:r>
              <a:rPr lang="en-US" dirty="0" err="1" smtClean="0"/>
              <a:t>inchi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12.500 </a:t>
            </a:r>
            <a:r>
              <a:rPr lang="en-US" dirty="0" err="1" smtClean="0"/>
              <a:t>putaran</a:t>
            </a:r>
            <a:r>
              <a:rPr lang="en-US" dirty="0" smtClean="0"/>
              <a:t> per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IBM 650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10.000</a:t>
            </a:r>
          </a:p>
          <a:p>
            <a:r>
              <a:rPr lang="en-US" dirty="0" err="1" smtClean="0"/>
              <a:t>karakter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5908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Floppy Disk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3124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1969. </a:t>
            </a:r>
            <a:r>
              <a:rPr lang="en-US" dirty="0" err="1" smtClean="0"/>
              <a:t>erukuran</a:t>
            </a:r>
            <a:r>
              <a:rPr lang="en-US" dirty="0" smtClean="0"/>
              <a:t> 8 </a:t>
            </a:r>
            <a:r>
              <a:rPr lang="en-US" dirty="0" err="1" smtClean="0"/>
              <a:t>inchi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80kb data (</a:t>
            </a:r>
            <a:r>
              <a:rPr lang="en-US" dirty="0" err="1" smtClean="0"/>
              <a:t>hanya</a:t>
            </a:r>
            <a:r>
              <a:rPr lang="en-US" dirty="0" smtClean="0"/>
              <a:t> bias </a:t>
            </a:r>
            <a:r>
              <a:rPr lang="en-US" dirty="0" err="1" smtClean="0"/>
              <a:t>dibaca</a:t>
            </a:r>
            <a:r>
              <a:rPr lang="en-US" dirty="0" smtClean="0"/>
              <a:t>/</a:t>
            </a:r>
            <a:r>
              <a:rPr lang="en-US" i="1" dirty="0" smtClean="0"/>
              <a:t>read only). 4 </a:t>
            </a:r>
            <a:r>
              <a:rPr lang="en-US" i="1" dirty="0" err="1" smtClean="0"/>
              <a:t>tahun</a:t>
            </a:r>
            <a:r>
              <a:rPr lang="en-US" i="1" dirty="0" smtClean="0"/>
              <a:t> </a:t>
            </a:r>
            <a:r>
              <a:rPr lang="en-US" i="1" dirty="0" err="1" smtClean="0"/>
              <a:t>kemudian</a:t>
            </a:r>
            <a:r>
              <a:rPr lang="en-US" i="1" dirty="0" smtClean="0"/>
              <a:t> </a:t>
            </a:r>
            <a:r>
              <a:rPr lang="en-US" dirty="0" smtClean="0"/>
              <a:t>1973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256kb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data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kali.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27546"/>
            <a:ext cx="3200400" cy="18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2362200" cy="16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105400"/>
            <a:ext cx="152019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676400" y="6488668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Floppy Disk 5¼” dan 3¼”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STORAGE (MEDIA PENYIMPANAN) III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14300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Hard Disk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5240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buFont typeface="Arial" pitchFamily="34" charset="0"/>
              <a:buChar char="•"/>
            </a:pPr>
            <a:r>
              <a:rPr lang="en-US" dirty="0" smtClean="0"/>
              <a:t>Hard Drive/Hard Disk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IBM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305 RAMAC </a:t>
            </a:r>
            <a:r>
              <a:rPr lang="en-US" dirty="0" err="1" smtClean="0"/>
              <a:t>pada</a:t>
            </a:r>
            <a:r>
              <a:rPr lang="en-US" dirty="0" smtClean="0"/>
              <a:t> 1956. </a:t>
            </a:r>
            <a:r>
              <a:rPr lang="en-US" dirty="0" err="1" smtClean="0"/>
              <a:t>Komputernya</a:t>
            </a:r>
            <a:r>
              <a:rPr lang="en-US" dirty="0" smtClean="0"/>
              <a:t> ‘</a:t>
            </a:r>
            <a:r>
              <a:rPr lang="en-US" dirty="0" err="1" smtClean="0"/>
              <a:t>jelek</a:t>
            </a:r>
            <a:r>
              <a:rPr lang="en-US" dirty="0" smtClean="0"/>
              <a:t>’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karna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4.4MB data (5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)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Data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50 disk </a:t>
            </a:r>
            <a:r>
              <a:rPr lang="en-US" dirty="0" err="1" smtClean="0"/>
              <a:t>magnetik</a:t>
            </a:r>
            <a:r>
              <a:rPr lang="en-US" dirty="0" smtClean="0"/>
              <a:t> 24”.karakter.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dirty="0" smtClean="0"/>
              <a:t>Hard Disk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desktop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120 </a:t>
            </a:r>
            <a:r>
              <a:rPr lang="en-US" dirty="0" err="1" smtClean="0"/>
              <a:t>dan</a:t>
            </a:r>
            <a:r>
              <a:rPr lang="en-US" dirty="0" smtClean="0"/>
              <a:t> 300 GB </a:t>
            </a:r>
            <a:r>
              <a:rPr lang="en-US" dirty="0" err="1" smtClean="0"/>
              <a:t>dengan</a:t>
            </a:r>
            <a:r>
              <a:rPr lang="en-US" dirty="0" smtClean="0"/>
              <a:t> 7200 RPM (</a:t>
            </a:r>
            <a:r>
              <a:rPr lang="en-US" dirty="0" err="1" smtClean="0"/>
              <a:t>Rotasi</a:t>
            </a:r>
            <a:r>
              <a:rPr lang="en-US" dirty="0" smtClean="0"/>
              <a:t> per </a:t>
            </a:r>
            <a:r>
              <a:rPr lang="en-US" dirty="0" err="1" smtClean="0"/>
              <a:t>Menit</a:t>
            </a:r>
            <a:r>
              <a:rPr lang="en-US" dirty="0" smtClean="0"/>
              <a:t>). Hard disk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1 TB 15.000 RPM.</a:t>
            </a:r>
          </a:p>
          <a:p>
            <a:pPr marL="344488" indent="-344488"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TEKNOLOGI TRANSFER DATA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TEKNOLOGI TRANSFER DATA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4724400" cy="35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98656" y="525780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Macam-macam</a:t>
            </a:r>
            <a:r>
              <a:rPr lang="en-US" dirty="0" smtClean="0"/>
              <a:t> Hard Disk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err="1" smtClean="0"/>
              <a:t>Hadrware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PERKEMBANGAN MEDIA PENYIMPANAN SAAT INI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05200"/>
            <a:ext cx="7467600" cy="533400"/>
          </a:xfrm>
        </p:spPr>
        <p:txBody>
          <a:bodyPr>
            <a:noAutofit/>
          </a:bodyPr>
          <a:lstStyle/>
          <a:p>
            <a:pPr algn="ctr"/>
            <a:r>
              <a:rPr lang="en-US" altLang="ko-KR" sz="5400" b="1" dirty="0" err="1" smtClean="0"/>
              <a:t>Terima</a:t>
            </a:r>
            <a:r>
              <a:rPr lang="en-US" altLang="ko-KR" sz="5400" b="1" dirty="0" smtClean="0"/>
              <a:t> </a:t>
            </a:r>
            <a:r>
              <a:rPr lang="en-US" altLang="ko-KR" sz="5400" b="1" dirty="0" err="1" smtClean="0"/>
              <a:t>Kasih</a:t>
            </a:r>
            <a:r>
              <a:rPr lang="en-US" altLang="ko-KR" sz="5400" b="1" dirty="0" smtClean="0"/>
              <a:t/>
            </a:r>
            <a:br>
              <a:rPr lang="en-US" altLang="ko-KR" sz="5400" b="1" dirty="0" smtClean="0"/>
            </a:br>
            <a:r>
              <a:rPr lang="ko-KR" altLang="en-US" sz="5400" b="1" dirty="0" smtClean="0"/>
              <a:t>감 사 합나다</a:t>
            </a:r>
            <a:endParaRPr lang="en-US" sz="5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181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err="1" smtClean="0"/>
              <a:t>Hadrware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3150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Mother board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/>
              <a:t>Motherboard (MB) adalah bodi/mainframe dari komputer yang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.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MB </a:t>
            </a:r>
            <a:r>
              <a:rPr lang="en-US" sz="2000" dirty="0" err="1" smtClean="0"/>
              <a:t>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paten(on-board). Motherboard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yang paten (form </a:t>
            </a:r>
            <a:r>
              <a:rPr lang="en-US" sz="2000" dirty="0" err="1" smtClean="0"/>
              <a:t>faktor</a:t>
            </a:r>
            <a:r>
              <a:rPr lang="en-US" sz="2000" dirty="0" smtClean="0"/>
              <a:t>)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lubang</a:t>
            </a:r>
            <a:r>
              <a:rPr lang="en-US" sz="2000" dirty="0" smtClean="0"/>
              <a:t> </a:t>
            </a:r>
            <a:r>
              <a:rPr lang="en-US" sz="2000" dirty="0" err="1" smtClean="0"/>
              <a:t>cpu</a:t>
            </a:r>
            <a:r>
              <a:rPr lang="en-US" sz="2000" dirty="0" smtClean="0"/>
              <a:t>, </a:t>
            </a:r>
            <a:r>
              <a:rPr lang="en-US" sz="2000" dirty="0" err="1" smtClean="0"/>
              <a:t>baut</a:t>
            </a:r>
            <a:r>
              <a:rPr lang="en-US" sz="2000" dirty="0" smtClean="0"/>
              <a:t>, i/o yang </a:t>
            </a:r>
            <a:r>
              <a:rPr lang="en-US" sz="2000" dirty="0" err="1" smtClean="0"/>
              <a:t>standart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MB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minimal :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err="1" smtClean="0"/>
              <a:t>Soket</a:t>
            </a:r>
            <a:r>
              <a:rPr lang="en-US" sz="2000" dirty="0" smtClean="0"/>
              <a:t>(/slot)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CPU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Slot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memori</a:t>
            </a:r>
            <a:endParaRPr lang="en-US" sz="2000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sv-SE" sz="2000" dirty="0" smtClean="0"/>
              <a:t>Slot untuk kartu tambahan (VGA, Sound Card, Modem, dll)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Chipset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mengatur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/</a:t>
            </a:r>
            <a:r>
              <a:rPr lang="en-US" sz="2000" dirty="0" err="1" smtClean="0"/>
              <a:t>ke</a:t>
            </a:r>
            <a:r>
              <a:rPr lang="en-US" sz="2000" dirty="0" smtClean="0"/>
              <a:t> CPU, </a:t>
            </a:r>
            <a:r>
              <a:rPr lang="en-US" sz="2000" dirty="0" err="1" smtClean="0"/>
              <a:t>memori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periperal</a:t>
            </a:r>
            <a:endParaRPr lang="en-US" sz="2000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ROM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Clock generator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err="1" smtClean="0"/>
              <a:t>Koneksi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jaringannya</a:t>
            </a:r>
            <a:endParaRPr lang="en-US" sz="2000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I/O </a:t>
            </a:r>
            <a:r>
              <a:rPr lang="en-US" sz="2000" dirty="0" err="1" smtClean="0"/>
              <a:t>konektor</a:t>
            </a:r>
            <a:r>
              <a:rPr lang="en-US" sz="2000" dirty="0" smtClean="0"/>
              <a:t> (mouse, keyboard,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Mother board (II)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menghemat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motherboard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terintegrasi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motherboard yang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istilah</a:t>
            </a:r>
            <a:r>
              <a:rPr lang="en-US" sz="2000" dirty="0" smtClean="0"/>
              <a:t> </a:t>
            </a:r>
            <a:r>
              <a:rPr lang="en-US" sz="2000" b="1" i="1" dirty="0" smtClean="0"/>
              <a:t>small form factor.</a:t>
            </a:r>
          </a:p>
          <a:p>
            <a:endParaRPr lang="en-US" sz="2000" b="1" i="1" dirty="0" smtClean="0"/>
          </a:p>
          <a:p>
            <a:r>
              <a:rPr lang="en-US" sz="2000" i="1" dirty="0" smtClean="0"/>
              <a:t>Disk</a:t>
            </a:r>
            <a:r>
              <a:rPr lang="en-US" sz="2000" dirty="0" smtClean="0"/>
              <a:t> </a:t>
            </a:r>
            <a:r>
              <a:rPr lang="en-US" sz="2000" i="1" dirty="0" smtClean="0"/>
              <a:t>controller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FD, PATA, SATA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RAID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err="1" smtClean="0"/>
              <a:t>Vga</a:t>
            </a:r>
            <a:r>
              <a:rPr lang="en-US" sz="2000" dirty="0" smtClean="0"/>
              <a:t> (Intel, ATI, </a:t>
            </a:r>
            <a:r>
              <a:rPr lang="en-US" sz="2000" dirty="0" err="1" smtClean="0"/>
              <a:t>Nvidia</a:t>
            </a:r>
            <a:r>
              <a:rPr lang="en-US" sz="2000" dirty="0" smtClean="0"/>
              <a:t>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i="1" dirty="0" smtClean="0"/>
              <a:t>Sound</a:t>
            </a:r>
            <a:r>
              <a:rPr lang="en-US" sz="2000" dirty="0" smtClean="0"/>
              <a:t> </a:t>
            </a:r>
            <a:r>
              <a:rPr lang="en-US" sz="2000" i="1" dirty="0" smtClean="0"/>
              <a:t>card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i="1" dirty="0" smtClean="0"/>
              <a:t>Ethernet</a:t>
            </a:r>
            <a:r>
              <a:rPr lang="en-US" sz="2000" dirty="0" smtClean="0"/>
              <a:t> </a:t>
            </a:r>
            <a:r>
              <a:rPr lang="en-US" sz="2000" i="1" dirty="0" smtClean="0"/>
              <a:t>network</a:t>
            </a:r>
            <a:r>
              <a:rPr lang="en-US" sz="2000" dirty="0" smtClean="0"/>
              <a:t> </a:t>
            </a:r>
            <a:r>
              <a:rPr lang="en-US" sz="2000" i="1" dirty="0" smtClean="0"/>
              <a:t>controller</a:t>
            </a:r>
            <a:r>
              <a:rPr lang="en-US" sz="2000" dirty="0" smtClean="0"/>
              <a:t> 10/100/1G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i="1" dirty="0" smtClean="0"/>
              <a:t>Port</a:t>
            </a:r>
            <a:r>
              <a:rPr lang="en-US" sz="2000" dirty="0" smtClean="0"/>
              <a:t> (</a:t>
            </a:r>
            <a:r>
              <a:rPr lang="en-US" sz="2000" i="1" dirty="0" smtClean="0"/>
              <a:t>Serial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Paralel</a:t>
            </a:r>
            <a:r>
              <a:rPr lang="en-US" sz="2000" dirty="0" smtClean="0"/>
              <a:t>, PS/2, USB, </a:t>
            </a:r>
            <a:r>
              <a:rPr lang="en-US" sz="2000" i="1" dirty="0" err="1" smtClean="0"/>
              <a:t>InfraRed</a:t>
            </a:r>
            <a:r>
              <a:rPr lang="en-US" sz="2000" dirty="0" smtClean="0"/>
              <a:t>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Sensor </a:t>
            </a:r>
            <a:r>
              <a:rPr lang="en-US" sz="2000" dirty="0" err="1" smtClean="0"/>
              <a:t>temperatur</a:t>
            </a:r>
            <a:r>
              <a:rPr lang="en-US" sz="2000" dirty="0" smtClean="0"/>
              <a:t>,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fan, </a:t>
            </a:r>
            <a:r>
              <a:rPr lang="en-US" sz="2000" dirty="0" err="1" smtClean="0"/>
              <a:t>voltase</a:t>
            </a:r>
            <a:r>
              <a:rPr lang="en-US" sz="2000" dirty="0" smtClean="0"/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sv-SE" sz="2000" i="1" dirty="0" smtClean="0"/>
              <a:t>Expansion</a:t>
            </a:r>
            <a:r>
              <a:rPr lang="sv-SE" sz="2000" dirty="0" smtClean="0"/>
              <a:t> Slot (Slot untuk tambahan peralatan)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CPU (CENTRAL PROCESSING UNIT) / PROSESOR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Prosesor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microprocessor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kali </a:t>
            </a:r>
            <a:r>
              <a:rPr lang="en-US" sz="2000" dirty="0" err="1" smtClean="0"/>
              <a:t>diproduksi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Intel</a:t>
            </a:r>
          </a:p>
          <a:p>
            <a:pPr algn="just"/>
            <a:r>
              <a:rPr lang="fi-FI" sz="2000" dirty="0" smtClean="0"/>
              <a:t>yaitu 4004 pada tahun 1970 untuk kalkulator. Pada tahun 1971, Intel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8-bit 8080, </a:t>
            </a:r>
            <a:r>
              <a:rPr lang="en-US" sz="2000" dirty="0" err="1" smtClean="0"/>
              <a:t>mikroprosesor</a:t>
            </a:r>
            <a:r>
              <a:rPr lang="en-US" sz="2000" dirty="0" smtClean="0"/>
              <a:t> </a:t>
            </a:r>
            <a:r>
              <a:rPr lang="en-US" sz="2000" i="1" dirty="0" smtClean="0"/>
              <a:t>general purpose </a:t>
            </a:r>
            <a:r>
              <a:rPr lang="en-US" sz="2000" i="1" dirty="0" err="1" smtClean="0"/>
              <a:t>pertama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MITS Altair 8800,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pribadi</a:t>
            </a:r>
            <a:r>
              <a:rPr lang="en-US" sz="2000" dirty="0" smtClean="0"/>
              <a:t> (PC)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.</a:t>
            </a:r>
            <a:endParaRPr lang="en-US" sz="2000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0"/>
            <a:ext cx="2857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5867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4.6 Chip Intel 4004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CPU (CENTRAL PROCESSING UNIT) / PROSESOR (II)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000" dirty="0" smtClean="0"/>
              <a:t>Mikroprosesor 16-bit pertama diperkenalkan oleh National </a:t>
            </a:r>
            <a:r>
              <a:rPr lang="en-US" sz="2000" dirty="0" smtClean="0"/>
              <a:t>Semiconductor IMP-16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1973. Intel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8086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x86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fi-FI" sz="2000" dirty="0" smtClean="0"/>
              <a:t>PC. Kemudian diikuti 8088, 80186, 80286, 80386, 80486. Produsen lainnya </a:t>
            </a:r>
            <a:r>
              <a:rPr lang="en-US" sz="2000" dirty="0" smtClean="0"/>
              <a:t>yang </a:t>
            </a:r>
            <a:r>
              <a:rPr lang="en-US" sz="2000" dirty="0" err="1" smtClean="0"/>
              <a:t>berhasil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AMD </a:t>
            </a:r>
            <a:r>
              <a:rPr lang="en-US" sz="2000" dirty="0" err="1" smtClean="0"/>
              <a:t>dan</a:t>
            </a:r>
            <a:r>
              <a:rPr lang="en-US" sz="2000" dirty="0" smtClean="0"/>
              <a:t> Cyrix. </a:t>
            </a:r>
            <a:r>
              <a:rPr lang="en-US" sz="2000" dirty="0" err="1" smtClean="0"/>
              <a:t>Arsitektur</a:t>
            </a:r>
            <a:r>
              <a:rPr lang="en-US" sz="2000" dirty="0" smtClean="0"/>
              <a:t> </a:t>
            </a:r>
            <a:r>
              <a:rPr lang="en-US" sz="2000" dirty="0" err="1" smtClean="0"/>
              <a:t>microprosesor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sv-SE" sz="2000" dirty="0" smtClean="0"/>
              <a:t>berkembang menjadi 32-bit dan 64-bit.</a:t>
            </a:r>
            <a:endParaRPr lang="en-US" sz="2000" b="1" i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CPU (CENTRAL PROCESSING UNIT) / PROSESOR (III)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Prosesor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memori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i="1" dirty="0" smtClean="0"/>
              <a:t>cache yang </a:t>
            </a:r>
            <a:r>
              <a:rPr lang="en-US" sz="2000" dirty="0" err="1" smtClean="0"/>
              <a:t>menyatu</a:t>
            </a:r>
            <a:r>
              <a:rPr lang="en-US" sz="2000" i="1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prosesor</a:t>
            </a:r>
            <a:r>
              <a:rPr lang="en-US" sz="2000" dirty="0" smtClean="0"/>
              <a:t>.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prosesor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chip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i="1" dirty="0" smtClean="0"/>
              <a:t>microprocessor. Chip </a:t>
            </a:r>
            <a:r>
              <a:rPr lang="en-US" sz="2000" i="1" dirty="0" err="1" smtClean="0"/>
              <a:t>ini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terdiri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jutan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transistro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mikro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terangkai</a:t>
            </a:r>
            <a:r>
              <a:rPr lang="en-US" sz="2000" i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i="1" dirty="0" smtClean="0"/>
              <a:t>silicon wafer.</a:t>
            </a:r>
            <a:endParaRPr lang="en-US" sz="20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5800" y="2819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Prosesor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dibanyak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• Microcontroller</a:t>
            </a:r>
          </a:p>
          <a:p>
            <a:r>
              <a:rPr lang="en-US" sz="2000" dirty="0" smtClean="0"/>
              <a:t>• Data Signal Processor (DSP)</a:t>
            </a:r>
          </a:p>
          <a:p>
            <a:r>
              <a:rPr lang="en-US" sz="2000" dirty="0" smtClean="0"/>
              <a:t>• Graphics Processing Unit (GPU)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Handphone</a:t>
            </a:r>
            <a:r>
              <a:rPr lang="en-US" sz="2000" dirty="0" smtClean="0"/>
              <a:t>/Smartphone.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SYSTEM BUS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bus. Bus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/</a:t>
            </a:r>
            <a:r>
              <a:rPr lang="en-US" sz="2000" dirty="0" err="1" smtClean="0"/>
              <a:t>kabel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mentransfer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i="1" dirty="0" smtClean="0"/>
              <a:t>motherboard</a:t>
            </a:r>
            <a:r>
              <a:rPr lang="en-US" sz="2000" dirty="0" smtClean="0"/>
              <a:t>, bus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CPU, </a:t>
            </a:r>
            <a:r>
              <a:rPr lang="en-US" sz="2000" i="1" dirty="0" smtClean="0"/>
              <a:t>port</a:t>
            </a:r>
            <a:r>
              <a:rPr lang="en-US" sz="2000" dirty="0" smtClean="0"/>
              <a:t> I/O, </a:t>
            </a:r>
            <a:r>
              <a:rPr lang="en-US" sz="2000" i="1" dirty="0" smtClean="0"/>
              <a:t>chipset</a:t>
            </a:r>
            <a:r>
              <a:rPr lang="en-US" sz="2000" dirty="0" smtClean="0"/>
              <a:t>.</a:t>
            </a:r>
            <a:endParaRPr lang="en-US" sz="20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762000" y="3124200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Bus </a:t>
            </a:r>
            <a:r>
              <a:rPr lang="en-US" sz="2000" dirty="0" err="1" smtClean="0"/>
              <a:t>dikendalikan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CPU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erdasarkan</a:t>
            </a:r>
            <a:endParaRPr lang="en-US" sz="2000" dirty="0" smtClean="0"/>
          </a:p>
          <a:p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dibawa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Bus Data,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melewatkan</a:t>
            </a:r>
            <a:r>
              <a:rPr lang="en-US" sz="2000" dirty="0" smtClean="0"/>
              <a:t> data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Bus </a:t>
            </a:r>
            <a:r>
              <a:rPr lang="en-US" sz="2000" dirty="0" err="1" smtClean="0"/>
              <a:t>Alamat</a:t>
            </a:r>
            <a:r>
              <a:rPr lang="en-US" sz="2000" dirty="0" smtClean="0"/>
              <a:t>, yang </a:t>
            </a:r>
            <a:r>
              <a:rPr lang="en-US" sz="2000" dirty="0" err="1" smtClean="0"/>
              <a:t>melewatkan</a:t>
            </a:r>
            <a:r>
              <a:rPr lang="en-US" sz="2000" dirty="0" smtClean="0"/>
              <a:t> </a:t>
            </a:r>
            <a:r>
              <a:rPr lang="en-US" sz="2000" dirty="0" err="1" smtClean="0"/>
              <a:t>alamat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data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Bus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melewatkan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agar </a:t>
            </a:r>
            <a:r>
              <a:rPr lang="en-US" sz="2000" dirty="0" err="1" smtClean="0"/>
              <a:t>jalur</a:t>
            </a:r>
            <a:r>
              <a:rPr lang="en-US" sz="2000" dirty="0" smtClean="0"/>
              <a:t> bus yang </a:t>
            </a:r>
            <a:r>
              <a:rPr lang="sv-SE" sz="2000" dirty="0" smtClean="0"/>
              <a:t>melewatkan data atau alamat oleh peralatan yang berbeda tidak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bertabrakan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997</Words>
  <Application>Microsoft Office PowerPoint</Application>
  <PresentationFormat>On-screen Show (4:3)</PresentationFormat>
  <Paragraphs>113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PERANGKAT KERAS (HARDWARE)</vt:lpstr>
      <vt:lpstr>Sistem Hadrware Utama dari sebuah komputer</vt:lpstr>
      <vt:lpstr>Sistem Hadrware Utama dari sebuah komputer</vt:lpstr>
      <vt:lpstr>Mother board</vt:lpstr>
      <vt:lpstr>Mother board (II)</vt:lpstr>
      <vt:lpstr>CPU (CENTRAL PROCESSING UNIT) / PROSESOR</vt:lpstr>
      <vt:lpstr>CPU (CENTRAL PROCESSING UNIT) / PROSESOR (II)</vt:lpstr>
      <vt:lpstr>CPU (CENTRAL PROCESSING UNIT) / PROSESOR (III)</vt:lpstr>
      <vt:lpstr>SYSTEM BUS</vt:lpstr>
      <vt:lpstr>MEMORY</vt:lpstr>
      <vt:lpstr>JENIS MEMORY</vt:lpstr>
      <vt:lpstr>JENIS MEMORY</vt:lpstr>
      <vt:lpstr>JENIS MEMORY</vt:lpstr>
      <vt:lpstr>STORAGE (MEDIA PENYIMPANAN)</vt:lpstr>
      <vt:lpstr>STORAGE (MEDIA PENYIMPANAN)</vt:lpstr>
      <vt:lpstr>STORAGE (MEDIA PENYIMPANAN) II</vt:lpstr>
      <vt:lpstr>STORAGE (MEDIA PENYIMPANAN) III</vt:lpstr>
      <vt:lpstr>TEKNOLOGI TRANSFER DATA</vt:lpstr>
      <vt:lpstr>TEKNOLOGI TRANSFER DATA</vt:lpstr>
      <vt:lpstr>PERKEMBANGAN MEDIA PENYIMPANAN SAAT INI</vt:lpstr>
      <vt:lpstr>Terima Kasih 감 사 합나다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PERANGKAT KERAS (HARDWARE)</dc:title>
  <dc:creator>selly</dc:creator>
  <cp:lastModifiedBy>selly</cp:lastModifiedBy>
  <cp:revision>44</cp:revision>
  <dcterms:created xsi:type="dcterms:W3CDTF">2013-10-18T00:10:29Z</dcterms:created>
  <dcterms:modified xsi:type="dcterms:W3CDTF">2014-10-11T04:25:21Z</dcterms:modified>
</cp:coreProperties>
</file>