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2" autoAdjust="0"/>
    <p:restoredTop sz="9466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42E0ADC-EF03-416C-9F1D-3544103F1C51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385B73-D692-43D6-B7A2-D430F4DC7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0ADC-EF03-416C-9F1D-3544103F1C51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B73-D692-43D6-B7A2-D430F4DC7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0ADC-EF03-416C-9F1D-3544103F1C51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B73-D692-43D6-B7A2-D430F4DC7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2E0ADC-EF03-416C-9F1D-3544103F1C51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385B73-D692-43D6-B7A2-D430F4DC7C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42E0ADC-EF03-416C-9F1D-3544103F1C51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385B73-D692-43D6-B7A2-D430F4DC7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0ADC-EF03-416C-9F1D-3544103F1C51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B73-D692-43D6-B7A2-D430F4DC7C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0ADC-EF03-416C-9F1D-3544103F1C51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B73-D692-43D6-B7A2-D430F4DC7C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2E0ADC-EF03-416C-9F1D-3544103F1C51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385B73-D692-43D6-B7A2-D430F4DC7C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0ADC-EF03-416C-9F1D-3544103F1C51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B73-D692-43D6-B7A2-D430F4DC7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2E0ADC-EF03-416C-9F1D-3544103F1C51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385B73-D692-43D6-B7A2-D430F4DC7C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2E0ADC-EF03-416C-9F1D-3544103F1C51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385B73-D692-43D6-B7A2-D430F4DC7C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2E0ADC-EF03-416C-9F1D-3544103F1C51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385B73-D692-43D6-B7A2-D430F4DC7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KONTRAK </a:t>
            </a:r>
            <a:r>
              <a:rPr lang="en-US" dirty="0" err="1" smtClean="0"/>
              <a:t>dan</a:t>
            </a:r>
            <a:r>
              <a:rPr lang="en-US" dirty="0" smtClean="0"/>
              <a:t> SILABUS METODOLOGI PENELITIAN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2016/2017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Identitas</a:t>
            </a:r>
            <a:r>
              <a:rPr lang="en-US" dirty="0" smtClean="0"/>
              <a:t> Mata </a:t>
            </a:r>
            <a:r>
              <a:rPr lang="en-US" dirty="0" err="1" smtClean="0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/>
          <a:lstStyle/>
          <a:p>
            <a:r>
              <a:rPr lang="fi-FI" dirty="0" smtClean="0"/>
              <a:t>Nama Mata Kuliah 	: Metod</a:t>
            </a:r>
            <a:r>
              <a:rPr lang="id-ID" dirty="0" smtClean="0"/>
              <a:t>ologi</a:t>
            </a:r>
            <a:r>
              <a:rPr lang="fi-FI" dirty="0" smtClean="0"/>
              <a:t> Penelitian</a:t>
            </a:r>
            <a:endParaRPr lang="en-US" dirty="0" smtClean="0"/>
          </a:p>
          <a:p>
            <a:r>
              <a:rPr lang="fi-FI" dirty="0" smtClean="0"/>
              <a:t>Kredit 			: 2 SKS (2x50 menit)</a:t>
            </a:r>
            <a:endParaRPr lang="en-US" dirty="0" smtClean="0"/>
          </a:p>
          <a:p>
            <a:r>
              <a:rPr lang="fi-FI" dirty="0" smtClean="0"/>
              <a:t>Semester 			: V</a:t>
            </a:r>
            <a:endParaRPr lang="en-US" dirty="0" smtClean="0"/>
          </a:p>
          <a:p>
            <a:r>
              <a:rPr lang="fi-FI" dirty="0" smtClean="0"/>
              <a:t>Tingkat			: III</a:t>
            </a:r>
            <a:endParaRPr lang="en-US" dirty="0" smtClean="0"/>
          </a:p>
          <a:p>
            <a:r>
              <a:rPr lang="id-ID" dirty="0" smtClean="0"/>
              <a:t>Jenjang</a:t>
            </a:r>
            <a:r>
              <a:rPr lang="fi-FI" dirty="0" smtClean="0"/>
              <a:t>			: Strata Satu</a:t>
            </a:r>
            <a:endParaRPr lang="en-US" dirty="0" smtClean="0"/>
          </a:p>
          <a:p>
            <a:r>
              <a:rPr lang="id-ID" dirty="0" smtClean="0"/>
              <a:t>Program Studi</a:t>
            </a:r>
            <a:r>
              <a:rPr lang="fi-FI" dirty="0" smtClean="0"/>
              <a:t>		: Teknik Informatika</a:t>
            </a:r>
            <a:endParaRPr lang="en-US" dirty="0" smtClean="0"/>
          </a:p>
          <a:p>
            <a:r>
              <a:rPr lang="fi-FI" dirty="0" smtClean="0"/>
              <a:t>Dosen	</a:t>
            </a:r>
            <a:r>
              <a:rPr lang="id-ID" dirty="0" smtClean="0"/>
              <a:t>Pengampu</a:t>
            </a:r>
            <a:r>
              <a:rPr lang="fi-FI" dirty="0" smtClean="0"/>
              <a:t>	: Irawan afrianto, S.T., M.T.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Deskripsi</a:t>
            </a:r>
            <a:r>
              <a:rPr lang="en-US" dirty="0" smtClean="0"/>
              <a:t> Mata </a:t>
            </a:r>
            <a:r>
              <a:rPr lang="en-US" dirty="0" err="1" smtClean="0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/>
          <a:lstStyle/>
          <a:p>
            <a:pPr algn="just"/>
            <a:r>
              <a:rPr lang="fi-FI" dirty="0" smtClean="0"/>
              <a:t>Matakuliah ini menguraikan tentang </a:t>
            </a:r>
            <a:r>
              <a:rPr lang="id-ID" dirty="0" smtClean="0"/>
              <a:t>metode penelitian</a:t>
            </a:r>
            <a:r>
              <a:rPr lang="fi-FI" dirty="0" smtClean="0"/>
              <a:t>, masalah</a:t>
            </a:r>
            <a:r>
              <a:rPr lang="id-ID" dirty="0" smtClean="0"/>
              <a:t> penelitian</a:t>
            </a:r>
            <a:r>
              <a:rPr lang="fi-FI" dirty="0" smtClean="0"/>
              <a:t>,</a:t>
            </a:r>
            <a:r>
              <a:rPr lang="id-ID" dirty="0" smtClean="0"/>
              <a:t> studi kepustakaan, teknik</a:t>
            </a:r>
            <a:r>
              <a:rPr lang="fi-FI" dirty="0" smtClean="0"/>
              <a:t> pengumpulan data, </a:t>
            </a:r>
            <a:r>
              <a:rPr lang="id-ID" dirty="0" smtClean="0"/>
              <a:t>teknik sampling, </a:t>
            </a:r>
            <a:r>
              <a:rPr lang="fi-FI" dirty="0" smtClean="0"/>
              <a:t>pembuatan </a:t>
            </a:r>
            <a:r>
              <a:rPr lang="id-ID" dirty="0" smtClean="0"/>
              <a:t>proposal dan </a:t>
            </a:r>
            <a:r>
              <a:rPr lang="fi-FI" dirty="0" smtClean="0"/>
              <a:t>laporan penelitian.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</a:p>
          <a:p>
            <a:pPr lvl="1"/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langkah-langkah</a:t>
            </a:r>
            <a:r>
              <a:rPr lang="en-US" sz="2400" dirty="0" smtClean="0"/>
              <a:t> </a:t>
            </a:r>
            <a:r>
              <a:rPr lang="id-ID" sz="2400" dirty="0" smtClean="0"/>
              <a:t>yang harus dilakukan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melaksanakan</a:t>
            </a:r>
            <a:r>
              <a:rPr lang="en-US" sz="2400" dirty="0" smtClean="0"/>
              <a:t> </a:t>
            </a:r>
            <a:r>
              <a:rPr lang="id-ID" sz="2400" dirty="0" smtClean="0"/>
              <a:t>sebuah </a:t>
            </a:r>
            <a:r>
              <a:rPr lang="en-US" sz="2400" dirty="0" err="1" smtClean="0"/>
              <a:t>penelitian</a:t>
            </a:r>
            <a:r>
              <a:rPr lang="id-ID" sz="2400" dirty="0" smtClean="0"/>
              <a:t>.</a:t>
            </a:r>
            <a:endParaRPr lang="en-US" sz="24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962400" cy="487375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err="1" smtClean="0"/>
              <a:t>Diskusi</a:t>
            </a:r>
            <a:endParaRPr lang="en-US" dirty="0" smtClean="0"/>
          </a:p>
          <a:p>
            <a:pPr lvl="0"/>
            <a:r>
              <a:rPr lang="en-US" dirty="0" smtClean="0"/>
              <a:t>Quiz</a:t>
            </a:r>
          </a:p>
          <a:p>
            <a:pPr lvl="0"/>
            <a:r>
              <a:rPr lang="en-US" dirty="0" err="1" smtClean="0"/>
              <a:t>Tugas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Penilaian</a:t>
            </a:r>
            <a:endParaRPr lang="en-US" dirty="0" smtClean="0"/>
          </a:p>
          <a:p>
            <a:pPr lvl="1"/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id-ID" dirty="0" smtClean="0"/>
              <a:t>yang harus dilakukan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id-ID" dirty="0" smtClean="0"/>
              <a:t>sebuah </a:t>
            </a:r>
            <a:r>
              <a:rPr lang="en-US" dirty="0" err="1" smtClean="0"/>
              <a:t>penelitian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(NA) = 10 % </a:t>
            </a:r>
            <a:r>
              <a:rPr lang="en-US" dirty="0" err="1" smtClean="0"/>
              <a:t>Kehadiran</a:t>
            </a:r>
            <a:r>
              <a:rPr lang="en-US" dirty="0" smtClean="0"/>
              <a:t> + 20% </a:t>
            </a:r>
            <a:r>
              <a:rPr lang="en-US" dirty="0" err="1" smtClean="0"/>
              <a:t>Tugas</a:t>
            </a:r>
            <a:r>
              <a:rPr lang="id-ID" dirty="0" smtClean="0"/>
              <a:t> + 20 % </a:t>
            </a:r>
            <a:r>
              <a:rPr lang="en-US" dirty="0" smtClean="0"/>
              <a:t>Quiz + </a:t>
            </a:r>
            <a:r>
              <a:rPr lang="id-ID" dirty="0" smtClean="0"/>
              <a:t>2</a:t>
            </a:r>
            <a:r>
              <a:rPr lang="en-US" dirty="0" smtClean="0"/>
              <a:t>5% UTS + </a:t>
            </a:r>
            <a:r>
              <a:rPr lang="id-ID" dirty="0" smtClean="0"/>
              <a:t>25</a:t>
            </a:r>
            <a:r>
              <a:rPr lang="en-US" dirty="0" smtClean="0"/>
              <a:t>% UAS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40000" t="60417" r="39375" b="20833"/>
          <a:stretch>
            <a:fillRect/>
          </a:stretch>
        </p:blipFill>
        <p:spPr bwMode="auto">
          <a:xfrm>
            <a:off x="4419600" y="2362200"/>
            <a:ext cx="43307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>
            <a:normAutofit fontScale="85000" lnSpcReduction="20000"/>
          </a:bodyPr>
          <a:lstStyle/>
          <a:p>
            <a:r>
              <a:rPr lang="id-ID" dirty="0" smtClean="0"/>
              <a:t>Aturan perkuliahan matakuliah ini adalah sebagai berikut :</a:t>
            </a:r>
            <a:endParaRPr lang="en-US" dirty="0" smtClean="0"/>
          </a:p>
          <a:p>
            <a:pPr lvl="1"/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berhak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kehadiran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total </a:t>
            </a:r>
            <a:r>
              <a:rPr lang="en-US" dirty="0" err="1" smtClean="0"/>
              <a:t>kehadiran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semester ≥ 75%.</a:t>
            </a:r>
          </a:p>
          <a:p>
            <a:pPr lvl="1"/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kelasnya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diperkenankan</a:t>
            </a:r>
            <a:r>
              <a:rPr lang="en-US" dirty="0" smtClean="0"/>
              <a:t> </a:t>
            </a:r>
            <a:r>
              <a:rPr lang="en-US" dirty="0" err="1" smtClean="0"/>
              <a:t>pindah-pindah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) &amp;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absensi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</a:t>
            </a:r>
            <a:r>
              <a:rPr lang="en-US" dirty="0" err="1" smtClean="0"/>
              <a:t>diikutinya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Mahasiswa</a:t>
            </a:r>
            <a:r>
              <a:rPr lang="en-US" dirty="0" smtClean="0"/>
              <a:t> yang </a:t>
            </a:r>
            <a:r>
              <a:rPr lang="en-US" dirty="0" err="1" smtClean="0"/>
              <a:t>terlambat</a:t>
            </a:r>
            <a:r>
              <a:rPr lang="en-US" dirty="0" smtClean="0"/>
              <a:t>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15 </a:t>
            </a:r>
            <a:r>
              <a:rPr lang="en-US" dirty="0" err="1" smtClean="0"/>
              <a:t>menit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diperkenankan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&amp; </a:t>
            </a:r>
            <a:r>
              <a:rPr lang="en-US" dirty="0" err="1" smtClean="0"/>
              <a:t>absensi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alpa</a:t>
            </a:r>
            <a:r>
              <a:rPr lang="en-US" dirty="0" smtClean="0"/>
              <a:t>. Hal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pengecualian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pula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yang </a:t>
            </a:r>
            <a:r>
              <a:rPr lang="en-US" dirty="0" err="1" smtClean="0"/>
              <a:t>mengajar</a:t>
            </a:r>
            <a:r>
              <a:rPr lang="en-US" dirty="0" smtClean="0"/>
              <a:t>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disepakati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susulan</a:t>
            </a:r>
            <a:r>
              <a:rPr lang="en-US" dirty="0" smtClean="0"/>
              <a:t> UTS </a:t>
            </a:r>
            <a:r>
              <a:rPr lang="en-US" dirty="0" err="1" smtClean="0"/>
              <a:t>diperbolehkan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autentik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terlambat</a:t>
            </a:r>
            <a:r>
              <a:rPr lang="en-US" dirty="0" smtClean="0"/>
              <a:t> </a:t>
            </a:r>
            <a:r>
              <a:rPr lang="en-US" dirty="0" err="1" smtClean="0"/>
              <a:t>mengumpulkan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nol.</a:t>
            </a:r>
          </a:p>
          <a:p>
            <a:pPr lvl="1"/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Quiz </a:t>
            </a:r>
            <a:r>
              <a:rPr lang="en-US" dirty="0" err="1" smtClean="0"/>
              <a:t>susulan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penggantian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,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Quiz.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>
            <a:normAutofit/>
          </a:bodyPr>
          <a:lstStyle/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2500" t="51042" r="21875" b="4167"/>
          <a:stretch>
            <a:fillRect/>
          </a:stretch>
        </p:blipFill>
        <p:spPr bwMode="auto">
          <a:xfrm>
            <a:off x="457200" y="1752600"/>
            <a:ext cx="8201247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>
            <a:normAutofit/>
          </a:bodyPr>
          <a:lstStyle/>
          <a:p>
            <a:pPr lvl="1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21875" t="58333" r="21250" b="6250"/>
          <a:stretch>
            <a:fillRect/>
          </a:stretch>
        </p:blipFill>
        <p:spPr bwMode="auto">
          <a:xfrm>
            <a:off x="457199" y="1676400"/>
            <a:ext cx="8361829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/>
          <a:lstStyle/>
          <a:p>
            <a:pPr lvl="0"/>
            <a:r>
              <a:rPr lang="id-ID" dirty="0" smtClean="0"/>
              <a:t>Guritno, S., Theory and Application of  IT Research (Metodologi Penelitian Teknologi Informasi), Penerbit Andi Yogyakarta, 2011. </a:t>
            </a:r>
            <a:endParaRPr lang="en-US" dirty="0" smtClean="0"/>
          </a:p>
          <a:p>
            <a:pPr lvl="0"/>
            <a:r>
              <a:rPr lang="id-ID" dirty="0" smtClean="0"/>
              <a:t>Nazir, M., Metode Penelitian, Penerbit Ghalia Indonesia, 2005.</a:t>
            </a:r>
            <a:endParaRPr lang="en-US" dirty="0" smtClean="0"/>
          </a:p>
          <a:p>
            <a:pPr lvl="0"/>
            <a:r>
              <a:rPr lang="id-ID" dirty="0" smtClean="0"/>
              <a:t>Sugiyono, Metode Penelitian Kombinasi (Mixed Methods), Penerbit Alfabeta, Bandung, 2013.</a:t>
            </a:r>
            <a:endParaRPr lang="en-US" dirty="0" smtClean="0"/>
          </a:p>
          <a:p>
            <a:r>
              <a:rPr lang="en-US" dirty="0" err="1" smtClean="0"/>
              <a:t>Zainal</a:t>
            </a:r>
            <a:r>
              <a:rPr lang="en-US" dirty="0" smtClean="0"/>
              <a:t> A </a:t>
            </a:r>
            <a:r>
              <a:rPr lang="en-US" dirty="0" err="1" smtClean="0"/>
              <a:t>Hasibuan</a:t>
            </a:r>
            <a:r>
              <a:rPr lang="en-US" dirty="0" smtClean="0"/>
              <a:t>, </a:t>
            </a:r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Dan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– </a:t>
            </a:r>
            <a:r>
              <a:rPr lang="en-US" dirty="0" err="1" smtClean="0"/>
              <a:t>Konsep</a:t>
            </a:r>
            <a:r>
              <a:rPr lang="en-US" dirty="0" smtClean="0"/>
              <a:t>,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– </a:t>
            </a:r>
            <a:r>
              <a:rPr lang="en-US" dirty="0" err="1" smtClean="0"/>
              <a:t>Fakultas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– </a:t>
            </a:r>
            <a:r>
              <a:rPr lang="en-US" dirty="0" err="1" smtClean="0"/>
              <a:t>Universitas</a:t>
            </a:r>
            <a:r>
              <a:rPr lang="en-US" dirty="0" smtClean="0"/>
              <a:t> Indonesia,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839200" cy="4873752"/>
          </a:xfrm>
        </p:spPr>
        <p:txBody>
          <a:bodyPr>
            <a:normAutofit/>
          </a:bodyPr>
          <a:lstStyle/>
          <a:p>
            <a:pPr lvl="0"/>
            <a:endParaRPr lang="en-US" i="1" dirty="0" smtClean="0"/>
          </a:p>
          <a:p>
            <a:pPr lvl="0">
              <a:buNone/>
            </a:pPr>
            <a:r>
              <a:rPr lang="en-US" dirty="0" smtClean="0"/>
              <a:t>KELAS ONLINE </a:t>
            </a:r>
            <a:r>
              <a:rPr lang="en-US" dirty="0" smtClean="0"/>
              <a:t>:</a:t>
            </a:r>
          </a:p>
          <a:p>
            <a:pPr lvl="0">
              <a:buNone/>
            </a:pPr>
            <a:r>
              <a:rPr lang="en-US" dirty="0" smtClean="0"/>
              <a:t>METLIT4 -&gt; METLIT4-2016/2017</a:t>
            </a:r>
          </a:p>
          <a:p>
            <a:pPr lvl="0">
              <a:buNone/>
            </a:pPr>
            <a:r>
              <a:rPr lang="en-US" dirty="0" smtClean="0"/>
              <a:t>METLIT5 -&gt; METLIT5-2016/2017</a:t>
            </a:r>
          </a:p>
          <a:p>
            <a:pPr lvl="0">
              <a:buNone/>
            </a:pPr>
            <a:r>
              <a:rPr lang="en-US" dirty="0" smtClean="0"/>
              <a:t>METLIT6 -&gt; METLIT6-2016/2017</a:t>
            </a:r>
          </a:p>
          <a:p>
            <a:pPr>
              <a:buNone/>
            </a:pPr>
            <a:r>
              <a:rPr lang="en-US" dirty="0" smtClean="0"/>
              <a:t>METLIT7 </a:t>
            </a:r>
            <a:r>
              <a:rPr lang="en-US" dirty="0" smtClean="0"/>
              <a:t>-&gt; </a:t>
            </a:r>
            <a:r>
              <a:rPr lang="en-US" dirty="0" smtClean="0"/>
              <a:t>METLIT7-2016/2017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Situs</a:t>
            </a:r>
            <a:r>
              <a:rPr lang="en-US" dirty="0" smtClean="0"/>
              <a:t> : kuliahonline.unikom.ac.id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397</TotalTime>
  <Words>340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KONTRAK dan SILABUS METODOLOGI PENELITIAN</vt:lpstr>
      <vt:lpstr>Identitas Mata Kuliah</vt:lpstr>
      <vt:lpstr>Deskripsi Mata Kuliah</vt:lpstr>
      <vt:lpstr>Metode Perkuliahan</vt:lpstr>
      <vt:lpstr>Aturan Perkuliahan</vt:lpstr>
      <vt:lpstr>Materi Perkuliahan</vt:lpstr>
      <vt:lpstr>Materi Perkuliahan</vt:lpstr>
      <vt:lpstr>Referensi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SILABUS MK METODOLOGI PENELITIAN</dc:title>
  <dc:creator>irawan</dc:creator>
  <cp:lastModifiedBy>irawan</cp:lastModifiedBy>
  <cp:revision>15</cp:revision>
  <dcterms:created xsi:type="dcterms:W3CDTF">2014-09-10T16:09:57Z</dcterms:created>
  <dcterms:modified xsi:type="dcterms:W3CDTF">2016-09-24T10:38:21Z</dcterms:modified>
</cp:coreProperties>
</file>