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5" r:id="rId4"/>
    <p:sldId id="267" r:id="rId5"/>
    <p:sldId id="266" r:id="rId6"/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50006E-2EB2-415E-816E-B7BD2153BDB2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1A0F3B-68C2-470B-970F-F749CFED0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4953000"/>
            <a:ext cx="3810000" cy="10668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Pengantar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Ilmu</a:t>
            </a: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ial Black" pitchFamily="34" charset="0"/>
              </a:rPr>
              <a:t>Humas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Frank </a:t>
            </a:r>
            <a:r>
              <a:rPr lang="en-US" dirty="0" err="1" smtClean="0"/>
              <a:t>Jefkins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Public Relations in Word Marketing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smtClean="0"/>
              <a:t>L. </a:t>
            </a:r>
            <a:r>
              <a:rPr lang="en-US" dirty="0" err="1" smtClean="0"/>
              <a:t>Bernays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bukunya</a:t>
            </a:r>
            <a:r>
              <a:rPr lang="en-US" dirty="0" smtClean="0"/>
              <a:t> Public Relations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PR </a:t>
            </a:r>
            <a:r>
              <a:rPr lang="en-US" dirty="0" err="1" smtClean="0"/>
              <a:t>mempunyai</a:t>
            </a:r>
            <a:r>
              <a:rPr lang="en-US" dirty="0" smtClean="0"/>
              <a:t> 3 </a:t>
            </a:r>
            <a:r>
              <a:rPr lang="en-US" dirty="0" err="1" smtClean="0"/>
              <a:t>arti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lvl="1"/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 smtClean="0"/>
          </a:p>
          <a:p>
            <a:pPr lvl="1"/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Melvin Sharpe </a:t>
            </a:r>
            <a:r>
              <a:rPr lang="en-US" dirty="0" err="1" smtClean="0"/>
              <a:t>mengajukan</a:t>
            </a:r>
            <a:r>
              <a:rPr lang="en-US" dirty="0" smtClean="0"/>
              <a:t> 5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harmonisasi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publiknya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971550" lvl="1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kredibilitas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timbal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goodwill (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)</a:t>
            </a:r>
          </a:p>
          <a:p>
            <a:pPr marL="971550" lvl="1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kontinyu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aliensi</a:t>
            </a:r>
            <a:r>
              <a:rPr lang="en-US" dirty="0" smtClean="0"/>
              <a:t> (</a:t>
            </a:r>
            <a:r>
              <a:rPr lang="en-US" dirty="0" err="1" smtClean="0"/>
              <a:t>pengucilan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/>
          </a:p>
          <a:p>
            <a:pPr marL="971550" lvl="1" indent="-514350">
              <a:buAutoNum type="arabicPeriod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yang 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Humas</a:t>
            </a:r>
            <a:r>
              <a:rPr lang="en-US" dirty="0" smtClean="0"/>
              <a:t>/ Public Relations ?</a:t>
            </a:r>
            <a:endParaRPr lang="en-US" dirty="0"/>
          </a:p>
        </p:txBody>
      </p:sp>
      <p:pic>
        <p:nvPicPr>
          <p:cNvPr id="4" name="Content Placeholder 3" descr="Pengertian Public Relations Offic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2362200"/>
            <a:ext cx="3048000" cy="3810000"/>
          </a:xfrm>
        </p:spPr>
      </p:pic>
      <p:pic>
        <p:nvPicPr>
          <p:cNvPr id="5" name="Picture 4" descr="064819300_1461644322-20160426-Ilustrasi-Wanita-Karir-iStockphoto3.jpg"/>
          <p:cNvPicPr>
            <a:picLocks noChangeAspect="1"/>
          </p:cNvPicPr>
          <p:nvPr/>
        </p:nvPicPr>
        <p:blipFill>
          <a:blip r:embed="rId3"/>
          <a:srcRect l="37564" r="10707"/>
          <a:stretch>
            <a:fillRect/>
          </a:stretch>
        </p:blipFill>
        <p:spPr>
          <a:xfrm>
            <a:off x="4419600" y="2362200"/>
            <a:ext cx="3581400" cy="3837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endParaRPr lang="en-US" dirty="0" smtClean="0"/>
          </a:p>
          <a:p>
            <a:r>
              <a:rPr lang="en-US" dirty="0" err="1" smtClean="0"/>
              <a:t>Tuntutan</a:t>
            </a:r>
            <a:r>
              <a:rPr lang="en-US" dirty="0" smtClean="0"/>
              <a:t>,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masyarakat</a:t>
            </a:r>
            <a:r>
              <a:rPr lang="en-US" dirty="0" smtClean="0"/>
              <a:t>)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Publik</a:t>
            </a:r>
            <a:r>
              <a:rPr lang="en-US" dirty="0" smtClean="0"/>
              <a:t>/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endParaRPr lang="en-US" dirty="0" smtClean="0"/>
          </a:p>
          <a:p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citra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Pengaruh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/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/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/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7664"/>
            <a:ext cx="7024744" cy="1143000"/>
          </a:xfrm>
        </p:spPr>
        <p:txBody>
          <a:bodyPr/>
          <a:lstStyle/>
          <a:p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4037"/>
            <a:ext cx="8229600" cy="4525963"/>
          </a:xfrm>
        </p:spPr>
        <p:txBody>
          <a:bodyPr/>
          <a:lstStyle/>
          <a:p>
            <a:r>
              <a:rPr lang="en-US" dirty="0" smtClean="0"/>
              <a:t>Ivy Lee </a:t>
            </a:r>
            <a:r>
              <a:rPr lang="en-US" i="1" dirty="0" smtClean="0"/>
              <a:t>“the father of public relations”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Declarations of principle” </a:t>
            </a:r>
            <a:r>
              <a:rPr lang="en-US" dirty="0" smtClean="0"/>
              <a:t>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enteng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vy-ledbetter-lee-1877-1934-one-evere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62000"/>
            <a:ext cx="17526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PENGANTAR ILMU HUMAS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Humas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International Public Relations Association</a:t>
            </a:r>
            <a:r>
              <a:rPr lang="en-US" dirty="0"/>
              <a:t>(IPRA) </a:t>
            </a:r>
            <a:r>
              <a:rPr lang="en-US" dirty="0" smtClean="0"/>
              <a:t>: Public Relations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yang </a:t>
            </a:r>
            <a:r>
              <a:rPr lang="en-US" dirty="0" err="1" smtClean="0"/>
              <a:t>terencana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hubungannya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John E. Marston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Modern Public Relations </a:t>
            </a:r>
            <a:r>
              <a:rPr lang="en-US" dirty="0" smtClean="0"/>
              <a:t>(1979) : </a:t>
            </a:r>
            <a:r>
              <a:rPr lang="en-US" i="1" dirty="0" smtClean="0"/>
              <a:t>“Public relations is planned, persuasive communication design to influence significant public”</a:t>
            </a:r>
            <a:endParaRPr lang="en-US" dirty="0" smtClean="0"/>
          </a:p>
          <a:p>
            <a:r>
              <a:rPr lang="en-US" dirty="0" err="1"/>
              <a:t>Menurut</a:t>
            </a:r>
            <a:r>
              <a:rPr lang="en-US" dirty="0"/>
              <a:t> (</a:t>
            </a:r>
            <a:r>
              <a:rPr lang="en-US" i="1" dirty="0"/>
              <a:t>British</a:t>
            </a:r>
            <a:r>
              <a:rPr lang="en-US" dirty="0"/>
              <a:t>) </a:t>
            </a:r>
            <a:r>
              <a:rPr lang="en-US" i="1" dirty="0"/>
              <a:t>Institute of Public Relations </a:t>
            </a:r>
            <a:r>
              <a:rPr lang="en-US" dirty="0"/>
              <a:t>(IPR) </a:t>
            </a:r>
            <a:r>
              <a:rPr lang="en-US" dirty="0" err="1"/>
              <a:t>dalam</a:t>
            </a:r>
            <a:r>
              <a:rPr lang="en-US" dirty="0"/>
              <a:t> Frank </a:t>
            </a:r>
            <a:r>
              <a:rPr lang="en-US" dirty="0" err="1"/>
              <a:t>Jefkins</a:t>
            </a:r>
            <a:r>
              <a:rPr lang="en-US" dirty="0"/>
              <a:t> (2003:9) PR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berkesinambungan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i="1" dirty="0"/>
              <a:t>good-will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segenap</a:t>
            </a:r>
            <a:r>
              <a:rPr lang="en-US" dirty="0"/>
              <a:t> </a:t>
            </a:r>
            <a:r>
              <a:rPr lang="en-US" dirty="0" err="1"/>
              <a:t>khalayak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Menurut</a:t>
            </a:r>
            <a:r>
              <a:rPr lang="en-US" dirty="0"/>
              <a:t> Maria </a:t>
            </a:r>
            <a:r>
              <a:rPr lang="en-US" dirty="0" err="1"/>
              <a:t>Assumpta</a:t>
            </a:r>
            <a:r>
              <a:rPr lang="en-US" dirty="0"/>
              <a:t> </a:t>
            </a:r>
            <a:r>
              <a:rPr lang="en-US" dirty="0" err="1"/>
              <a:t>Rumanti</a:t>
            </a:r>
            <a:r>
              <a:rPr lang="en-US" dirty="0"/>
              <a:t> (2005:7-8) PR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didahului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,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pengolahan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; </a:t>
            </a:r>
            <a:r>
              <a:rPr lang="en-US" dirty="0" err="1"/>
              <a:t>perencanaan</a:t>
            </a:r>
            <a:r>
              <a:rPr lang="en-US" dirty="0"/>
              <a:t> yang </a:t>
            </a:r>
            <a:r>
              <a:rPr lang="en-US" dirty="0" err="1"/>
              <a:t>direncanakan</a:t>
            </a:r>
            <a:r>
              <a:rPr lang="en-US" dirty="0"/>
              <a:t>; </a:t>
            </a:r>
            <a:r>
              <a:rPr lang="en-US" dirty="0" err="1"/>
              <a:t>pelaksanaan</a:t>
            </a:r>
            <a:r>
              <a:rPr lang="en-US" dirty="0"/>
              <a:t> yang </a:t>
            </a:r>
            <a:r>
              <a:rPr lang="en-US" dirty="0" err="1"/>
              <a:t>tepat</a:t>
            </a:r>
            <a:r>
              <a:rPr lang="en-US" dirty="0"/>
              <a:t>;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Onong</a:t>
            </a:r>
            <a:r>
              <a:rPr lang="en-US" dirty="0"/>
              <a:t> </a:t>
            </a:r>
            <a:r>
              <a:rPr lang="en-US" dirty="0" err="1"/>
              <a:t>Uchjana</a:t>
            </a:r>
            <a:r>
              <a:rPr lang="en-US" dirty="0"/>
              <a:t> </a:t>
            </a:r>
            <a:r>
              <a:rPr lang="en-US" dirty="0" err="1"/>
              <a:t>Effendy</a:t>
            </a:r>
            <a:r>
              <a:rPr lang="en-US" dirty="0"/>
              <a:t> (2006:23)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(</a:t>
            </a:r>
            <a:r>
              <a:rPr lang="en-US" dirty="0" err="1"/>
              <a:t>Humas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273</TotalTime>
  <Words>446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Pengantar Ilmu Humas</vt:lpstr>
      <vt:lpstr>Humas/ Public Relations ?</vt:lpstr>
      <vt:lpstr>Perlunya Humas</vt:lpstr>
      <vt:lpstr>PowerPoint Presentation</vt:lpstr>
      <vt:lpstr>Evolusi Humas</vt:lpstr>
      <vt:lpstr>Definisi Humas</vt:lpstr>
      <vt:lpstr>Definisi Humas</vt:lpstr>
      <vt:lpstr>PowerPoint Presentation</vt:lpstr>
      <vt:lpstr>PowerPoint Presentation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Universitas Komputer Indonesia</dc:creator>
  <cp:lastModifiedBy>Universitas Komputer Indonesia</cp:lastModifiedBy>
  <cp:revision>18</cp:revision>
  <dcterms:created xsi:type="dcterms:W3CDTF">2015-09-15T01:02:33Z</dcterms:created>
  <dcterms:modified xsi:type="dcterms:W3CDTF">2016-09-20T09:56:41Z</dcterms:modified>
</cp:coreProperties>
</file>