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2" r:id="rId3"/>
    <p:sldId id="258" r:id="rId4"/>
    <p:sldId id="257" r:id="rId5"/>
    <p:sldId id="259" r:id="rId6"/>
    <p:sldId id="264" r:id="rId7"/>
    <p:sldId id="260" r:id="rId8"/>
    <p:sldId id="266" r:id="rId9"/>
    <p:sldId id="267" r:id="rId10"/>
    <p:sldId id="265" r:id="rId11"/>
    <p:sldId id="261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3FC26F-036D-4519-B989-1890B87FAD4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DE06E8-6788-4E8D-A11A-CCF139FE4AC0}">
      <dgm:prSet phldrT="[Text]"/>
      <dgm:spPr/>
      <dgm:t>
        <a:bodyPr/>
        <a:lstStyle/>
        <a:p>
          <a:pPr algn="ctr"/>
          <a:r>
            <a:rPr lang="en-US" dirty="0" err="1" smtClean="0"/>
            <a:t>Naskah</a:t>
          </a:r>
          <a:r>
            <a:rPr lang="en-US" dirty="0" smtClean="0"/>
            <a:t> UP</a:t>
          </a:r>
          <a:endParaRPr lang="en-US" dirty="0"/>
        </a:p>
      </dgm:t>
    </dgm:pt>
    <dgm:pt modelId="{76B0E632-E525-4E3A-9F07-EC294C125395}" type="parTrans" cxnId="{9E6B27E3-7C07-43DD-ABAD-F96A1377F428}">
      <dgm:prSet/>
      <dgm:spPr/>
      <dgm:t>
        <a:bodyPr/>
        <a:lstStyle/>
        <a:p>
          <a:endParaRPr lang="en-US"/>
        </a:p>
      </dgm:t>
    </dgm:pt>
    <dgm:pt modelId="{437429D6-59CA-44D9-B7F1-9E4F61723243}" type="sibTrans" cxnId="{9E6B27E3-7C07-43DD-ABAD-F96A1377F428}">
      <dgm:prSet/>
      <dgm:spPr/>
      <dgm:t>
        <a:bodyPr/>
        <a:lstStyle/>
        <a:p>
          <a:endParaRPr lang="en-US"/>
        </a:p>
      </dgm:t>
    </dgm:pt>
    <dgm:pt modelId="{466A2B12-CCB3-42F2-93A2-CA12C9B9E400}">
      <dgm:prSet phldrT="[Text]"/>
      <dgm:spPr/>
      <dgm:t>
        <a:bodyPr/>
        <a:lstStyle/>
        <a:p>
          <a:pPr algn="ctr"/>
          <a:r>
            <a:rPr lang="en-US" dirty="0" err="1" smtClean="0"/>
            <a:t>Kualitas</a:t>
          </a:r>
          <a:r>
            <a:rPr lang="en-US" dirty="0" smtClean="0"/>
            <a:t> UP</a:t>
          </a:r>
          <a:endParaRPr lang="en-US" dirty="0"/>
        </a:p>
      </dgm:t>
    </dgm:pt>
    <dgm:pt modelId="{7CE5E83A-E0C2-416F-A708-15F4FD9B258A}" type="parTrans" cxnId="{B365887C-36BA-48EF-AF7B-135D0FA9F3B2}">
      <dgm:prSet/>
      <dgm:spPr/>
      <dgm:t>
        <a:bodyPr/>
        <a:lstStyle/>
        <a:p>
          <a:endParaRPr lang="en-US"/>
        </a:p>
      </dgm:t>
    </dgm:pt>
    <dgm:pt modelId="{34F45403-F45C-49E5-BD04-4E062F994E20}" type="sibTrans" cxnId="{B365887C-36BA-48EF-AF7B-135D0FA9F3B2}">
      <dgm:prSet/>
      <dgm:spPr/>
      <dgm:t>
        <a:bodyPr/>
        <a:lstStyle/>
        <a:p>
          <a:endParaRPr lang="en-US"/>
        </a:p>
      </dgm:t>
    </dgm:pt>
    <dgm:pt modelId="{26B615E9-C4AA-4635-A003-9393AAA0546C}">
      <dgm:prSet phldrT="[Text]"/>
      <dgm:spPr/>
      <dgm:t>
        <a:bodyPr/>
        <a:lstStyle/>
        <a:p>
          <a:pPr algn="ctr"/>
          <a:r>
            <a:rPr lang="en-US" dirty="0" err="1" smtClean="0"/>
            <a:t>Presentasi</a:t>
          </a:r>
          <a:endParaRPr lang="en-US" dirty="0"/>
        </a:p>
      </dgm:t>
    </dgm:pt>
    <dgm:pt modelId="{E0D67736-3F86-4D80-9396-2471498721B8}" type="parTrans" cxnId="{53BE262F-69D8-4B02-B685-C761E92CCE24}">
      <dgm:prSet/>
      <dgm:spPr/>
      <dgm:t>
        <a:bodyPr/>
        <a:lstStyle/>
        <a:p>
          <a:endParaRPr lang="en-US"/>
        </a:p>
      </dgm:t>
    </dgm:pt>
    <dgm:pt modelId="{2F848CFF-30AD-4778-B80F-65E04DB36013}" type="sibTrans" cxnId="{53BE262F-69D8-4B02-B685-C761E92CCE24}">
      <dgm:prSet/>
      <dgm:spPr/>
      <dgm:t>
        <a:bodyPr/>
        <a:lstStyle/>
        <a:p>
          <a:endParaRPr lang="en-US"/>
        </a:p>
      </dgm:t>
    </dgm:pt>
    <dgm:pt modelId="{49F61F80-9A3F-4DDF-A082-4200F775C35E}" type="pres">
      <dgm:prSet presAssocID="{AE3FC26F-036D-4519-B989-1890B87FAD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785210-665A-4605-9B47-72E3ECFDFC1A}" type="pres">
      <dgm:prSet presAssocID="{B6DE06E8-6788-4E8D-A11A-CCF139FE4AC0}" presName="parentLin" presStyleCnt="0"/>
      <dgm:spPr/>
    </dgm:pt>
    <dgm:pt modelId="{765304F2-D3D6-422F-96F6-6D7A6C958AAD}" type="pres">
      <dgm:prSet presAssocID="{B6DE06E8-6788-4E8D-A11A-CCF139FE4AC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F362B64-CE03-4C6D-8723-92819003530D}" type="pres">
      <dgm:prSet presAssocID="{B6DE06E8-6788-4E8D-A11A-CCF139FE4AC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C8323-CA61-4C9D-B6F2-28208A740B08}" type="pres">
      <dgm:prSet presAssocID="{B6DE06E8-6788-4E8D-A11A-CCF139FE4AC0}" presName="negativeSpace" presStyleCnt="0"/>
      <dgm:spPr/>
    </dgm:pt>
    <dgm:pt modelId="{14954164-7030-45B7-AA73-144AC428C9F0}" type="pres">
      <dgm:prSet presAssocID="{B6DE06E8-6788-4E8D-A11A-CCF139FE4AC0}" presName="childText" presStyleLbl="conFgAcc1" presStyleIdx="0" presStyleCnt="3">
        <dgm:presLayoutVars>
          <dgm:bulletEnabled val="1"/>
        </dgm:presLayoutVars>
      </dgm:prSet>
      <dgm:spPr/>
    </dgm:pt>
    <dgm:pt modelId="{6EF8E4B4-DCD3-47D2-80D7-48A39FAC5FAF}" type="pres">
      <dgm:prSet presAssocID="{437429D6-59CA-44D9-B7F1-9E4F61723243}" presName="spaceBetweenRectangles" presStyleCnt="0"/>
      <dgm:spPr/>
    </dgm:pt>
    <dgm:pt modelId="{06726691-168D-4CFC-AF2F-DCC16B31E5AA}" type="pres">
      <dgm:prSet presAssocID="{466A2B12-CCB3-42F2-93A2-CA12C9B9E400}" presName="parentLin" presStyleCnt="0"/>
      <dgm:spPr/>
    </dgm:pt>
    <dgm:pt modelId="{C999F53D-27C4-43EA-9A96-B255FB07C132}" type="pres">
      <dgm:prSet presAssocID="{466A2B12-CCB3-42F2-93A2-CA12C9B9E40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42E8050-1B51-4461-B76F-19B843A4C7A2}" type="pres">
      <dgm:prSet presAssocID="{466A2B12-CCB3-42F2-93A2-CA12C9B9E4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DC0B2-09C5-47DA-B0DA-73BD5758C947}" type="pres">
      <dgm:prSet presAssocID="{466A2B12-CCB3-42F2-93A2-CA12C9B9E400}" presName="negativeSpace" presStyleCnt="0"/>
      <dgm:spPr/>
    </dgm:pt>
    <dgm:pt modelId="{018240B9-E737-40CB-9344-D511BEC0FC36}" type="pres">
      <dgm:prSet presAssocID="{466A2B12-CCB3-42F2-93A2-CA12C9B9E400}" presName="childText" presStyleLbl="conFgAcc1" presStyleIdx="1" presStyleCnt="3">
        <dgm:presLayoutVars>
          <dgm:bulletEnabled val="1"/>
        </dgm:presLayoutVars>
      </dgm:prSet>
      <dgm:spPr/>
    </dgm:pt>
    <dgm:pt modelId="{CD7E5A0F-84C4-47E3-BDAA-619C3F68F22E}" type="pres">
      <dgm:prSet presAssocID="{34F45403-F45C-49E5-BD04-4E062F994E20}" presName="spaceBetweenRectangles" presStyleCnt="0"/>
      <dgm:spPr/>
    </dgm:pt>
    <dgm:pt modelId="{EEB2F72F-2890-4515-A990-EE6777B63C15}" type="pres">
      <dgm:prSet presAssocID="{26B615E9-C4AA-4635-A003-9393AAA0546C}" presName="parentLin" presStyleCnt="0"/>
      <dgm:spPr/>
    </dgm:pt>
    <dgm:pt modelId="{33E9E7F0-9EFD-491B-AE3D-871ADB47AC2F}" type="pres">
      <dgm:prSet presAssocID="{26B615E9-C4AA-4635-A003-9393AAA0546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198E4C4-734D-47AD-8E61-2DAA4045D640}" type="pres">
      <dgm:prSet presAssocID="{26B615E9-C4AA-4635-A003-9393AAA0546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B5269-2DDF-4D7B-9B64-2228D4CDECC0}" type="pres">
      <dgm:prSet presAssocID="{26B615E9-C4AA-4635-A003-9393AAA0546C}" presName="negativeSpace" presStyleCnt="0"/>
      <dgm:spPr/>
    </dgm:pt>
    <dgm:pt modelId="{D857B5AE-B86A-4112-B744-FC084F5EE62C}" type="pres">
      <dgm:prSet presAssocID="{26B615E9-C4AA-4635-A003-9393AAA0546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E6B27E3-7C07-43DD-ABAD-F96A1377F428}" srcId="{AE3FC26F-036D-4519-B989-1890B87FAD45}" destId="{B6DE06E8-6788-4E8D-A11A-CCF139FE4AC0}" srcOrd="0" destOrd="0" parTransId="{76B0E632-E525-4E3A-9F07-EC294C125395}" sibTransId="{437429D6-59CA-44D9-B7F1-9E4F61723243}"/>
    <dgm:cxn modelId="{B10E072D-F22C-4491-A29A-5B42FFF721B9}" type="presOf" srcId="{466A2B12-CCB3-42F2-93A2-CA12C9B9E400}" destId="{C999F53D-27C4-43EA-9A96-B255FB07C132}" srcOrd="0" destOrd="0" presId="urn:microsoft.com/office/officeart/2005/8/layout/list1"/>
    <dgm:cxn modelId="{3D380312-FE50-4A90-9C2D-D2BC945EB38B}" type="presOf" srcId="{26B615E9-C4AA-4635-A003-9393AAA0546C}" destId="{33E9E7F0-9EFD-491B-AE3D-871ADB47AC2F}" srcOrd="0" destOrd="0" presId="urn:microsoft.com/office/officeart/2005/8/layout/list1"/>
    <dgm:cxn modelId="{30377797-068F-4E53-9361-B178B2DFF90D}" type="presOf" srcId="{B6DE06E8-6788-4E8D-A11A-CCF139FE4AC0}" destId="{5F362B64-CE03-4C6D-8723-92819003530D}" srcOrd="1" destOrd="0" presId="urn:microsoft.com/office/officeart/2005/8/layout/list1"/>
    <dgm:cxn modelId="{484B87D1-22BC-4620-809D-96E027D3723A}" type="presOf" srcId="{AE3FC26F-036D-4519-B989-1890B87FAD45}" destId="{49F61F80-9A3F-4DDF-A082-4200F775C35E}" srcOrd="0" destOrd="0" presId="urn:microsoft.com/office/officeart/2005/8/layout/list1"/>
    <dgm:cxn modelId="{25D14FBB-9C8C-4DB5-8CB4-E3374633C114}" type="presOf" srcId="{B6DE06E8-6788-4E8D-A11A-CCF139FE4AC0}" destId="{765304F2-D3D6-422F-96F6-6D7A6C958AAD}" srcOrd="0" destOrd="0" presId="urn:microsoft.com/office/officeart/2005/8/layout/list1"/>
    <dgm:cxn modelId="{53BE262F-69D8-4B02-B685-C761E92CCE24}" srcId="{AE3FC26F-036D-4519-B989-1890B87FAD45}" destId="{26B615E9-C4AA-4635-A003-9393AAA0546C}" srcOrd="2" destOrd="0" parTransId="{E0D67736-3F86-4D80-9396-2471498721B8}" sibTransId="{2F848CFF-30AD-4778-B80F-65E04DB36013}"/>
    <dgm:cxn modelId="{B365887C-36BA-48EF-AF7B-135D0FA9F3B2}" srcId="{AE3FC26F-036D-4519-B989-1890B87FAD45}" destId="{466A2B12-CCB3-42F2-93A2-CA12C9B9E400}" srcOrd="1" destOrd="0" parTransId="{7CE5E83A-E0C2-416F-A708-15F4FD9B258A}" sibTransId="{34F45403-F45C-49E5-BD04-4E062F994E20}"/>
    <dgm:cxn modelId="{2EE95B7F-A5E3-4DA6-ACC5-8B578391A518}" type="presOf" srcId="{466A2B12-CCB3-42F2-93A2-CA12C9B9E400}" destId="{142E8050-1B51-4461-B76F-19B843A4C7A2}" srcOrd="1" destOrd="0" presId="urn:microsoft.com/office/officeart/2005/8/layout/list1"/>
    <dgm:cxn modelId="{6C36A74C-9BA1-4C74-A45B-FF0D0F5CA891}" type="presOf" srcId="{26B615E9-C4AA-4635-A003-9393AAA0546C}" destId="{0198E4C4-734D-47AD-8E61-2DAA4045D640}" srcOrd="1" destOrd="0" presId="urn:microsoft.com/office/officeart/2005/8/layout/list1"/>
    <dgm:cxn modelId="{CE9D8AEB-BC6B-407B-85C1-0C18C082CFA7}" type="presParOf" srcId="{49F61F80-9A3F-4DDF-A082-4200F775C35E}" destId="{A7785210-665A-4605-9B47-72E3ECFDFC1A}" srcOrd="0" destOrd="0" presId="urn:microsoft.com/office/officeart/2005/8/layout/list1"/>
    <dgm:cxn modelId="{2EC9567A-77BB-411E-B7AF-C5EB1C1CA962}" type="presParOf" srcId="{A7785210-665A-4605-9B47-72E3ECFDFC1A}" destId="{765304F2-D3D6-422F-96F6-6D7A6C958AAD}" srcOrd="0" destOrd="0" presId="urn:microsoft.com/office/officeart/2005/8/layout/list1"/>
    <dgm:cxn modelId="{12ACD726-349E-4CF3-96D7-5FF5621A9667}" type="presParOf" srcId="{A7785210-665A-4605-9B47-72E3ECFDFC1A}" destId="{5F362B64-CE03-4C6D-8723-92819003530D}" srcOrd="1" destOrd="0" presId="urn:microsoft.com/office/officeart/2005/8/layout/list1"/>
    <dgm:cxn modelId="{98D0D01B-681C-4148-8B89-85A35BAFDB51}" type="presParOf" srcId="{49F61F80-9A3F-4DDF-A082-4200F775C35E}" destId="{252C8323-CA61-4C9D-B6F2-28208A740B08}" srcOrd="1" destOrd="0" presId="urn:microsoft.com/office/officeart/2005/8/layout/list1"/>
    <dgm:cxn modelId="{11D4A5A7-24A5-4C2D-974B-74D0A7F06A26}" type="presParOf" srcId="{49F61F80-9A3F-4DDF-A082-4200F775C35E}" destId="{14954164-7030-45B7-AA73-144AC428C9F0}" srcOrd="2" destOrd="0" presId="urn:microsoft.com/office/officeart/2005/8/layout/list1"/>
    <dgm:cxn modelId="{2EA6ABC6-E21E-482B-99F5-B6794283470C}" type="presParOf" srcId="{49F61F80-9A3F-4DDF-A082-4200F775C35E}" destId="{6EF8E4B4-DCD3-47D2-80D7-48A39FAC5FAF}" srcOrd="3" destOrd="0" presId="urn:microsoft.com/office/officeart/2005/8/layout/list1"/>
    <dgm:cxn modelId="{12B6D0EF-F9A0-4FF1-B277-9332E1E8F257}" type="presParOf" srcId="{49F61F80-9A3F-4DDF-A082-4200F775C35E}" destId="{06726691-168D-4CFC-AF2F-DCC16B31E5AA}" srcOrd="4" destOrd="0" presId="urn:microsoft.com/office/officeart/2005/8/layout/list1"/>
    <dgm:cxn modelId="{9DCF4363-CCAD-40B7-9B3C-F047EBF6A7D2}" type="presParOf" srcId="{06726691-168D-4CFC-AF2F-DCC16B31E5AA}" destId="{C999F53D-27C4-43EA-9A96-B255FB07C132}" srcOrd="0" destOrd="0" presId="urn:microsoft.com/office/officeart/2005/8/layout/list1"/>
    <dgm:cxn modelId="{2B613BA9-C47B-47A3-A061-7C7409AF3A59}" type="presParOf" srcId="{06726691-168D-4CFC-AF2F-DCC16B31E5AA}" destId="{142E8050-1B51-4461-B76F-19B843A4C7A2}" srcOrd="1" destOrd="0" presId="urn:microsoft.com/office/officeart/2005/8/layout/list1"/>
    <dgm:cxn modelId="{195FFC21-B53E-486E-AE4D-D341C1319BA9}" type="presParOf" srcId="{49F61F80-9A3F-4DDF-A082-4200F775C35E}" destId="{3C5DC0B2-09C5-47DA-B0DA-73BD5758C947}" srcOrd="5" destOrd="0" presId="urn:microsoft.com/office/officeart/2005/8/layout/list1"/>
    <dgm:cxn modelId="{B4E3B9E4-6596-4C54-AAC0-20FB9965A9BF}" type="presParOf" srcId="{49F61F80-9A3F-4DDF-A082-4200F775C35E}" destId="{018240B9-E737-40CB-9344-D511BEC0FC36}" srcOrd="6" destOrd="0" presId="urn:microsoft.com/office/officeart/2005/8/layout/list1"/>
    <dgm:cxn modelId="{4CBA43E2-3716-42F6-895B-2E974AAEAEEB}" type="presParOf" srcId="{49F61F80-9A3F-4DDF-A082-4200F775C35E}" destId="{CD7E5A0F-84C4-47E3-BDAA-619C3F68F22E}" srcOrd="7" destOrd="0" presId="urn:microsoft.com/office/officeart/2005/8/layout/list1"/>
    <dgm:cxn modelId="{DAFB2578-FA4B-408E-AD83-298ABC540BDF}" type="presParOf" srcId="{49F61F80-9A3F-4DDF-A082-4200F775C35E}" destId="{EEB2F72F-2890-4515-A990-EE6777B63C15}" srcOrd="8" destOrd="0" presId="urn:microsoft.com/office/officeart/2005/8/layout/list1"/>
    <dgm:cxn modelId="{72494E6A-1BA6-4C59-9009-5249B9625E82}" type="presParOf" srcId="{EEB2F72F-2890-4515-A990-EE6777B63C15}" destId="{33E9E7F0-9EFD-491B-AE3D-871ADB47AC2F}" srcOrd="0" destOrd="0" presId="urn:microsoft.com/office/officeart/2005/8/layout/list1"/>
    <dgm:cxn modelId="{2883B4C1-8FD3-4785-9B28-F0F819C2714B}" type="presParOf" srcId="{EEB2F72F-2890-4515-A990-EE6777B63C15}" destId="{0198E4C4-734D-47AD-8E61-2DAA4045D640}" srcOrd="1" destOrd="0" presId="urn:microsoft.com/office/officeart/2005/8/layout/list1"/>
    <dgm:cxn modelId="{361D6F0A-64D1-4914-B3B9-DCAA05C3013A}" type="presParOf" srcId="{49F61F80-9A3F-4DDF-A082-4200F775C35E}" destId="{BBDB5269-2DDF-4D7B-9B64-2228D4CDECC0}" srcOrd="9" destOrd="0" presId="urn:microsoft.com/office/officeart/2005/8/layout/list1"/>
    <dgm:cxn modelId="{7B396D6D-E9C9-41DF-9797-60C6C44220CE}" type="presParOf" srcId="{49F61F80-9A3F-4DDF-A082-4200F775C35E}" destId="{D857B5AE-B86A-4112-B744-FC084F5EE62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FEA284-EBCD-49F6-B91F-14E55ABBD14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4BF7AD-EC2E-4986-BEA4-9D012A6D5B9D}">
      <dgm:prSet phldrT="[Text]" custT="1"/>
      <dgm:spPr/>
      <dgm:t>
        <a:bodyPr/>
        <a:lstStyle/>
        <a:p>
          <a:r>
            <a:rPr lang="en-US" sz="3200" b="1" dirty="0" err="1" smtClean="0"/>
            <a:t>Bahasa</a:t>
          </a:r>
          <a:endParaRPr lang="en-US" sz="3200" b="1" dirty="0"/>
        </a:p>
      </dgm:t>
    </dgm:pt>
    <dgm:pt modelId="{31FD07CC-A4BF-4D73-AC47-7A89E1928ABF}" type="parTrans" cxnId="{BFC184CC-07A2-4BA0-8C6C-10B4D7248923}">
      <dgm:prSet/>
      <dgm:spPr/>
      <dgm:t>
        <a:bodyPr/>
        <a:lstStyle/>
        <a:p>
          <a:endParaRPr lang="en-US" b="1"/>
        </a:p>
      </dgm:t>
    </dgm:pt>
    <dgm:pt modelId="{6912266F-536A-48AD-AAC6-E97716BDA304}" type="sibTrans" cxnId="{BFC184CC-07A2-4BA0-8C6C-10B4D7248923}">
      <dgm:prSet/>
      <dgm:spPr/>
      <dgm:t>
        <a:bodyPr/>
        <a:lstStyle/>
        <a:p>
          <a:endParaRPr lang="en-US" b="1"/>
        </a:p>
      </dgm:t>
    </dgm:pt>
    <dgm:pt modelId="{72A19A45-F9E8-4AE3-930A-33A2BF6BAADC}">
      <dgm:prSet phldrT="[Text]"/>
      <dgm:spPr/>
      <dgm:t>
        <a:bodyPr/>
        <a:lstStyle/>
        <a:p>
          <a:r>
            <a:rPr lang="en-US" b="1" dirty="0" err="1" smtClean="0"/>
            <a:t>Sistematika</a:t>
          </a:r>
          <a:endParaRPr lang="en-US" b="1" dirty="0"/>
        </a:p>
      </dgm:t>
    </dgm:pt>
    <dgm:pt modelId="{27DC0236-805D-4AF4-9E5A-BA1A6976B743}" type="parTrans" cxnId="{7696D974-C46B-497E-9137-DF43AC10E4AD}">
      <dgm:prSet/>
      <dgm:spPr/>
      <dgm:t>
        <a:bodyPr/>
        <a:lstStyle/>
        <a:p>
          <a:endParaRPr lang="en-US" b="1"/>
        </a:p>
      </dgm:t>
    </dgm:pt>
    <dgm:pt modelId="{7F976D02-4317-4913-A705-5CED312A2A4C}" type="sibTrans" cxnId="{7696D974-C46B-497E-9137-DF43AC10E4AD}">
      <dgm:prSet/>
      <dgm:spPr/>
      <dgm:t>
        <a:bodyPr/>
        <a:lstStyle/>
        <a:p>
          <a:endParaRPr lang="en-US" b="1"/>
        </a:p>
      </dgm:t>
    </dgm:pt>
    <dgm:pt modelId="{56AE00B3-FF2F-415B-9BAC-011121DDB83D}">
      <dgm:prSet phldrT="[Text]" custT="1"/>
      <dgm:spPr/>
      <dgm:t>
        <a:bodyPr/>
        <a:lstStyle/>
        <a:p>
          <a:r>
            <a:rPr lang="en-US" sz="2400" b="0" dirty="0" err="1" smtClean="0"/>
            <a:t>Panduan</a:t>
          </a:r>
          <a:r>
            <a:rPr lang="en-US" sz="2400" b="0" dirty="0" smtClean="0"/>
            <a:t> </a:t>
          </a:r>
          <a:r>
            <a:rPr lang="en-US" sz="2400" b="0" dirty="0" err="1" smtClean="0"/>
            <a:t>Penyusunan</a:t>
          </a:r>
          <a:r>
            <a:rPr lang="en-US" sz="2400" b="0" dirty="0" smtClean="0"/>
            <a:t> </a:t>
          </a:r>
          <a:r>
            <a:rPr lang="en-US" sz="2400" b="0" dirty="0" err="1" smtClean="0"/>
            <a:t>Skripsi</a:t>
          </a:r>
          <a:r>
            <a:rPr lang="en-US" sz="2400" b="0" dirty="0" smtClean="0"/>
            <a:t> Program </a:t>
          </a:r>
          <a:r>
            <a:rPr lang="en-US" sz="2400" b="0" dirty="0" err="1" smtClean="0"/>
            <a:t>Studi</a:t>
          </a:r>
          <a:r>
            <a:rPr lang="en-US" sz="2400" b="0" dirty="0" smtClean="0"/>
            <a:t> IP FISIP </a:t>
          </a:r>
          <a:r>
            <a:rPr lang="en-US" sz="2400" b="0" dirty="0" err="1" smtClean="0"/>
            <a:t>Unikom</a:t>
          </a:r>
          <a:endParaRPr lang="en-US" sz="2400" b="0" dirty="0"/>
        </a:p>
      </dgm:t>
    </dgm:pt>
    <dgm:pt modelId="{BF4DBCBE-9CC9-437B-95C4-1C642F48938F}" type="parTrans" cxnId="{58B92AB2-5A14-40BC-8F65-94744B4FC1C6}">
      <dgm:prSet/>
      <dgm:spPr/>
      <dgm:t>
        <a:bodyPr/>
        <a:lstStyle/>
        <a:p>
          <a:endParaRPr lang="en-US" b="1"/>
        </a:p>
      </dgm:t>
    </dgm:pt>
    <dgm:pt modelId="{5C503CE2-D870-4B92-A48C-5128FEB59BC9}" type="sibTrans" cxnId="{58B92AB2-5A14-40BC-8F65-94744B4FC1C6}">
      <dgm:prSet/>
      <dgm:spPr/>
      <dgm:t>
        <a:bodyPr/>
        <a:lstStyle/>
        <a:p>
          <a:endParaRPr lang="en-US" b="1"/>
        </a:p>
      </dgm:t>
    </dgm:pt>
    <dgm:pt modelId="{F99C5147-FF7E-4F66-B264-570BBB380FBD}">
      <dgm:prSet phldrT="[Text]" custT="1"/>
      <dgm:spPr/>
      <dgm:t>
        <a:bodyPr/>
        <a:lstStyle/>
        <a:p>
          <a:pPr algn="ctr"/>
          <a:r>
            <a:rPr lang="en-US" sz="2000" dirty="0" err="1" smtClean="0"/>
            <a:t>didasarkan</a:t>
          </a:r>
          <a:r>
            <a:rPr lang="en-US" sz="2000" dirty="0" smtClean="0"/>
            <a:t> </a:t>
          </a:r>
          <a:r>
            <a:rPr lang="en-US" sz="2000" dirty="0" err="1" smtClean="0"/>
            <a:t>atas</a:t>
          </a:r>
          <a:r>
            <a:rPr lang="en-US" sz="2000" dirty="0" smtClean="0"/>
            <a:t> </a:t>
          </a:r>
          <a:r>
            <a:rPr lang="en-US" sz="2000" dirty="0" err="1" smtClean="0"/>
            <a:t>penggunaan</a:t>
          </a:r>
          <a:r>
            <a:rPr lang="en-US" sz="2000" dirty="0" smtClean="0"/>
            <a:t> </a:t>
          </a:r>
          <a:r>
            <a:rPr lang="en-US" sz="2000" dirty="0" err="1" smtClean="0"/>
            <a:t>Bahasa</a:t>
          </a:r>
          <a:r>
            <a:rPr lang="en-US" sz="2000" dirty="0" smtClean="0"/>
            <a:t> Indonesia yang </a:t>
          </a:r>
          <a:r>
            <a:rPr lang="en-US" sz="2000" dirty="0" err="1" smtClean="0"/>
            <a:t>benar</a:t>
          </a:r>
          <a:r>
            <a:rPr lang="en-US" sz="2000" dirty="0" smtClean="0"/>
            <a:t>, </a:t>
          </a:r>
          <a:r>
            <a:rPr lang="en-US" sz="2000" dirty="0" err="1" smtClean="0"/>
            <a:t>tata</a:t>
          </a:r>
          <a:r>
            <a:rPr lang="en-US" sz="2000" dirty="0" smtClean="0"/>
            <a:t> </a:t>
          </a:r>
          <a:r>
            <a:rPr lang="en-US" sz="2000" dirty="0" err="1" smtClean="0"/>
            <a:t>tulis</a:t>
          </a:r>
          <a:r>
            <a:rPr lang="en-US" sz="2000" dirty="0" smtClean="0"/>
            <a:t> </a:t>
          </a:r>
          <a:r>
            <a:rPr lang="en-US" sz="2000" dirty="0" err="1" smtClean="0"/>
            <a:t>dengan</a:t>
          </a:r>
          <a:r>
            <a:rPr lang="en-US" sz="2000" dirty="0" smtClean="0"/>
            <a:t> </a:t>
          </a:r>
          <a:r>
            <a:rPr lang="en-US" sz="2000" dirty="0" err="1" smtClean="0"/>
            <a:t>ejaan</a:t>
          </a:r>
          <a:r>
            <a:rPr lang="en-US" sz="2000" dirty="0" smtClean="0"/>
            <a:t> </a:t>
          </a:r>
          <a:r>
            <a:rPr lang="en-US" sz="2000" dirty="0" err="1" smtClean="0"/>
            <a:t>baru</a:t>
          </a:r>
          <a:r>
            <a:rPr lang="en-US" sz="2000" dirty="0" smtClean="0"/>
            <a:t> yang </a:t>
          </a:r>
          <a:r>
            <a:rPr lang="en-US" sz="2000" dirty="0" err="1" smtClean="0"/>
            <a:t>telah</a:t>
          </a:r>
          <a:r>
            <a:rPr lang="en-US" sz="2000" dirty="0" smtClean="0"/>
            <a:t> </a:t>
          </a:r>
          <a:r>
            <a:rPr lang="en-US" sz="2000" dirty="0" err="1" smtClean="0"/>
            <a:t>disempurnakan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komunikatif</a:t>
          </a:r>
          <a:r>
            <a:rPr lang="en-US" sz="2000" dirty="0" smtClean="0"/>
            <a:t>.</a:t>
          </a:r>
          <a:endParaRPr lang="en-US" sz="2000" b="1" dirty="0"/>
        </a:p>
      </dgm:t>
    </dgm:pt>
    <dgm:pt modelId="{0EDFD1A2-3584-40DF-B537-8D57C8CCD559}" type="sibTrans" cxnId="{26451EFB-7BDB-4FE2-ABB2-248D43DA5680}">
      <dgm:prSet/>
      <dgm:spPr/>
      <dgm:t>
        <a:bodyPr/>
        <a:lstStyle/>
        <a:p>
          <a:endParaRPr lang="en-US" b="1"/>
        </a:p>
      </dgm:t>
    </dgm:pt>
    <dgm:pt modelId="{46E7D329-022B-43B8-9A67-ADB41906BFA2}" type="parTrans" cxnId="{26451EFB-7BDB-4FE2-ABB2-248D43DA5680}">
      <dgm:prSet/>
      <dgm:spPr/>
      <dgm:t>
        <a:bodyPr/>
        <a:lstStyle/>
        <a:p>
          <a:endParaRPr lang="en-US" b="1"/>
        </a:p>
      </dgm:t>
    </dgm:pt>
    <dgm:pt modelId="{7AB99B31-ABB3-48F7-A830-4652F1363690}" type="pres">
      <dgm:prSet presAssocID="{9BFEA284-EBCD-49F6-B91F-14E55ABBD1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8EB2EA-BD52-4236-BAB8-A05DF9B7B3DF}" type="pres">
      <dgm:prSet presAssocID="{574BF7AD-EC2E-4986-BEA4-9D012A6D5B9D}" presName="composite" presStyleCnt="0"/>
      <dgm:spPr/>
    </dgm:pt>
    <dgm:pt modelId="{AED93C3F-0233-452B-A995-9431D0C510D3}" type="pres">
      <dgm:prSet presAssocID="{574BF7AD-EC2E-4986-BEA4-9D012A6D5B9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F0070E-066B-41A7-A9C4-7DCD622FA84F}" type="pres">
      <dgm:prSet presAssocID="{574BF7AD-EC2E-4986-BEA4-9D012A6D5B9D}" presName="descendantText" presStyleLbl="alignAcc1" presStyleIdx="0" presStyleCnt="2" custScaleY="123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156FE-8133-4A68-A408-8704E1870CD1}" type="pres">
      <dgm:prSet presAssocID="{6912266F-536A-48AD-AAC6-E97716BDA304}" presName="sp" presStyleCnt="0"/>
      <dgm:spPr/>
    </dgm:pt>
    <dgm:pt modelId="{4D335484-2F3A-4BA1-969F-B678B1DF9FCE}" type="pres">
      <dgm:prSet presAssocID="{72A19A45-F9E8-4AE3-930A-33A2BF6BAADC}" presName="composite" presStyleCnt="0"/>
      <dgm:spPr/>
    </dgm:pt>
    <dgm:pt modelId="{9736205B-3B29-4B94-A47F-2AB8563D3FE5}" type="pres">
      <dgm:prSet presAssocID="{72A19A45-F9E8-4AE3-930A-33A2BF6BAADC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3BED0-A101-49B9-94CF-C5755DCCD3B2}" type="pres">
      <dgm:prSet presAssocID="{72A19A45-F9E8-4AE3-930A-33A2BF6BAAD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3DF0B8-F0E3-4E22-B3F1-10A115E50DE8}" type="presOf" srcId="{F99C5147-FF7E-4F66-B264-570BBB380FBD}" destId="{9BF0070E-066B-41A7-A9C4-7DCD622FA84F}" srcOrd="0" destOrd="0" presId="urn:microsoft.com/office/officeart/2005/8/layout/chevron2"/>
    <dgm:cxn modelId="{58B92AB2-5A14-40BC-8F65-94744B4FC1C6}" srcId="{72A19A45-F9E8-4AE3-930A-33A2BF6BAADC}" destId="{56AE00B3-FF2F-415B-9BAC-011121DDB83D}" srcOrd="0" destOrd="0" parTransId="{BF4DBCBE-9CC9-437B-95C4-1C642F48938F}" sibTransId="{5C503CE2-D870-4B92-A48C-5128FEB59BC9}"/>
    <dgm:cxn modelId="{27E87976-7CD5-49F2-8985-22A03691C064}" type="presOf" srcId="{56AE00B3-FF2F-415B-9BAC-011121DDB83D}" destId="{7EF3BED0-A101-49B9-94CF-C5755DCCD3B2}" srcOrd="0" destOrd="0" presId="urn:microsoft.com/office/officeart/2005/8/layout/chevron2"/>
    <dgm:cxn modelId="{26451EFB-7BDB-4FE2-ABB2-248D43DA5680}" srcId="{574BF7AD-EC2E-4986-BEA4-9D012A6D5B9D}" destId="{F99C5147-FF7E-4F66-B264-570BBB380FBD}" srcOrd="0" destOrd="0" parTransId="{46E7D329-022B-43B8-9A67-ADB41906BFA2}" sibTransId="{0EDFD1A2-3584-40DF-B537-8D57C8CCD559}"/>
    <dgm:cxn modelId="{7696D974-C46B-497E-9137-DF43AC10E4AD}" srcId="{9BFEA284-EBCD-49F6-B91F-14E55ABBD147}" destId="{72A19A45-F9E8-4AE3-930A-33A2BF6BAADC}" srcOrd="1" destOrd="0" parTransId="{27DC0236-805D-4AF4-9E5A-BA1A6976B743}" sibTransId="{7F976D02-4317-4913-A705-5CED312A2A4C}"/>
    <dgm:cxn modelId="{BFC184CC-07A2-4BA0-8C6C-10B4D7248923}" srcId="{9BFEA284-EBCD-49F6-B91F-14E55ABBD147}" destId="{574BF7AD-EC2E-4986-BEA4-9D012A6D5B9D}" srcOrd="0" destOrd="0" parTransId="{31FD07CC-A4BF-4D73-AC47-7A89E1928ABF}" sibTransId="{6912266F-536A-48AD-AAC6-E97716BDA304}"/>
    <dgm:cxn modelId="{1C511911-EC14-49F7-B94B-4315416712F0}" type="presOf" srcId="{9BFEA284-EBCD-49F6-B91F-14E55ABBD147}" destId="{7AB99B31-ABB3-48F7-A830-4652F1363690}" srcOrd="0" destOrd="0" presId="urn:microsoft.com/office/officeart/2005/8/layout/chevron2"/>
    <dgm:cxn modelId="{CFB7A1E2-EE3A-4C6E-BD6D-F3EE07A817B4}" type="presOf" srcId="{72A19A45-F9E8-4AE3-930A-33A2BF6BAADC}" destId="{9736205B-3B29-4B94-A47F-2AB8563D3FE5}" srcOrd="0" destOrd="0" presId="urn:microsoft.com/office/officeart/2005/8/layout/chevron2"/>
    <dgm:cxn modelId="{F0C3CEF8-BC32-4F39-AA00-56EE23858F75}" type="presOf" srcId="{574BF7AD-EC2E-4986-BEA4-9D012A6D5B9D}" destId="{AED93C3F-0233-452B-A995-9431D0C510D3}" srcOrd="0" destOrd="0" presId="urn:microsoft.com/office/officeart/2005/8/layout/chevron2"/>
    <dgm:cxn modelId="{4171DBCF-6171-474D-94D0-6E6F5E2C1F37}" type="presParOf" srcId="{7AB99B31-ABB3-48F7-A830-4652F1363690}" destId="{478EB2EA-BD52-4236-BAB8-A05DF9B7B3DF}" srcOrd="0" destOrd="0" presId="urn:microsoft.com/office/officeart/2005/8/layout/chevron2"/>
    <dgm:cxn modelId="{5ADE455C-1539-4F2D-B25C-60E2BD894DF6}" type="presParOf" srcId="{478EB2EA-BD52-4236-BAB8-A05DF9B7B3DF}" destId="{AED93C3F-0233-452B-A995-9431D0C510D3}" srcOrd="0" destOrd="0" presId="urn:microsoft.com/office/officeart/2005/8/layout/chevron2"/>
    <dgm:cxn modelId="{656AF404-135C-45AF-896C-A3205834DC0C}" type="presParOf" srcId="{478EB2EA-BD52-4236-BAB8-A05DF9B7B3DF}" destId="{9BF0070E-066B-41A7-A9C4-7DCD622FA84F}" srcOrd="1" destOrd="0" presId="urn:microsoft.com/office/officeart/2005/8/layout/chevron2"/>
    <dgm:cxn modelId="{F1AE0C38-75FE-4857-BB22-A35F24C5652D}" type="presParOf" srcId="{7AB99B31-ABB3-48F7-A830-4652F1363690}" destId="{622156FE-8133-4A68-A408-8704E1870CD1}" srcOrd="1" destOrd="0" presId="urn:microsoft.com/office/officeart/2005/8/layout/chevron2"/>
    <dgm:cxn modelId="{5AB64678-19E2-4595-83C5-B53814FF9CA9}" type="presParOf" srcId="{7AB99B31-ABB3-48F7-A830-4652F1363690}" destId="{4D335484-2F3A-4BA1-969F-B678B1DF9FCE}" srcOrd="2" destOrd="0" presId="urn:microsoft.com/office/officeart/2005/8/layout/chevron2"/>
    <dgm:cxn modelId="{DED5B51C-83C1-4051-A349-73F7741769AF}" type="presParOf" srcId="{4D335484-2F3A-4BA1-969F-B678B1DF9FCE}" destId="{9736205B-3B29-4B94-A47F-2AB8563D3FE5}" srcOrd="0" destOrd="0" presId="urn:microsoft.com/office/officeart/2005/8/layout/chevron2"/>
    <dgm:cxn modelId="{552A9505-38BB-4DF4-ADD4-2D0A52771469}" type="presParOf" srcId="{4D335484-2F3A-4BA1-969F-B678B1DF9FCE}" destId="{7EF3BED0-A101-49B9-94CF-C5755DCCD3B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54164-7030-45B7-AA73-144AC428C9F0}">
      <dsp:nvSpPr>
        <dsp:cNvPr id="0" name=""/>
        <dsp:cNvSpPr/>
      </dsp:nvSpPr>
      <dsp:spPr>
        <a:xfrm>
          <a:off x="0" y="489419"/>
          <a:ext cx="5867399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62B64-CE03-4C6D-8723-92819003530D}">
      <dsp:nvSpPr>
        <dsp:cNvPr id="0" name=""/>
        <dsp:cNvSpPr/>
      </dsp:nvSpPr>
      <dsp:spPr>
        <a:xfrm>
          <a:off x="293370" y="31859"/>
          <a:ext cx="41071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242" tIns="0" rIns="155242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Naskah</a:t>
          </a:r>
          <a:r>
            <a:rPr lang="en-US" sz="3100" kern="1200" dirty="0" smtClean="0"/>
            <a:t> UP</a:t>
          </a:r>
          <a:endParaRPr lang="en-US" sz="3100" kern="1200" dirty="0"/>
        </a:p>
      </dsp:txBody>
      <dsp:txXfrm>
        <a:off x="338042" y="76531"/>
        <a:ext cx="4017836" cy="825776"/>
      </dsp:txXfrm>
    </dsp:sp>
    <dsp:sp modelId="{018240B9-E737-40CB-9344-D511BEC0FC36}">
      <dsp:nvSpPr>
        <dsp:cNvPr id="0" name=""/>
        <dsp:cNvSpPr/>
      </dsp:nvSpPr>
      <dsp:spPr>
        <a:xfrm>
          <a:off x="0" y="1895579"/>
          <a:ext cx="5867399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E8050-1B51-4461-B76F-19B843A4C7A2}">
      <dsp:nvSpPr>
        <dsp:cNvPr id="0" name=""/>
        <dsp:cNvSpPr/>
      </dsp:nvSpPr>
      <dsp:spPr>
        <a:xfrm>
          <a:off x="293370" y="1438019"/>
          <a:ext cx="41071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242" tIns="0" rIns="155242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Kualitas</a:t>
          </a:r>
          <a:r>
            <a:rPr lang="en-US" sz="3100" kern="1200" dirty="0" smtClean="0"/>
            <a:t> UP</a:t>
          </a:r>
          <a:endParaRPr lang="en-US" sz="3100" kern="1200" dirty="0"/>
        </a:p>
      </dsp:txBody>
      <dsp:txXfrm>
        <a:off x="338042" y="1482691"/>
        <a:ext cx="4017836" cy="825776"/>
      </dsp:txXfrm>
    </dsp:sp>
    <dsp:sp modelId="{D857B5AE-B86A-4112-B744-FC084F5EE62C}">
      <dsp:nvSpPr>
        <dsp:cNvPr id="0" name=""/>
        <dsp:cNvSpPr/>
      </dsp:nvSpPr>
      <dsp:spPr>
        <a:xfrm>
          <a:off x="0" y="3301740"/>
          <a:ext cx="5867399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98E4C4-734D-47AD-8E61-2DAA4045D640}">
      <dsp:nvSpPr>
        <dsp:cNvPr id="0" name=""/>
        <dsp:cNvSpPr/>
      </dsp:nvSpPr>
      <dsp:spPr>
        <a:xfrm>
          <a:off x="293370" y="2844180"/>
          <a:ext cx="41071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242" tIns="0" rIns="155242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Presentasi</a:t>
          </a:r>
          <a:endParaRPr lang="en-US" sz="3100" kern="1200" dirty="0"/>
        </a:p>
      </dsp:txBody>
      <dsp:txXfrm>
        <a:off x="338042" y="2888852"/>
        <a:ext cx="4017836" cy="825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93C3F-0233-452B-A995-9431D0C510D3}">
      <dsp:nvSpPr>
        <dsp:cNvPr id="0" name=""/>
        <dsp:cNvSpPr/>
      </dsp:nvSpPr>
      <dsp:spPr>
        <a:xfrm rot="5400000">
          <a:off x="-349367" y="539153"/>
          <a:ext cx="2329115" cy="1630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/>
            <a:t>Bahasa</a:t>
          </a:r>
          <a:endParaRPr lang="en-US" sz="3200" b="1" kern="1200" dirty="0"/>
        </a:p>
      </dsp:txBody>
      <dsp:txXfrm rot="-5400000">
        <a:off x="1" y="1004977"/>
        <a:ext cx="1630381" cy="698734"/>
      </dsp:txXfrm>
    </dsp:sp>
    <dsp:sp modelId="{9BF0070E-066B-41A7-A9C4-7DCD622FA84F}">
      <dsp:nvSpPr>
        <dsp:cNvPr id="0" name=""/>
        <dsp:cNvSpPr/>
      </dsp:nvSpPr>
      <dsp:spPr>
        <a:xfrm rot="5400000">
          <a:off x="2955777" y="-1310604"/>
          <a:ext cx="1863914" cy="45147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didasarkan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penggunaan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Bahasa</a:t>
          </a:r>
          <a:r>
            <a:rPr lang="en-US" sz="2000" kern="1200" dirty="0" smtClean="0"/>
            <a:t> Indonesia yang </a:t>
          </a:r>
          <a:r>
            <a:rPr lang="en-US" sz="2000" kern="1200" dirty="0" err="1" smtClean="0"/>
            <a:t>benar</a:t>
          </a:r>
          <a:r>
            <a:rPr lang="en-US" sz="2000" kern="1200" dirty="0" smtClean="0"/>
            <a:t>, </a:t>
          </a:r>
          <a:r>
            <a:rPr lang="en-US" sz="2000" kern="1200" dirty="0" err="1" smtClean="0"/>
            <a:t>tata</a:t>
          </a:r>
          <a:r>
            <a:rPr lang="en-US" sz="2000" kern="1200" dirty="0" smtClean="0"/>
            <a:t> </a:t>
          </a:r>
          <a:r>
            <a:rPr lang="en-US" sz="2000" kern="1200" dirty="0" err="1" smtClean="0"/>
            <a:t>tulis</a:t>
          </a:r>
          <a:r>
            <a:rPr lang="en-US" sz="2000" kern="1200" dirty="0" smtClean="0"/>
            <a:t> </a:t>
          </a:r>
          <a:r>
            <a:rPr lang="en-US" sz="2000" kern="1200" dirty="0" err="1" smtClean="0"/>
            <a:t>dengan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ejaan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baru</a:t>
          </a:r>
          <a:r>
            <a:rPr lang="en-US" sz="2000" kern="1200" dirty="0" smtClean="0"/>
            <a:t> yang </a:t>
          </a:r>
          <a:r>
            <a:rPr lang="en-US" sz="2000" kern="1200" dirty="0" err="1" smtClean="0"/>
            <a:t>telah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disempurnakan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komunikatif</a:t>
          </a:r>
          <a:r>
            <a:rPr lang="en-US" sz="2000" kern="1200" dirty="0" smtClean="0"/>
            <a:t>.</a:t>
          </a:r>
          <a:endParaRPr lang="en-US" sz="2000" b="1" kern="1200" dirty="0"/>
        </a:p>
      </dsp:txBody>
      <dsp:txXfrm rot="-5400000">
        <a:off x="1630382" y="105780"/>
        <a:ext cx="4423717" cy="1681936"/>
      </dsp:txXfrm>
    </dsp:sp>
    <dsp:sp modelId="{9736205B-3B29-4B94-A47F-2AB8563D3FE5}">
      <dsp:nvSpPr>
        <dsp:cNvPr id="0" name=""/>
        <dsp:cNvSpPr/>
      </dsp:nvSpPr>
      <dsp:spPr>
        <a:xfrm rot="5400000">
          <a:off x="-349367" y="2596510"/>
          <a:ext cx="2329115" cy="1630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/>
            <a:t>Sistematika</a:t>
          </a:r>
          <a:endParaRPr lang="en-US" sz="2200" b="1" kern="1200" dirty="0"/>
        </a:p>
      </dsp:txBody>
      <dsp:txXfrm rot="-5400000">
        <a:off x="1" y="3062334"/>
        <a:ext cx="1630381" cy="698734"/>
      </dsp:txXfrm>
    </dsp:sp>
    <dsp:sp modelId="{7EF3BED0-A101-49B9-94CF-C5755DCCD3B2}">
      <dsp:nvSpPr>
        <dsp:cNvPr id="0" name=""/>
        <dsp:cNvSpPr/>
      </dsp:nvSpPr>
      <dsp:spPr>
        <a:xfrm rot="5400000">
          <a:off x="3130771" y="746751"/>
          <a:ext cx="1513925" cy="45147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 err="1" smtClean="0"/>
            <a:t>Panduan</a:t>
          </a:r>
          <a:r>
            <a:rPr lang="en-US" sz="2400" b="0" kern="1200" dirty="0" smtClean="0"/>
            <a:t> </a:t>
          </a:r>
          <a:r>
            <a:rPr lang="en-US" sz="2400" b="0" kern="1200" dirty="0" err="1" smtClean="0"/>
            <a:t>Penyusunan</a:t>
          </a:r>
          <a:r>
            <a:rPr lang="en-US" sz="2400" b="0" kern="1200" dirty="0" smtClean="0"/>
            <a:t> </a:t>
          </a:r>
          <a:r>
            <a:rPr lang="en-US" sz="2400" b="0" kern="1200" dirty="0" err="1" smtClean="0"/>
            <a:t>Skripsi</a:t>
          </a:r>
          <a:r>
            <a:rPr lang="en-US" sz="2400" b="0" kern="1200" dirty="0" smtClean="0"/>
            <a:t> Program </a:t>
          </a:r>
          <a:r>
            <a:rPr lang="en-US" sz="2400" b="0" kern="1200" dirty="0" err="1" smtClean="0"/>
            <a:t>Studi</a:t>
          </a:r>
          <a:r>
            <a:rPr lang="en-US" sz="2400" b="0" kern="1200" dirty="0" smtClean="0"/>
            <a:t> IP FISIP </a:t>
          </a:r>
          <a:r>
            <a:rPr lang="en-US" sz="2400" b="0" kern="1200" dirty="0" err="1" smtClean="0"/>
            <a:t>Unikom</a:t>
          </a:r>
          <a:endParaRPr lang="en-US" sz="2400" b="0" kern="1200" dirty="0"/>
        </a:p>
      </dsp:txBody>
      <dsp:txXfrm rot="-5400000">
        <a:off x="1630381" y="2321045"/>
        <a:ext cx="4440802" cy="1366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E12E6-E0CC-4375-83B1-44F2BFB69001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0FC80-DBE4-44E7-89A9-F618DFF821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09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98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603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84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53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52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8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30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51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20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24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56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45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nels title.png"/>
          <p:cNvPicPr>
            <a:picLocks noChangeAspect="1"/>
          </p:cNvPicPr>
          <p:nvPr/>
        </p:nvPicPr>
        <p:blipFill>
          <a:blip r:embed="rId2"/>
          <a:srcRect t="579" b="965"/>
          <a:stretch>
            <a:fillRect/>
          </a:stretch>
        </p:blipFill>
        <p:spPr>
          <a:xfrm>
            <a:off x="0" y="0"/>
            <a:ext cx="425461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81000"/>
            <a:ext cx="4191000" cy="306705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810000"/>
            <a:ext cx="4191000" cy="1143000"/>
          </a:xfrm>
        </p:spPr>
        <p:txBody>
          <a:bodyPr>
            <a:normAutofit/>
          </a:bodyPr>
          <a:lstStyle>
            <a:lvl1pPr marL="0" indent="0" algn="l">
              <a:buNone/>
              <a:defRPr sz="180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3505200"/>
            <a:ext cx="4191000" cy="45719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50000">
                <a:srgbClr val="FFFFFF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>
            <a:innerShdw blurRad="114300">
              <a:srgbClr val="FFFFFF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368301"/>
            <a:ext cx="1143000" cy="5741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0" y="609599"/>
            <a:ext cx="4724400" cy="55006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7200" b="1" kern="1200" spc="-200" baseline="0">
                <a:gradFill flip="none" rotWithShape="1">
                  <a:gsLst>
                    <a:gs pos="0">
                      <a:schemeClr val="tx1">
                        <a:alpha val="0"/>
                      </a:schemeClr>
                    </a:gs>
                    <a:gs pos="100000">
                      <a:schemeClr val="tx1">
                        <a:alpha val="50000"/>
                      </a:schemeClr>
                    </a:gs>
                  </a:gsLst>
                  <a:lin ang="10800000" scaled="1"/>
                  <a:tileRect/>
                </a:gradFill>
                <a:latin typeface="+mn-lt"/>
                <a:ea typeface="+mn-ea"/>
                <a:cs typeface="+mn-cs"/>
              </a:defRPr>
            </a:lvl1pPr>
          </a:lstStyle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ntent 2.png"/>
          <p:cNvPicPr>
            <a:picLocks noChangeAspect="1"/>
          </p:cNvPicPr>
          <p:nvPr/>
        </p:nvPicPr>
        <p:blipFill>
          <a:blip r:embed="rId2"/>
          <a:srcRect l="70112" r="4801" b="2931"/>
          <a:stretch>
            <a:fillRect/>
          </a:stretch>
        </p:blipFill>
        <p:spPr>
          <a:xfrm flipH="1">
            <a:off x="-1" y="0"/>
            <a:ext cx="2409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308972"/>
            <a:ext cx="5943600" cy="2352675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4684059"/>
            <a:ext cx="5943600" cy="11071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  <a:defRPr sz="180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172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1"/>
            <a:ext cx="2743200" cy="4129088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1"/>
            <a:ext cx="2743200" cy="4129088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172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1661318"/>
            <a:ext cx="2743200" cy="777081"/>
          </a:xfrm>
        </p:spPr>
        <p:txBody>
          <a:bodyPr anchor="ctr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2590800"/>
            <a:ext cx="2743200" cy="3494088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3600" y="1661318"/>
            <a:ext cx="2743200" cy="777081"/>
          </a:xfrm>
        </p:spPr>
        <p:txBody>
          <a:bodyPr anchor="ctr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3600" y="2590800"/>
            <a:ext cx="2743200" cy="3494088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19400" y="2468881"/>
            <a:ext cx="2743200" cy="45719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50000">
                <a:srgbClr val="FFFFFF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>
            <a:innerShdw blurRad="114300">
              <a:srgbClr val="FFFFFF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5943600" y="2468881"/>
            <a:ext cx="2743200" cy="45719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50000">
                <a:srgbClr val="FFFFFF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>
            <a:innerShdw blurRad="114300">
              <a:srgbClr val="FFFFFF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450" y="3943350"/>
            <a:ext cx="5875338" cy="116205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354106"/>
            <a:ext cx="6172200" cy="3200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8450" y="5105401"/>
            <a:ext cx="5875338" cy="100488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0" y="3941064"/>
            <a:ext cx="5879592" cy="116128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356616"/>
            <a:ext cx="6172200" cy="3200400"/>
          </a:xfrm>
          <a:prstGeom prst="roundRect">
            <a:avLst>
              <a:gd name="adj" fmla="val 12886"/>
            </a:avLst>
          </a:prstGeom>
          <a:effectLst>
            <a:reflection blurRad="6350" stA="50000" endA="275" endPos="40000" dist="101600" dir="5400000" sy="-100000" algn="bl" rotWithShape="0"/>
            <a:softEdge rad="63500"/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0" y="5102352"/>
            <a:ext cx="5879592" cy="100584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content 2.png"/>
          <p:cNvPicPr>
            <a:picLocks noChangeAspect="1"/>
          </p:cNvPicPr>
          <p:nvPr/>
        </p:nvPicPr>
        <p:blipFill>
          <a:blip r:embed="rId13"/>
          <a:srcRect r="4801" b="2931"/>
          <a:stretch>
            <a:fillRect/>
          </a:stretch>
        </p:blipFill>
        <p:spPr>
          <a:xfrm flipH="1">
            <a:off x="-1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580094"/>
            <a:ext cx="2895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  <a:alpha val="70000"/>
                  </a:schemeClr>
                </a:solidFill>
                <a:effectLst>
                  <a:outerShdw blurRad="63500" sx="102000" sy="102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1722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1981200"/>
            <a:ext cx="5867400" cy="411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4200" y="658009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  <a:alpha val="70000"/>
                  </a:schemeClr>
                </a:solidFill>
                <a:effectLst>
                  <a:outerShdw blurRad="63500" sx="102000" sy="102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43BCBE96-F779-4DCD-97A0-CE3FD5F8251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412" y="2693894"/>
            <a:ext cx="1452282" cy="137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0" b="1" spc="-200" baseline="0">
                <a:gradFill flip="none" rotWithShape="1">
                  <a:gsLst>
                    <a:gs pos="0">
                      <a:schemeClr val="tx1">
                        <a:alpha val="0"/>
                      </a:schemeClr>
                    </a:gs>
                    <a:gs pos="100000">
                      <a:schemeClr val="tx1">
                        <a:alpha val="50000"/>
                      </a:schemeClr>
                    </a:gs>
                  </a:gsLst>
                  <a:lin ang="10800000" scaled="1"/>
                  <a:tileRect/>
                </a:gradFill>
              </a:defRPr>
            </a:lvl1pPr>
          </a:lstStyle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"/>
        <a:defRPr sz="20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SzPct val="80000"/>
        <a:buFont typeface="Wingdings" pitchFamily="2" charset="2"/>
        <a:buChar char="q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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SzPct val="80000"/>
        <a:buFont typeface="Wingdings" pitchFamily="2" charset="2"/>
        <a:buChar char="q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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SzPct val="80000"/>
        <a:buFont typeface="Wingdings" pitchFamily="2" charset="2"/>
        <a:buChar char="q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SzPct val="100000"/>
        <a:buFont typeface="Wingdings" pitchFamily="2" charset="2"/>
        <a:buChar char="Ù"/>
        <a:defRPr sz="1600" kern="1200" baseline="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SzPct val="80000"/>
        <a:buFont typeface="Wingdings" pitchFamily="2" charset="2"/>
        <a:buChar char="q"/>
        <a:defRPr sz="1600" kern="1200" baseline="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SzPct val="100000"/>
        <a:buFont typeface="Wingdings" pitchFamily="2" charset="2"/>
        <a:buChar char="Ù"/>
        <a:defRPr sz="1600" kern="1200" baseline="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4404" y="381000"/>
            <a:ext cx="4405314" cy="3067050"/>
          </a:xfrm>
        </p:spPr>
        <p:txBody>
          <a:bodyPr/>
          <a:lstStyle/>
          <a:p>
            <a:r>
              <a:rPr lang="en-US" b="1" dirty="0" smtClean="0"/>
              <a:t>USULAN  PENELITIAN SKRIPSI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Dr. </a:t>
            </a:r>
            <a:r>
              <a:rPr lang="en-US" sz="2000" b="1" dirty="0" err="1" smtClean="0"/>
              <a:t>Dewi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Kurniasih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S.IP.,M.Si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50838"/>
            <a:ext cx="7931224" cy="1421978"/>
          </a:xfrm>
        </p:spPr>
        <p:txBody>
          <a:bodyPr/>
          <a:lstStyle/>
          <a:p>
            <a:pPr algn="ctr"/>
            <a:r>
              <a:rPr lang="en-US" sz="4400" b="1" dirty="0" smtClean="0"/>
              <a:t>KUALITAS </a:t>
            </a:r>
            <a:br>
              <a:rPr lang="en-US" sz="4400" b="1" dirty="0" smtClean="0"/>
            </a:br>
            <a:r>
              <a:rPr lang="en-US" sz="4400" b="1" dirty="0" smtClean="0"/>
              <a:t>USULAN PENELITIAN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Masalah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dikaji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Teori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Penguasaan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metodologi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Manfaat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 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 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Originalitas</a:t>
            </a:r>
            <a:r>
              <a:rPr lang="en-US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49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172200" cy="845914"/>
          </a:xfrm>
        </p:spPr>
        <p:txBody>
          <a:bodyPr/>
          <a:lstStyle/>
          <a:p>
            <a:pPr algn="ctr"/>
            <a:r>
              <a:rPr lang="en-US" sz="4400" b="1" dirty="0" smtClean="0"/>
              <a:t>SEMINAR UP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36" y="1643050"/>
            <a:ext cx="6429420" cy="4929222"/>
          </a:xfrm>
        </p:spPr>
        <p:txBody>
          <a:bodyPr>
            <a:noAutofit/>
          </a:bodyPr>
          <a:lstStyle/>
          <a:p>
            <a:pPr marL="617538" indent="-617538"/>
            <a:r>
              <a:rPr lang="en-US" sz="2400" dirty="0" err="1" smtClean="0"/>
              <a:t>Sifatnya</a:t>
            </a:r>
            <a:r>
              <a:rPr lang="en-US" sz="2400" dirty="0" smtClean="0"/>
              <a:t> WAJIB. </a:t>
            </a:r>
          </a:p>
          <a:p>
            <a:pPr marL="617538" indent="-617538"/>
            <a:r>
              <a:rPr lang="en-US" sz="2400" dirty="0" err="1" smtClean="0"/>
              <a:t>Revisi</a:t>
            </a:r>
            <a:r>
              <a:rPr lang="en-US" sz="2400" dirty="0" smtClean="0"/>
              <a:t> </a:t>
            </a:r>
            <a:r>
              <a:rPr lang="en-US" sz="2400" dirty="0" err="1" smtClean="0"/>
              <a:t>naskah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seminar </a:t>
            </a:r>
            <a:r>
              <a:rPr lang="en-US" sz="2400" dirty="0" err="1" smtClean="0"/>
              <a:t>selambat-lambatnya</a:t>
            </a:r>
            <a:r>
              <a:rPr lang="en-US" sz="2400" dirty="0" smtClean="0"/>
              <a:t> 1 (</a:t>
            </a:r>
            <a:r>
              <a:rPr lang="en-US" sz="2400" dirty="0" err="1" smtClean="0"/>
              <a:t>satu</a:t>
            </a:r>
            <a:r>
              <a:rPr lang="en-US" sz="2400" dirty="0" smtClean="0"/>
              <a:t>)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seminar.</a:t>
            </a:r>
          </a:p>
          <a:p>
            <a:pPr marL="617538" indent="-617538"/>
            <a:r>
              <a:rPr lang="en-US" sz="2400" dirty="0" smtClean="0"/>
              <a:t>Seminar </a:t>
            </a:r>
            <a:r>
              <a:rPr lang="en-US" sz="2400" dirty="0" err="1" smtClean="0"/>
              <a:t>Usulan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, </a:t>
            </a:r>
            <a:r>
              <a:rPr lang="en-US" sz="2400" dirty="0" err="1" smtClean="0"/>
              <a:t>dihadiri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pembimbing</a:t>
            </a:r>
            <a:r>
              <a:rPr lang="en-US" sz="2400" dirty="0" smtClean="0"/>
              <a:t> , 2 (</a:t>
            </a:r>
            <a:r>
              <a:rPr lang="en-US" sz="2400" dirty="0" err="1" smtClean="0"/>
              <a:t>dua</a:t>
            </a:r>
            <a:r>
              <a:rPr lang="en-US" sz="2400" dirty="0" smtClean="0"/>
              <a:t>) orang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Pimpinan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Unikom</a:t>
            </a:r>
            <a:r>
              <a:rPr lang="en-US" sz="2400" dirty="0" smtClean="0"/>
              <a:t>. </a:t>
            </a:r>
          </a:p>
          <a:p>
            <a:pPr marL="182563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350970"/>
            <a:ext cx="6172200" cy="2863848"/>
          </a:xfrm>
        </p:spPr>
        <p:txBody>
          <a:bodyPr/>
          <a:lstStyle/>
          <a:p>
            <a:pPr algn="ctr"/>
            <a:r>
              <a:rPr lang="en-US" sz="5400" b="1" dirty="0" err="1" smtClean="0"/>
              <a:t>Sekian</a:t>
            </a:r>
            <a:r>
              <a:rPr lang="en-US" sz="5400" b="1" dirty="0" smtClean="0"/>
              <a:t> </a:t>
            </a:r>
            <a:br>
              <a:rPr lang="en-US" sz="5400" b="1" dirty="0" smtClean="0"/>
            </a:br>
            <a:r>
              <a:rPr lang="en-US" sz="5400" b="1" dirty="0" smtClean="0"/>
              <a:t>&amp; </a:t>
            </a:r>
            <a:br>
              <a:rPr lang="en-US" sz="5400" b="1" dirty="0" smtClean="0"/>
            </a:br>
            <a:r>
              <a:rPr lang="en-US" sz="5400" b="1" dirty="0" err="1" smtClean="0"/>
              <a:t>Terima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Kasih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Pendahuluan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981201"/>
            <a:ext cx="6429420" cy="2090742"/>
          </a:xfrm>
        </p:spPr>
        <p:txBody>
          <a:bodyPr>
            <a:normAutofit lnSpcReduction="10000"/>
          </a:bodyPr>
          <a:lstStyle/>
          <a:p>
            <a:pPr marL="182563" indent="0" algn="ctr">
              <a:buNone/>
            </a:pPr>
            <a:r>
              <a:rPr lang="en-US" sz="2800" dirty="0" err="1" smtClean="0"/>
              <a:t>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tulis</a:t>
            </a:r>
            <a:r>
              <a:rPr lang="en-US" sz="2800" dirty="0" smtClean="0"/>
              <a:t> </a:t>
            </a:r>
            <a:r>
              <a:rPr lang="en-US" sz="2800" dirty="0" err="1" smtClean="0"/>
              <a:t>akademik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mandiri</a:t>
            </a:r>
            <a:r>
              <a:rPr lang="en-US" sz="2800" dirty="0" smtClean="0"/>
              <a:t> 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S1 yang </a:t>
            </a:r>
            <a:r>
              <a:rPr lang="en-US" sz="2800" dirty="0" err="1" smtClean="0"/>
              <a:t>disusun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sistematik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81260" y="5481662"/>
            <a:ext cx="6429420" cy="59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Meraih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Gelar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</a:rPr>
              <a:t>Sarjana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99000">
                    <a:schemeClr val="tx1">
                      <a:alpha val="85000"/>
                    </a:schemeClr>
                  </a:gs>
                  <a:gs pos="86000">
                    <a:schemeClr val="tx1">
                      <a:alpha val="70000"/>
                    </a:schemeClr>
                  </a:gs>
                </a:gsLst>
                <a:lin ang="5400000" scaled="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714876" y="4500570"/>
            <a:ext cx="242889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Persyaratan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36" y="1981200"/>
            <a:ext cx="6286544" cy="4448196"/>
          </a:xfrm>
        </p:spPr>
        <p:txBody>
          <a:bodyPr>
            <a:no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2400" dirty="0" err="1" smtClean="0"/>
              <a:t>Terdaftar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semester yang </a:t>
            </a:r>
            <a:r>
              <a:rPr lang="en-US" sz="2400" dirty="0" err="1" smtClean="0"/>
              <a:t>bersangkutan</a:t>
            </a:r>
            <a:r>
              <a:rPr lang="en-US" sz="2400" dirty="0" smtClean="0"/>
              <a:t> (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her-</a:t>
            </a:r>
            <a:r>
              <a:rPr lang="en-US" sz="2400" dirty="0" err="1" smtClean="0"/>
              <a:t>registrasi</a:t>
            </a:r>
            <a:r>
              <a:rPr lang="en-US" sz="2400" dirty="0" smtClean="0"/>
              <a:t> /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ulang</a:t>
            </a:r>
            <a:r>
              <a:rPr lang="en-US" sz="2400" dirty="0" smtClean="0"/>
              <a:t>);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minimal 110 SKS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Prestasi</a:t>
            </a:r>
            <a:r>
              <a:rPr lang="en-US" sz="2400" dirty="0" smtClean="0"/>
              <a:t> </a:t>
            </a:r>
            <a:r>
              <a:rPr lang="en-US" sz="2400" dirty="0" err="1" smtClean="0"/>
              <a:t>Kumulatif</a:t>
            </a:r>
            <a:r>
              <a:rPr lang="en-US" sz="2400" dirty="0" smtClean="0"/>
              <a:t> (IPK) minimal 3,00;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minimal B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Aspek</a:t>
            </a:r>
            <a:r>
              <a:rPr lang="en-US" b="1" dirty="0" smtClean="0"/>
              <a:t>  </a:t>
            </a:r>
            <a:r>
              <a:rPr lang="en-US" b="1" dirty="0" err="1" smtClean="0"/>
              <a:t>Penilaian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19400" y="1981200"/>
          <a:ext cx="5867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Naskah</a:t>
            </a:r>
            <a:r>
              <a:rPr lang="en-US" b="1" dirty="0" smtClean="0"/>
              <a:t> </a:t>
            </a:r>
            <a:r>
              <a:rPr lang="en-US" b="1" dirty="0" err="1" smtClean="0"/>
              <a:t>Usulan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580374"/>
              </p:ext>
            </p:extLst>
          </p:nvPr>
        </p:nvGraphicFramePr>
        <p:xfrm>
          <a:off x="2819400" y="1981200"/>
          <a:ext cx="6145088" cy="4591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350838"/>
            <a:ext cx="7643834" cy="649270"/>
          </a:xfrm>
        </p:spPr>
        <p:txBody>
          <a:bodyPr/>
          <a:lstStyle/>
          <a:p>
            <a:pPr algn="r"/>
            <a:r>
              <a:rPr lang="en-US" b="1" dirty="0" err="1" smtClean="0"/>
              <a:t>Sistematika</a:t>
            </a:r>
            <a:r>
              <a:rPr lang="en-US" b="1" dirty="0" smtClean="0"/>
              <a:t>  </a:t>
            </a:r>
            <a:r>
              <a:rPr lang="en-US" b="1" dirty="0" err="1" smtClean="0"/>
              <a:t>Usulan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14422"/>
            <a:ext cx="5867400" cy="5234014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Cover</a:t>
            </a:r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/>
              <a:t>Lembar</a:t>
            </a:r>
            <a:r>
              <a:rPr lang="en-US" sz="2400" dirty="0" smtClean="0"/>
              <a:t> </a:t>
            </a:r>
            <a:r>
              <a:rPr lang="en-US" sz="2400" dirty="0" err="1" smtClean="0"/>
              <a:t>Pengesahan</a:t>
            </a:r>
            <a:endParaRPr lang="en-US" sz="24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Pengantar</a:t>
            </a:r>
            <a:endParaRPr lang="en-US" sz="24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endParaRPr lang="en-US" sz="24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endParaRPr lang="en-US" sz="24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endParaRPr lang="en-US" sz="24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endParaRPr lang="en-US" sz="24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/>
              <a:t>Daftar</a:t>
            </a:r>
            <a:r>
              <a:rPr lang="en-US" sz="2400" dirty="0" smtClean="0"/>
              <a:t> Diagram</a:t>
            </a:r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Lampiran</a:t>
            </a:r>
            <a:endParaRPr lang="en-US" sz="2400" dirty="0" smtClean="0"/>
          </a:p>
          <a:p>
            <a:pPr>
              <a:spcBef>
                <a:spcPts val="0"/>
              </a:spcBef>
              <a:buNone/>
              <a:tabLst>
                <a:tab pos="1257300" algn="l"/>
              </a:tabLst>
            </a:pPr>
            <a:r>
              <a:rPr lang="en-US" sz="2400" dirty="0" smtClean="0"/>
              <a:t>BAB I	: 	PENDAHULUAN</a:t>
            </a:r>
          </a:p>
          <a:p>
            <a:pPr>
              <a:spcBef>
                <a:spcPts val="0"/>
              </a:spcBef>
              <a:buNone/>
              <a:tabLst>
                <a:tab pos="1257300" algn="l"/>
              </a:tabLst>
            </a:pPr>
            <a:r>
              <a:rPr lang="en-US" sz="2400" dirty="0" smtClean="0"/>
              <a:t>BAB II	:	TINJAUAN PUSTAKA</a:t>
            </a:r>
          </a:p>
          <a:p>
            <a:pPr>
              <a:spcBef>
                <a:spcPts val="0"/>
              </a:spcBef>
              <a:buNone/>
              <a:tabLst>
                <a:tab pos="1257300" algn="l"/>
              </a:tabLst>
            </a:pPr>
            <a:r>
              <a:rPr lang="en-US" sz="2400" dirty="0" smtClean="0"/>
              <a:t>BAB III	:	METODE PENELITIAN</a:t>
            </a:r>
          </a:p>
          <a:p>
            <a:pPr>
              <a:spcBef>
                <a:spcPts val="0"/>
              </a:spcBef>
              <a:buNone/>
              <a:tabLst>
                <a:tab pos="1257300" algn="l"/>
              </a:tabLst>
            </a:pPr>
            <a:r>
              <a:rPr lang="en-US" sz="2400" dirty="0" smtClean="0"/>
              <a:t>DAFTAR PUSTAKA</a:t>
            </a:r>
          </a:p>
          <a:p>
            <a:pPr>
              <a:spcBef>
                <a:spcPts val="0"/>
              </a:spcBef>
              <a:buNone/>
              <a:tabLst>
                <a:tab pos="1257300" algn="l"/>
              </a:tabLst>
            </a:pPr>
            <a:r>
              <a:rPr lang="en-US" sz="2400" dirty="0" smtClean="0"/>
              <a:t>LAMPIRAN</a:t>
            </a:r>
          </a:p>
          <a:p>
            <a:pPr>
              <a:spcBef>
                <a:spcPts val="0"/>
              </a:spcBef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188640"/>
            <a:ext cx="5338936" cy="1421978"/>
          </a:xfrm>
        </p:spPr>
        <p:txBody>
          <a:bodyPr/>
          <a:lstStyle/>
          <a:p>
            <a:pPr algn="ctr"/>
            <a:r>
              <a:rPr lang="en-US" sz="4400" b="1" dirty="0" smtClean="0"/>
              <a:t>BAB I PENDAHULUAN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Latar</a:t>
            </a:r>
            <a:r>
              <a:rPr lang="en-US" sz="2800" dirty="0" smtClean="0"/>
              <a:t> </a:t>
            </a:r>
            <a:r>
              <a:rPr lang="en-US" sz="2800" dirty="0" err="1" smtClean="0"/>
              <a:t>Belakang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Rumusan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Maksud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Kegunaan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15200" cy="1421978"/>
          </a:xfrm>
        </p:spPr>
        <p:txBody>
          <a:bodyPr/>
          <a:lstStyle/>
          <a:p>
            <a:pPr algn="ctr"/>
            <a:r>
              <a:rPr lang="en-US" sz="4400" b="1" dirty="0" smtClean="0"/>
              <a:t>BAB II TINJAUAN PUSTAKA DAN KERANGKA PEMIKIRAN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Kajian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Terdahulu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Kajian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relevan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Kerangka</a:t>
            </a:r>
            <a:r>
              <a:rPr lang="en-US" sz="2800" dirty="0" smtClean="0"/>
              <a:t> </a:t>
            </a:r>
            <a:r>
              <a:rPr lang="en-US" sz="2800" dirty="0" err="1" smtClean="0"/>
              <a:t>Pemikiran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Proposisi</a:t>
            </a:r>
            <a:r>
              <a:rPr lang="en-US" sz="2800" dirty="0" smtClean="0"/>
              <a:t> (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00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440" y="188640"/>
            <a:ext cx="6347048" cy="1421978"/>
          </a:xfrm>
        </p:spPr>
        <p:txBody>
          <a:bodyPr/>
          <a:lstStyle/>
          <a:p>
            <a:pPr algn="ctr"/>
            <a:r>
              <a:rPr lang="en-US" sz="4400" b="1" dirty="0" smtClean="0"/>
              <a:t>BAB III </a:t>
            </a:r>
            <a:br>
              <a:rPr lang="en-US" sz="4400" b="1" dirty="0" smtClean="0"/>
            </a:br>
            <a:r>
              <a:rPr lang="en-US" sz="4400" b="1" dirty="0" smtClean="0"/>
              <a:t>METODE PENELITIAN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Desain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Tehnik</a:t>
            </a:r>
            <a:r>
              <a:rPr lang="en-US" sz="2800" dirty="0" smtClean="0"/>
              <a:t> </a:t>
            </a:r>
            <a:r>
              <a:rPr lang="en-US" sz="2800" dirty="0" err="1" smtClean="0"/>
              <a:t>Pengumpulan</a:t>
            </a:r>
            <a:r>
              <a:rPr lang="en-US" sz="2800" dirty="0" smtClean="0"/>
              <a:t>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Tehnik</a:t>
            </a:r>
            <a:r>
              <a:rPr lang="en-US" sz="2800" dirty="0" smtClean="0"/>
              <a:t> </a:t>
            </a:r>
            <a:r>
              <a:rPr lang="en-US" sz="2800" dirty="0" err="1" smtClean="0"/>
              <a:t>Penentuan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Tehnik</a:t>
            </a:r>
            <a:r>
              <a:rPr lang="en-US" sz="2800" dirty="0" smtClean="0"/>
              <a:t> </a:t>
            </a:r>
            <a:r>
              <a:rPr lang="en-US" sz="2800" dirty="0" err="1" smtClean="0"/>
              <a:t>Analisa</a:t>
            </a:r>
            <a:r>
              <a:rPr lang="en-US" sz="2800" dirty="0" smtClean="0"/>
              <a:t> Data 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Uji</a:t>
            </a:r>
            <a:r>
              <a:rPr lang="en-US" sz="2800" dirty="0" smtClean="0"/>
              <a:t> </a:t>
            </a:r>
            <a:r>
              <a:rPr lang="en-US" sz="2800" dirty="0" err="1" smtClean="0"/>
              <a:t>Keabsahan</a:t>
            </a:r>
            <a:r>
              <a:rPr lang="en-US" sz="2800" dirty="0" smtClean="0"/>
              <a:t>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Lokasi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19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nels">
  <a:themeElements>
    <a:clrScheme name="Panels">
      <a:dk1>
        <a:srgbClr val="340B07"/>
      </a:dk1>
      <a:lt1>
        <a:srgbClr val="FFFFFF"/>
      </a:lt1>
      <a:dk2>
        <a:srgbClr val="182912"/>
      </a:dk2>
      <a:lt2>
        <a:srgbClr val="FBF0F2"/>
      </a:lt2>
      <a:accent1>
        <a:srgbClr val="694F36"/>
      </a:accent1>
      <a:accent2>
        <a:srgbClr val="98604A"/>
      </a:accent2>
      <a:accent3>
        <a:srgbClr val="8E3B4D"/>
      </a:accent3>
      <a:accent4>
        <a:srgbClr val="837954"/>
      </a:accent4>
      <a:accent5>
        <a:srgbClr val="4E3B28"/>
      </a:accent5>
      <a:accent6>
        <a:srgbClr val="AC7A0C"/>
      </a:accent6>
      <a:hlink>
        <a:srgbClr val="A03849"/>
      </a:hlink>
      <a:folHlink>
        <a:srgbClr val="AA845D"/>
      </a:folHlink>
    </a:clrScheme>
    <a:fontScheme name="Panels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nels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100000"/>
                <a:satMod val="150000"/>
              </a:schemeClr>
            </a:gs>
            <a:gs pos="35000">
              <a:schemeClr val="phClr">
                <a:tint val="90000"/>
                <a:alpha val="85000"/>
                <a:satMod val="150000"/>
              </a:schemeClr>
            </a:gs>
            <a:gs pos="100000">
              <a:schemeClr val="phClr">
                <a:tint val="80000"/>
                <a:alpha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5000"/>
              </a:schemeClr>
            </a:gs>
            <a:gs pos="80000">
              <a:schemeClr val="phClr">
                <a:shade val="90000"/>
                <a:satMod val="135000"/>
              </a:schemeClr>
            </a:gs>
            <a:gs pos="100000">
              <a:schemeClr val="phClr">
                <a:tint val="90000"/>
                <a:shade val="100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alpha val="80000"/>
              <a:satMod val="105000"/>
            </a:schemeClr>
          </a:solidFill>
          <a:prstDash val="solid"/>
        </a:ln>
        <a:ln w="12700" cap="flat" cmpd="sng" algn="ctr">
          <a:solidFill>
            <a:schemeClr val="phClr">
              <a:alpha val="70000"/>
            </a:schemeClr>
          </a:solidFill>
          <a:prstDash val="solid"/>
        </a:ln>
        <a:ln w="19050" cap="flat" cmpd="sng" algn="ctr">
          <a:solidFill>
            <a:schemeClr val="phClr">
              <a:alpha val="6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sx="101000" sy="101000" rotWithShape="0">
              <a:srgbClr val="FFFFFF">
                <a:alpha val="25000"/>
              </a:srgbClr>
            </a:outerShdw>
          </a:effectLst>
        </a:effectStyle>
        <a:effectStyle>
          <a:effectLst>
            <a:outerShdw blurRad="101600" sx="101000" sy="101000" rotWithShape="0">
              <a:srgbClr val="FFFFFF">
                <a:alpha val="25000"/>
              </a:srgbClr>
            </a:outerShdw>
            <a:reflection blurRad="12700" stA="35000" endPos="4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4200000"/>
            </a:lightRig>
          </a:scene3d>
          <a:sp3d prstMaterial="softEdge"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150000"/>
              </a:schemeClr>
              <a:schemeClr val="phClr">
                <a:tint val="97000"/>
                <a:shade val="85000"/>
                <a:satMod val="150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100000">
              <a:schemeClr val="phClr">
                <a:shade val="4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Panels</Template>
  <TotalTime>303</TotalTime>
  <Words>245</Words>
  <Application>Microsoft Office PowerPoint</Application>
  <PresentationFormat>On-screen Show (4:3)</PresentationFormat>
  <Paragraphs>73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Panels</vt:lpstr>
      <vt:lpstr>USULAN  PENELITIAN SKRIPSI</vt:lpstr>
      <vt:lpstr>Pendahuluan</vt:lpstr>
      <vt:lpstr>Persyaratan</vt:lpstr>
      <vt:lpstr>Aspek  Penilaian</vt:lpstr>
      <vt:lpstr>Naskah Usulan Penelitian</vt:lpstr>
      <vt:lpstr>Sistematika  Usulan Penelitian</vt:lpstr>
      <vt:lpstr>BAB I PENDAHULUAN</vt:lpstr>
      <vt:lpstr>BAB II TINJAUAN PUSTAKA DAN KERANGKA PEMIKIRAN</vt:lpstr>
      <vt:lpstr>BAB III  METODE PENELITIAN</vt:lpstr>
      <vt:lpstr>KUALITAS  USULAN PENELITIAN</vt:lpstr>
      <vt:lpstr>SEMINAR UP</vt:lpstr>
      <vt:lpstr>Sekian  &amp;  Terima Kasih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USULAN  PENELITIAN TESIS</dc:title>
  <dc:creator>Valued Acer Customer</dc:creator>
  <cp:lastModifiedBy>Dewi_Vaio</cp:lastModifiedBy>
  <cp:revision>18</cp:revision>
  <dcterms:created xsi:type="dcterms:W3CDTF">2011-10-20T04:55:57Z</dcterms:created>
  <dcterms:modified xsi:type="dcterms:W3CDTF">2016-10-13T02:04:34Z</dcterms:modified>
</cp:coreProperties>
</file>