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75" r:id="rId3"/>
    <p:sldId id="284" r:id="rId4"/>
    <p:sldId id="285" r:id="rId5"/>
    <p:sldId id="281" r:id="rId6"/>
    <p:sldId id="283" r:id="rId7"/>
    <p:sldId id="280" r:id="rId8"/>
    <p:sldId id="279" r:id="rId9"/>
    <p:sldId id="271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04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3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8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42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6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9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PENGANTAR TEKNIK KOMPILASI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TUGAS KELOMPOK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524000"/>
            <a:ext cx="7543800" cy="45720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sz="2800" b="1" dirty="0" err="1" smtClean="0">
                <a:ea typeface="Kozuka Gothic Pro H" pitchFamily="34" charset="-128"/>
              </a:rPr>
              <a:t>Buat</a:t>
            </a:r>
            <a:r>
              <a:rPr lang="en-US" sz="2800" b="1" dirty="0" smtClean="0">
                <a:ea typeface="Kozuka Gothic Pro H" pitchFamily="34" charset="-128"/>
              </a:rPr>
              <a:t> </a:t>
            </a:r>
            <a:r>
              <a:rPr lang="en-US" sz="2800" b="1" dirty="0" err="1" smtClean="0">
                <a:ea typeface="Kozuka Gothic Pro H" pitchFamily="34" charset="-128"/>
              </a:rPr>
              <a:t>Makalah</a:t>
            </a:r>
            <a:r>
              <a:rPr lang="en-US" sz="2800" b="1" dirty="0" smtClean="0">
                <a:ea typeface="Kozuka Gothic Pro H" pitchFamily="34" charset="-128"/>
              </a:rPr>
              <a:t> :</a:t>
            </a:r>
          </a:p>
          <a:p>
            <a:pPr marL="400050" lvl="1" indent="0">
              <a:buNone/>
            </a:pPr>
            <a:r>
              <a:rPr lang="en-US" dirty="0" smtClean="0">
                <a:ea typeface="Kozuka Gothic Pro H" pitchFamily="34" charset="-128"/>
              </a:rPr>
              <a:t>  “</a:t>
            </a:r>
            <a:r>
              <a:rPr lang="en-US" i="1" dirty="0" smtClean="0">
                <a:ea typeface="Kozuka Gothic Pro H" pitchFamily="34" charset="-128"/>
              </a:rPr>
              <a:t>List Bahasa </a:t>
            </a:r>
            <a:r>
              <a:rPr lang="en-US" i="1" dirty="0" err="1" smtClean="0">
                <a:ea typeface="Kozuka Gothic Pro H" pitchFamily="34" charset="-128"/>
              </a:rPr>
              <a:t>Pemrograman</a:t>
            </a:r>
            <a:r>
              <a:rPr lang="en-US" i="1" dirty="0" smtClean="0">
                <a:ea typeface="Kozuka Gothic Pro H" pitchFamily="34" charset="-128"/>
              </a:rPr>
              <a:t> &amp; </a:t>
            </a:r>
            <a:r>
              <a:rPr lang="en-US" i="1" dirty="0" err="1" smtClean="0">
                <a:ea typeface="Kozuka Gothic Pro H" pitchFamily="34" charset="-128"/>
              </a:rPr>
              <a:t>Kompiler-nya</a:t>
            </a:r>
            <a:r>
              <a:rPr lang="en-US" i="1" dirty="0" smtClean="0">
                <a:ea typeface="Kozuka Gothic Pro H" pitchFamily="34" charset="-128"/>
              </a:rPr>
              <a:t>”</a:t>
            </a: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  (minimal 20 Bahasa </a:t>
            </a:r>
            <a:r>
              <a:rPr lang="en-US" sz="2400" i="1" dirty="0" err="1" smtClean="0">
                <a:ea typeface="Kozuka Gothic Pro H" pitchFamily="34" charset="-128"/>
              </a:rPr>
              <a:t>pemrograman</a:t>
            </a:r>
            <a:r>
              <a:rPr lang="en-US" sz="2400" i="1" dirty="0" smtClean="0">
                <a:ea typeface="Kozuka Gothic Pro H" pitchFamily="34" charset="-128"/>
              </a:rPr>
              <a:t>) </a:t>
            </a:r>
          </a:p>
          <a:p>
            <a:pPr marL="400050" lvl="1" indent="0">
              <a:buNone/>
            </a:pPr>
            <a:endParaRPr lang="en-US" sz="2400" i="1" dirty="0" smtClean="0">
              <a:ea typeface="Kozuka Gothic Pro H" pitchFamily="34" charset="-128"/>
            </a:endParaRP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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Kumpulkan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via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Kuliah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Online </a:t>
            </a: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     (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dengan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akun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Ketua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Kelompok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)</a:t>
            </a: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     format file : </a:t>
            </a:r>
            <a:r>
              <a:rPr lang="en-US" sz="2400" b="1" i="1" dirty="0" err="1" smtClean="0">
                <a:ea typeface="Kozuka Gothic Pro H" pitchFamily="34" charset="-128"/>
                <a:sym typeface="Wingdings" panose="05000000000000000000" pitchFamily="2" charset="2"/>
              </a:rPr>
              <a:t>Kelas_Nomor</a:t>
            </a:r>
            <a:r>
              <a:rPr lang="en-US" sz="2400" b="1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b="1" i="1" dirty="0" err="1" smtClean="0">
                <a:ea typeface="Kozuka Gothic Pro H" pitchFamily="34" charset="-128"/>
                <a:sym typeface="Wingdings" panose="05000000000000000000" pitchFamily="2" charset="2"/>
              </a:rPr>
              <a:t>Kelompok_Nomor</a:t>
            </a:r>
            <a:r>
              <a:rPr lang="en-US" sz="2400" b="1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b="1" i="1" dirty="0" err="1" smtClean="0">
                <a:ea typeface="Kozuka Gothic Pro H" pitchFamily="34" charset="-128"/>
                <a:sym typeface="Wingdings" panose="05000000000000000000" pitchFamily="2" charset="2"/>
              </a:rPr>
              <a:t>Tugas</a:t>
            </a:r>
            <a:endParaRPr lang="en-US" sz="2400" b="1" i="1" dirty="0" smtClean="0">
              <a:ea typeface="Kozuka Gothic Pro H" pitchFamily="34" charset="-128"/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    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contoh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: </a:t>
            </a:r>
            <a:r>
              <a:rPr lang="en-US" sz="2400" b="1" i="1" dirty="0" smtClean="0">
                <a:ea typeface="Kozuka Gothic Pro H" pitchFamily="34" charset="-128"/>
                <a:sym typeface="Wingdings" panose="05000000000000000000" pitchFamily="2" charset="2"/>
              </a:rPr>
              <a:t>TK-01_Kelompok 02_Tugas 01</a:t>
            </a:r>
          </a:p>
          <a:p>
            <a:pPr marL="400050" lvl="1" indent="0">
              <a:buNone/>
            </a:pPr>
            <a:endParaRPr lang="en-US" sz="2400" b="1" i="1" dirty="0" smtClean="0">
              <a:ea typeface="Kozuka Gothic Pro H" pitchFamily="34" charset="-128"/>
            </a:endParaRPr>
          </a:p>
          <a:p>
            <a:pPr marL="400050" lvl="1" indent="0">
              <a:buNone/>
            </a:pPr>
            <a:r>
              <a:rPr lang="en-US" sz="2400" i="1" dirty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 Deadline : H-1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pertemuan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 </a:t>
            </a:r>
            <a:r>
              <a:rPr lang="en-US" sz="2400" i="1" dirty="0" err="1" smtClean="0">
                <a:ea typeface="Kozuka Gothic Pro H" pitchFamily="34" charset="-128"/>
                <a:sym typeface="Wingdings" panose="05000000000000000000" pitchFamily="2" charset="2"/>
              </a:rPr>
              <a:t>selanjutnya</a:t>
            </a:r>
            <a:r>
              <a:rPr lang="en-US" sz="2400" i="1" dirty="0" smtClean="0">
                <a:ea typeface="Kozuka Gothic Pro H" pitchFamily="34" charset="-128"/>
                <a:sym typeface="Wingdings" panose="05000000000000000000" pitchFamily="2" charset="2"/>
              </a:rPr>
              <a:t>.</a:t>
            </a:r>
            <a:endParaRPr lang="en-US" sz="24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1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Format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Penulisan</a:t>
            </a:r>
            <a:r>
              <a:rPr lang="en-US" sz="32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200" dirty="0" err="1" smtClean="0">
                <a:latin typeface="Arabic Typesetting" pitchFamily="66" charset="-78"/>
                <a:cs typeface="Arabic Typesetting" pitchFamily="66" charset="-78"/>
              </a:rPr>
              <a:t>Makalah</a:t>
            </a:r>
            <a:endParaRPr lang="en-US" sz="32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Bahasa </a:t>
            </a:r>
            <a:r>
              <a:rPr lang="en-US" sz="2400" dirty="0" err="1" smtClean="0">
                <a:ea typeface="Kozuka Gothic Pro H" pitchFamily="34" charset="-128"/>
              </a:rPr>
              <a:t>Pemrograman</a:t>
            </a:r>
            <a:r>
              <a:rPr lang="en-US" sz="2400" dirty="0" smtClean="0">
                <a:ea typeface="Kozuka Gothic Pro H" pitchFamily="34" charset="-128"/>
              </a:rPr>
              <a:t> : </a:t>
            </a:r>
            <a:r>
              <a:rPr lang="en-US" sz="2400" b="1" dirty="0" smtClean="0">
                <a:ea typeface="Kozuka Gothic Pro H" pitchFamily="34" charset="-128"/>
              </a:rPr>
              <a:t>ADA</a:t>
            </a:r>
          </a:p>
          <a:p>
            <a:pPr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Pengertian</a:t>
            </a:r>
            <a:r>
              <a:rPr lang="en-US" sz="2400" dirty="0" smtClean="0">
                <a:ea typeface="Kozuka Gothic Pro H" pitchFamily="34" charset="-128"/>
              </a:rPr>
              <a:t> : …</a:t>
            </a:r>
          </a:p>
          <a:p>
            <a:pPr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Sejarah</a:t>
            </a:r>
            <a:r>
              <a:rPr lang="en-US" sz="2400" dirty="0" smtClean="0">
                <a:ea typeface="Kozuka Gothic Pro H" pitchFamily="34" charset="-128"/>
              </a:rPr>
              <a:t> : …</a:t>
            </a:r>
          </a:p>
          <a:p>
            <a:pPr>
              <a:buFontTx/>
              <a:buChar char="-"/>
            </a:pPr>
            <a:r>
              <a:rPr lang="en-US" sz="2400" dirty="0" err="1" smtClean="0">
                <a:ea typeface="Kozuka Gothic Pro H" pitchFamily="34" charset="-128"/>
              </a:rPr>
              <a:t>Contoh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Kode</a:t>
            </a:r>
            <a:r>
              <a:rPr lang="en-US" sz="2400" dirty="0" smtClean="0">
                <a:ea typeface="Kozuka Gothic Pro H" pitchFamily="34" charset="-128"/>
              </a:rPr>
              <a:t> : …</a:t>
            </a:r>
          </a:p>
          <a:p>
            <a:pPr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Compiler : </a:t>
            </a:r>
          </a:p>
          <a:p>
            <a:pPr marL="0" indent="0">
              <a:buNone/>
            </a:pPr>
            <a:r>
              <a:rPr lang="en-US" sz="2400" b="1" dirty="0" smtClean="0">
                <a:ea typeface="Kozuka Gothic Pro H" pitchFamily="34" charset="-128"/>
              </a:rPr>
              <a:t>      &gt; GNAT Compiler</a:t>
            </a:r>
          </a:p>
          <a:p>
            <a:pPr marL="0" indent="0">
              <a:buNone/>
            </a:pPr>
            <a:r>
              <a:rPr lang="en-US" sz="2400" b="1" dirty="0" smtClean="0">
                <a:ea typeface="Kozuka Gothic Pro H" pitchFamily="34" charset="-128"/>
              </a:rPr>
              <a:t>         </a:t>
            </a:r>
            <a:r>
              <a:rPr lang="en-US" sz="2400" dirty="0" smtClean="0">
                <a:ea typeface="Kozuka Gothic Pro H" pitchFamily="34" charset="-128"/>
              </a:rPr>
              <a:t>GNAT </a:t>
            </a:r>
            <a:r>
              <a:rPr lang="en-US" sz="2400" dirty="0" err="1" smtClean="0">
                <a:ea typeface="Kozuka Gothic Pro H" pitchFamily="34" charset="-128"/>
              </a:rPr>
              <a:t>merupakan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singkatan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dirty="0" err="1" smtClean="0">
                <a:ea typeface="Kozuka Gothic Pro H" pitchFamily="34" charset="-128"/>
              </a:rPr>
              <a:t>dari</a:t>
            </a:r>
            <a:r>
              <a:rPr lang="en-US" sz="2400" dirty="0" smtClean="0">
                <a:ea typeface="Kozuka Gothic Pro H" pitchFamily="34" charset="-128"/>
              </a:rPr>
              <a:t> </a:t>
            </a:r>
            <a:r>
              <a:rPr lang="en-US" sz="2400" i="1" dirty="0" smtClean="0">
                <a:ea typeface="Kozuka Gothic Pro H" pitchFamily="34" charset="-128"/>
              </a:rPr>
              <a:t>GNU NYU </a:t>
            </a:r>
          </a:p>
          <a:p>
            <a:pPr marL="0" indent="0">
              <a:buNone/>
            </a:pPr>
            <a:r>
              <a:rPr lang="en-US" sz="2400" i="1" dirty="0" smtClean="0">
                <a:ea typeface="Kozuka Gothic Pro H" pitchFamily="34" charset="-128"/>
              </a:rPr>
              <a:t>         Ada Translator</a:t>
            </a:r>
          </a:p>
          <a:p>
            <a:pPr marL="0" indent="0">
              <a:buNone/>
            </a:pPr>
            <a:r>
              <a:rPr lang="en-US" sz="2400" b="1" i="1" dirty="0" smtClean="0">
                <a:ea typeface="Kozuka Gothic Pro H" pitchFamily="34" charset="-128"/>
              </a:rPr>
              <a:t>      &gt; …</a:t>
            </a:r>
          </a:p>
          <a:p>
            <a:pPr marL="0" indent="0">
              <a:buNone/>
            </a:pPr>
            <a:r>
              <a:rPr lang="en-US" sz="2400" b="1" i="1" dirty="0">
                <a:ea typeface="Kozuka Gothic Pro H" pitchFamily="34" charset="-128"/>
              </a:rPr>
              <a:t> </a:t>
            </a:r>
            <a:r>
              <a:rPr lang="en-US" sz="2400" b="1" i="1" dirty="0" smtClean="0">
                <a:ea typeface="Kozuka Gothic Pro H" pitchFamily="34" charset="-128"/>
              </a:rPr>
              <a:t>     &gt; …</a:t>
            </a:r>
          </a:p>
          <a:p>
            <a:pPr>
              <a:buFontTx/>
              <a:buChar char="-"/>
            </a:pPr>
            <a:endParaRPr lang="en-US" sz="2800" b="1" dirty="0" smtClean="0">
              <a:ea typeface="Kozuka Gothic Pro H" pitchFamily="34" charset="-128"/>
            </a:endParaRPr>
          </a:p>
          <a:p>
            <a:pPr marL="0" indent="0">
              <a:buNone/>
            </a:pPr>
            <a:endParaRPr lang="en-US" sz="24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1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PROSES-PROSES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  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dilakukan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Membuat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Compiler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1371600" y="15240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</a:t>
            </a:r>
            <a:r>
              <a:rPr lang="en-US" sz="4000" dirty="0" smtClean="0"/>
              <a:t>   =&gt;  </a:t>
            </a:r>
            <a:r>
              <a:rPr lang="en-US" sz="4000" dirty="0" err="1" smtClean="0"/>
              <a:t>Menyusun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Compiler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3200" dirty="0" smtClean="0"/>
              <a:t>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men-</a:t>
            </a:r>
            <a:r>
              <a:rPr lang="en-US" sz="3600" b="1" i="1" dirty="0" smtClean="0"/>
              <a:t>translate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lain</a:t>
            </a:r>
            <a:endParaRPr lang="en-US" sz="4000" dirty="0" smtClean="0"/>
          </a:p>
          <a:p>
            <a:pPr algn="ctr"/>
            <a:endParaRPr lang="en-US" sz="4000" dirty="0"/>
          </a:p>
        </p:txBody>
      </p:sp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Compiler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63800"/>
              </p:ext>
            </p:extLst>
          </p:nvPr>
        </p:nvGraphicFramePr>
        <p:xfrm>
          <a:off x="1066800" y="1066800"/>
          <a:ext cx="7620000" cy="548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8478"/>
                <a:gridCol w="35615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INTERPRETER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COMPILER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satu</a:t>
                      </a:r>
                      <a:r>
                        <a:rPr lang="en-US" sz="2000" baseline="0" dirty="0" smtClean="0"/>
                        <a:t> per </a:t>
                      </a:r>
                      <a:r>
                        <a:rPr lang="en-US" sz="2000" baseline="0" dirty="0" err="1" smtClean="0"/>
                        <a:t>satu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Translate</a:t>
                      </a:r>
                      <a:r>
                        <a:rPr lang="en-US" sz="2000" baseline="0" dirty="0" smtClean="0"/>
                        <a:t> statement </a:t>
                      </a:r>
                      <a:r>
                        <a:rPr lang="en-US" sz="2000" baseline="0" dirty="0" err="1" smtClean="0"/>
                        <a:t>keseluruhan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singkat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lama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Waktu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Analisis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Kode</a:t>
                      </a:r>
                      <a:r>
                        <a:rPr lang="en-US" sz="2000" baseline="0" dirty="0" smtClean="0"/>
                        <a:t> lama, </a:t>
                      </a:r>
                      <a:r>
                        <a:rPr lang="en-US" sz="2000" baseline="0" dirty="0" err="1" smtClean="0"/>
                        <a:t>Waktu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singkat</a:t>
                      </a:r>
                      <a:endParaRPr lang="en-US" sz="200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efisien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object code yang </a:t>
                      </a:r>
                      <a:r>
                        <a:rPr lang="en-US" sz="2000" baseline="0" dirty="0" err="1" smtClean="0"/>
                        <a:t>dibuat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Memori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dibutuhkan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banyak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karena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perlu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menyimpan</a:t>
                      </a:r>
                      <a:r>
                        <a:rPr lang="en-US" sz="2000" baseline="0" dirty="0" smtClean="0"/>
                        <a:t> object code)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hingga</a:t>
                      </a:r>
                      <a:r>
                        <a:rPr lang="en-US" sz="2000" baseline="0" dirty="0" smtClean="0"/>
                        <a:t> error </a:t>
                      </a:r>
                      <a:r>
                        <a:rPr lang="en-US" sz="2000" baseline="0" dirty="0" err="1" smtClean="0"/>
                        <a:t>pertama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ditemukan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mudah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Mengeksekusi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 program, error </a:t>
                      </a:r>
                      <a:r>
                        <a:rPr lang="en-US" sz="2000" baseline="0" dirty="0" err="1" smtClean="0"/>
                        <a:t>ditampilkan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keseluruhan</a:t>
                      </a:r>
                      <a:r>
                        <a:rPr lang="en-US" sz="2000" baseline="0" dirty="0" smtClean="0"/>
                        <a:t>. </a:t>
                      </a:r>
                    </a:p>
                    <a:p>
                      <a:r>
                        <a:rPr lang="en-US" sz="2000" baseline="0" dirty="0" smtClean="0"/>
                        <a:t>Debugging </a:t>
                      </a:r>
                      <a:r>
                        <a:rPr lang="en-US" sz="2000" baseline="0" dirty="0" err="1" smtClean="0"/>
                        <a:t>sulit</a:t>
                      </a:r>
                      <a:r>
                        <a:rPr lang="en-US" sz="20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Python</a:t>
                      </a:r>
                      <a:r>
                        <a:rPr lang="en-US" sz="2000" dirty="0" smtClean="0"/>
                        <a:t>, Ruby,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Javascript</a:t>
                      </a:r>
                      <a:r>
                        <a:rPr lang="en-US" sz="2000" baseline="0" dirty="0" smtClean="0"/>
                        <a:t>, PHP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C, C++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0763" y="1752600"/>
            <a:ext cx="1824037" cy="1120775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5" cstate="print"/>
          <a:srcRect r="34768"/>
          <a:stretch>
            <a:fillRect/>
          </a:stretch>
        </p:blipFill>
        <p:spPr bwMode="auto">
          <a:xfrm>
            <a:off x="1985963" y="1295400"/>
            <a:ext cx="1219200" cy="1773936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3509963" y="2209800"/>
            <a:ext cx="2362200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43363" y="762000"/>
            <a:ext cx="12953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6096" y="35052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Bagaimana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caranya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MANUSIA </a:t>
            </a: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	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menyuruh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KOMPUTER?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2057400"/>
            <a:ext cx="67215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Ambiguitas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Manusia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morfologi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semantik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sintaktik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Masalah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Proses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Kompilasi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828800"/>
            <a:ext cx="8975481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810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Komponen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u="sng" dirty="0" err="1" smtClean="0">
                <a:latin typeface="Segoe Print" pitchFamily="2" charset="0"/>
                <a:ea typeface="Cambria Math" pitchFamily="18" charset="0"/>
              </a:rPr>
              <a:t>Kompilator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8555162" cy="51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268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Arabic Typesetting</vt:lpstr>
      <vt:lpstr>Arial</vt:lpstr>
      <vt:lpstr>Calibri</vt:lpstr>
      <vt:lpstr>Cambria Math</vt:lpstr>
      <vt:lpstr>Kozuka Gothic Pro H</vt:lpstr>
      <vt:lpstr>Segoe Print</vt:lpstr>
      <vt:lpstr>Segoe Script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KELOMPOK</vt:lpstr>
      <vt:lpstr>Format Penulisan Makalah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213</cp:revision>
  <dcterms:created xsi:type="dcterms:W3CDTF">2012-02-22T14:18:32Z</dcterms:created>
  <dcterms:modified xsi:type="dcterms:W3CDTF">2017-02-21T03:09:10Z</dcterms:modified>
</cp:coreProperties>
</file>