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164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13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7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80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34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95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8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944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728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4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8BE09A1-AA3B-42DB-9F74-5CAAA93B3E24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B735837-8BE9-4488-B082-79C76F88CD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35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2800" dirty="0" smtClean="0">
                <a:latin typeface="+mn-lt"/>
              </a:rPr>
              <a:t>KEPRIBADIAN</a:t>
            </a:r>
            <a:endParaRPr lang="en-U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D" dirty="0" smtClean="0"/>
              <a:t>MELLY MAULIN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9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200" dirty="0" err="1" smtClean="0">
                <a:latin typeface="+mn-lt"/>
              </a:rPr>
              <a:t>Pengertian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Kepribadian</a:t>
            </a:r>
            <a:r>
              <a:rPr lang="en-ID" sz="3200" dirty="0" smtClean="0">
                <a:latin typeface="+mn-lt"/>
              </a:rPr>
              <a:t/>
            </a:r>
            <a:br>
              <a:rPr lang="en-ID" sz="3200" dirty="0" smtClean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Kepribadian</a:t>
            </a:r>
            <a:r>
              <a:rPr lang="en-US" sz="2400" dirty="0"/>
              <a:t> 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bereaksi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lain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 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, </a:t>
            </a:r>
            <a:r>
              <a:rPr lang="en-US" sz="2400" dirty="0" err="1"/>
              <a:t>ekspresi</a:t>
            </a:r>
            <a:r>
              <a:rPr lang="en-US" sz="2400" dirty="0"/>
              <a:t>, </a:t>
            </a:r>
            <a:r>
              <a:rPr lang="en-US" sz="2400" dirty="0" err="1"/>
              <a:t>perasaan</a:t>
            </a:r>
            <a:r>
              <a:rPr lang="en-US" sz="2400" dirty="0"/>
              <a:t>, </a:t>
            </a:r>
            <a:r>
              <a:rPr lang="en-US" sz="2400" dirty="0" err="1"/>
              <a:t>temparmen</a:t>
            </a:r>
            <a:r>
              <a:rPr lang="en-US" sz="2400" dirty="0"/>
              <a:t>, </a:t>
            </a:r>
            <a:r>
              <a:rPr lang="en-US" sz="2400" dirty="0" err="1"/>
              <a:t>ciri</a:t>
            </a:r>
            <a:r>
              <a:rPr lang="en-US" sz="2400" dirty="0"/>
              <a:t> </a:t>
            </a:r>
            <a:r>
              <a:rPr lang="en-US" sz="2400" dirty="0" err="1"/>
              <a:t>khas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662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200" dirty="0" err="1" smtClean="0">
                <a:latin typeface="+mn-lt"/>
              </a:rPr>
              <a:t>Manfaat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Mengetahui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Kepribadian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953500" cy="36515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sz="2400" dirty="0"/>
              <a:t>.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berkomunikasi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 lain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baik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orang lain</a:t>
            </a:r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200" dirty="0" err="1" smtClean="0">
                <a:latin typeface="+mn-lt"/>
              </a:rPr>
              <a:t>Faktor</a:t>
            </a:r>
            <a:r>
              <a:rPr lang="en-ID" sz="3200" dirty="0" smtClean="0">
                <a:latin typeface="+mn-lt"/>
              </a:rPr>
              <a:t> Yang </a:t>
            </a:r>
            <a:r>
              <a:rPr lang="en-ID" sz="3200" dirty="0" err="1" smtClean="0">
                <a:latin typeface="+mn-lt"/>
              </a:rPr>
              <a:t>Mempengaruhi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Kepribadian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err="1"/>
              <a:t>Keturunan</a:t>
            </a:r>
            <a:r>
              <a:rPr lang="en-US" sz="3200" dirty="0"/>
              <a:t> (</a:t>
            </a:r>
            <a:r>
              <a:rPr lang="en-US" sz="3200" dirty="0" err="1" smtClean="0"/>
              <a:t>genetis</a:t>
            </a:r>
            <a:r>
              <a:rPr lang="en-US" sz="3200" dirty="0" smtClean="0"/>
              <a:t>)</a:t>
            </a:r>
          </a:p>
          <a:p>
            <a:pPr lvl="0"/>
            <a:r>
              <a:rPr lang="en-US" sz="3200" dirty="0" err="1" smtClean="0"/>
              <a:t>Lingkungan</a:t>
            </a:r>
            <a:r>
              <a:rPr lang="en-US" sz="3200" dirty="0" smtClean="0"/>
              <a:t> (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,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&amp; </a:t>
            </a:r>
            <a:r>
              <a:rPr lang="en-US" sz="3200" dirty="0" err="1" smtClean="0"/>
              <a:t>masyarakat</a:t>
            </a:r>
            <a:r>
              <a:rPr lang="en-US" sz="3200" dirty="0"/>
              <a:t>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56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3600" dirty="0" err="1" smtClean="0">
                <a:latin typeface="+mn-lt"/>
              </a:rPr>
              <a:t>Sikap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093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 err="1"/>
              <a:t>pembentuk</a:t>
            </a:r>
            <a:r>
              <a:rPr lang="en-US" dirty="0"/>
              <a:t>  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 err="1"/>
              <a:t>Afektif</a:t>
            </a:r>
            <a:r>
              <a:rPr lang="en-US" dirty="0"/>
              <a:t>,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lvl="0"/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pPr lvl="0"/>
            <a:r>
              <a:rPr lang="en-US" dirty="0" err="1"/>
              <a:t>Konatif</a:t>
            </a:r>
            <a:r>
              <a:rPr lang="en-US" dirty="0"/>
              <a:t>,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kecendrungan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 smtClean="0"/>
              <a:t>dihadapi</a:t>
            </a:r>
            <a:endParaRPr lang="en-US" dirty="0" smtClean="0"/>
          </a:p>
          <a:p>
            <a:pPr marL="0" lvl="0" indent="0" algn="just">
              <a:buNone/>
            </a:pPr>
            <a:r>
              <a:rPr lang="en-US" dirty="0" err="1"/>
              <a:t>Sikap</a:t>
            </a:r>
            <a:r>
              <a:rPr lang="en-US" dirty="0"/>
              <a:t> 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pengalaman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dramatis yang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2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kepribadian</a:t>
            </a:r>
            <a:r>
              <a:rPr lang="en-US" dirty="0"/>
              <a:t>. 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raut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,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favorit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Tetapi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,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melalu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grafologi</a:t>
            </a:r>
            <a:r>
              <a:rPr lang="en-US" dirty="0"/>
              <a:t>. </a:t>
            </a:r>
            <a:r>
              <a:rPr lang="en-US" dirty="0" err="1"/>
              <a:t>Grafologi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,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kepribdian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6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200" dirty="0" err="1" smtClean="0">
                <a:latin typeface="+mn-lt"/>
              </a:rPr>
              <a:t>Unsur-unsur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Kepribadian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Pengetahuan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orang yang </a:t>
            </a:r>
            <a:r>
              <a:rPr lang="en-US" dirty="0" err="1"/>
              <a:t>sadar</a:t>
            </a:r>
            <a:r>
              <a:rPr lang="en-US" dirty="0"/>
              <a:t>. </a:t>
            </a:r>
            <a:r>
              <a:rPr lang="en-US" dirty="0" err="1" smtClean="0"/>
              <a:t>Adanya</a:t>
            </a:r>
            <a:r>
              <a:rPr lang="en-US" dirty="0" smtClean="0"/>
              <a:t> proses </a:t>
            </a:r>
            <a:r>
              <a:rPr lang="en-US" dirty="0" err="1" smtClean="0"/>
              <a:t>sensasi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pengamatan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apersepsi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Perasaan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pengetahuannya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 smtClean="0"/>
              <a:t>positif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Naluri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perasaan-perasaan</a:t>
            </a:r>
            <a:r>
              <a:rPr lang="en-US" dirty="0"/>
              <a:t> lain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pengetahuannya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organismenya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/>
              <a:t>gennya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naluri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D" sz="3200" dirty="0" smtClean="0"/>
          </a:p>
          <a:p>
            <a:pPr marL="0" indent="0" algn="ctr">
              <a:buNone/>
            </a:pPr>
            <a:endParaRPr lang="en-ID" sz="3200" dirty="0"/>
          </a:p>
          <a:p>
            <a:pPr marL="0" indent="0" algn="ctr">
              <a:buNone/>
            </a:pPr>
            <a:r>
              <a:rPr lang="en-ID" sz="3200" dirty="0" err="1" smtClean="0"/>
              <a:t>Hatur</a:t>
            </a:r>
            <a:r>
              <a:rPr lang="en-ID" sz="3200" dirty="0" smtClean="0"/>
              <a:t> </a:t>
            </a:r>
            <a:r>
              <a:rPr lang="en-ID" sz="3200" dirty="0" err="1" smtClean="0"/>
              <a:t>Nuhun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06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38</TotalTime>
  <Words>247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Schoolbook</vt:lpstr>
      <vt:lpstr>Corbel</vt:lpstr>
      <vt:lpstr>Feathered</vt:lpstr>
      <vt:lpstr>KEPRIBADIAN</vt:lpstr>
      <vt:lpstr>Pengertian Kepribadian </vt:lpstr>
      <vt:lpstr>Manfaat Mengetahui Kepribadian</vt:lpstr>
      <vt:lpstr>Faktor Yang Mempengaruhi Kepribadian</vt:lpstr>
      <vt:lpstr>Sikap</vt:lpstr>
      <vt:lpstr>PowerPoint Presentation</vt:lpstr>
      <vt:lpstr>Unsur-unsur Kepribadian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</dc:title>
  <dc:creator>Lenovo</dc:creator>
  <cp:lastModifiedBy>Lenovo</cp:lastModifiedBy>
  <cp:revision>6</cp:revision>
  <dcterms:created xsi:type="dcterms:W3CDTF">2017-02-26T14:09:52Z</dcterms:created>
  <dcterms:modified xsi:type="dcterms:W3CDTF">2017-02-26T14:48:51Z</dcterms:modified>
</cp:coreProperties>
</file>