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306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93" r:id="rId19"/>
    <p:sldId id="299" r:id="rId20"/>
    <p:sldId id="308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1ECB4-1291-4E86-86BF-8D8C9655D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Universitas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Komputer</a:t>
            </a:r>
            <a:r>
              <a:rPr lang="en-US" sz="1200" b="1" baseline="0" dirty="0" smtClean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0BC7E5B2-E02E-4107-BA48-AC9A8DE65C04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Heryandi</a:t>
            </a:r>
            <a:r>
              <a:rPr lang="en-US" dirty="0" smtClean="0"/>
              <a:t>, M.T.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</a:t>
            </a:r>
            <a:r>
              <a:rPr lang="en-US" dirty="0" err="1" smtClean="0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STRUKTUR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2" y="0"/>
            <a:ext cx="6786778" cy="990600"/>
          </a:xfrm>
        </p:spPr>
        <p:txBody>
          <a:bodyPr/>
          <a:lstStyle/>
          <a:p>
            <a:pPr algn="l"/>
            <a:r>
              <a:rPr lang="id-ID" sz="3000" b="1" dirty="0" smtClean="0"/>
              <a:t>OPERAS</a:t>
            </a:r>
            <a:r>
              <a:rPr lang="en-US" sz="3000" b="1" dirty="0"/>
              <a:t>I</a:t>
            </a:r>
            <a:r>
              <a:rPr lang="en-US" sz="3000" b="1" dirty="0" smtClean="0"/>
              <a:t>-OPERASI PADA ARRAY </a:t>
            </a:r>
            <a:endParaRPr lang="id-ID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Penciptaan (</a:t>
            </a:r>
            <a:r>
              <a:rPr lang="id-ID" b="1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Traversal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sorting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destroy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14300"/>
            <a:ext cx="6781801" cy="723900"/>
          </a:xfrm>
        </p:spPr>
        <p:txBody>
          <a:bodyPr/>
          <a:lstStyle/>
          <a:p>
            <a:pPr algn="l"/>
            <a:r>
              <a:rPr lang="en-US" sz="3200" b="1" dirty="0" smtClean="0"/>
              <a:t>OPERASI PENCIPTAAN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m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empersiapkan array untuk diakses/diproses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dengan asumsi elemen array diisi dengan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 0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jika elemen arraynya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numerik/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bilangan/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diisi dengan  karakter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spasi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,”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/”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‘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/’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alphanumerik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Algoritma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umum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057400"/>
            <a:ext cx="8783421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create (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nama_var_array:nama_type_array)</a:t>
            </a:r>
          </a:p>
          <a:p>
            <a:pPr marL="855663" indent="-855663"/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endParaRPr lang="id-ID" sz="19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indeks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maks_array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nama_var_array(indeks) 0 {elemen array numerik}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781800" cy="609600"/>
          </a:xfrm>
        </p:spPr>
        <p:txBody>
          <a:bodyPr/>
          <a:lstStyle/>
          <a:p>
            <a:pPr algn="l"/>
            <a:r>
              <a:rPr lang="en-US" sz="3600" b="1" dirty="0" smtClean="0"/>
              <a:t>OPERASI TRAVERSAL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mengunjungi setiap elemen array satu persatu dari elemen pertama sampai elemen terakhir.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Penghapusan data </a:t>
            </a:r>
            <a:r>
              <a:rPr lang="id-ID" sz="2600" b="1" dirty="0">
                <a:solidFill>
                  <a:schemeClr val="tx2"/>
                </a:solidFill>
                <a:sym typeface="Wingdings" pitchFamily="2" charset="2"/>
              </a:rPr>
              <a:t>di indeks tertentu pada </a:t>
            </a: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Menghitung nilai rata-rata, dsb.</a:t>
            </a: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524000"/>
            <a:ext cx="8783421" cy="502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traversal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ama_var_array:nama_type_array)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{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maks_array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proses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Terminasi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447800"/>
            <a:ext cx="8783421" cy="502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Isi_Angka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user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memasukkan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(1:maks_Angka)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(1:maks_Angka) yang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pPr marL="855663" indent="-855663"/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endParaRPr lang="id-ID" sz="1900" b="1" u="sng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endParaRPr lang="id-ID" sz="1900" b="1" u="sng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Autofit/>
          </a:bodyPr>
          <a:lstStyle/>
          <a:p>
            <a:pPr algn="l"/>
            <a:r>
              <a:rPr lang="id-ID" sz="3600" b="1" dirty="0" smtClean="0"/>
              <a:t>OPERAS</a:t>
            </a:r>
            <a:r>
              <a:rPr lang="en-US" sz="3600" b="1" dirty="0" smtClean="0"/>
              <a:t>I PENCARIAN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(searching)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emukan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suatu data yang terdapat dalam suatu array.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Metode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Pencarian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Sequential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Binary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Catatan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Baca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kembali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materi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Algoritma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687402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</a:t>
            </a:r>
            <a:r>
              <a:rPr lang="en-US" b="1" dirty="0" smtClean="0"/>
              <a:t>PENGURUTAN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Sorting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menyusun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data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acak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hingga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tersusun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baik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ascending (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menaik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descending (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menurun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Metode-metode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(sorting):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Quick Sort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73488" y="4660940"/>
            <a:ext cx="1008112" cy="14350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7312" y="4993749"/>
            <a:ext cx="24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TUGAS</a:t>
            </a:r>
            <a:endParaRPr lang="id-ID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OPERASI </a:t>
            </a:r>
            <a:r>
              <a:rPr lang="en-US" sz="3600" b="1" dirty="0" smtClean="0"/>
              <a:t>PENGHANCURAN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Penghancuran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(destroy)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roses mengembalikan data array ke nilai awal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 smtClean="0"/>
              <a:t>PENGERTIAN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Sekumpulan data yang ber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tipe data sama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yang bisa diakses lewat</a:t>
            </a:r>
            <a:r>
              <a:rPr lang="id-ID" dirty="0" smtClean="0">
                <a:sym typeface="Wingdings" pitchFamily="2" charset="2"/>
              </a:rPr>
              <a:t> 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indeks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nya</a:t>
            </a:r>
            <a:r>
              <a:rPr lang="id-ID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6025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solidFill>
                  <a:schemeClr val="tx2"/>
                </a:solidFill>
              </a:rPr>
              <a:t>Dibagi</a:t>
            </a:r>
            <a:r>
              <a:rPr lang="en-US" sz="2300" dirty="0" smtClean="0">
                <a:solidFill>
                  <a:schemeClr val="tx2"/>
                </a:solidFill>
              </a:rPr>
              <a:t> 8 </a:t>
            </a:r>
            <a:r>
              <a:rPr lang="en-US" sz="2300" dirty="0" err="1" smtClean="0">
                <a:solidFill>
                  <a:schemeClr val="tx2"/>
                </a:solidFill>
              </a:rPr>
              <a:t>kelompok</a:t>
            </a:r>
            <a:r>
              <a:rPr lang="en-US" sz="2300" dirty="0" smtClean="0">
                <a:solidFill>
                  <a:schemeClr val="tx2"/>
                </a:solidFill>
              </a:rPr>
              <a:t>, </a:t>
            </a:r>
            <a:r>
              <a:rPr lang="en-US" sz="2300" dirty="0" err="1" smtClean="0">
                <a:solidFill>
                  <a:schemeClr val="tx2"/>
                </a:solidFill>
              </a:rPr>
              <a:t>yaitu</a:t>
            </a:r>
            <a:endParaRPr lang="en-US" sz="2300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1. Insertion Sort </a:t>
            </a:r>
            <a:r>
              <a:rPr lang="en-US" sz="2300" dirty="0" err="1">
                <a:solidFill>
                  <a:schemeClr val="tx2"/>
                </a:solidFill>
              </a:rPr>
              <a:t>s</a:t>
            </a:r>
            <a:r>
              <a:rPr lang="en-US" sz="2300" dirty="0" err="1" smtClean="0">
                <a:solidFill>
                  <a:schemeClr val="tx2"/>
                </a:solidFill>
              </a:rPr>
              <a:t>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 ; 	2. Insertion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3. Radix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 ;      	4. Radix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5. Merge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.;	6. Merge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7. Quick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.;	8. Quick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endParaRPr lang="en-US" sz="23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solidFill>
                  <a:schemeClr val="tx2"/>
                </a:solidFill>
              </a:rPr>
              <a:t>Buat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dalam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bentuk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makalah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dengan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isi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terdiri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dari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teori</a:t>
            </a:r>
            <a:r>
              <a:rPr lang="en-US" sz="2300" b="1" dirty="0" smtClean="0">
                <a:solidFill>
                  <a:schemeClr val="tx2"/>
                </a:solidFill>
              </a:rPr>
              <a:t> sorting, </a:t>
            </a:r>
            <a:r>
              <a:rPr lang="en-US" sz="2300" b="1" dirty="0" err="1" smtClean="0">
                <a:solidFill>
                  <a:schemeClr val="tx2"/>
                </a:solidFill>
              </a:rPr>
              <a:t>kasus</a:t>
            </a:r>
            <a:r>
              <a:rPr lang="en-US" sz="2300" b="1" dirty="0" smtClean="0">
                <a:solidFill>
                  <a:schemeClr val="tx2"/>
                </a:solidFill>
              </a:rPr>
              <a:t>, </a:t>
            </a:r>
            <a:r>
              <a:rPr lang="en-US" sz="2300" b="1" dirty="0" err="1" smtClean="0">
                <a:solidFill>
                  <a:schemeClr val="tx2"/>
                </a:solidFill>
              </a:rPr>
              <a:t>algoritma</a:t>
            </a:r>
            <a:r>
              <a:rPr lang="en-US" sz="2300" b="1" dirty="0" smtClean="0">
                <a:solidFill>
                  <a:schemeClr val="tx2"/>
                </a:solidFill>
              </a:rPr>
              <a:t>, program, </a:t>
            </a:r>
            <a:r>
              <a:rPr lang="en-US" sz="2300" b="1" dirty="0" err="1" smtClean="0">
                <a:solidFill>
                  <a:schemeClr val="tx2"/>
                </a:solidFill>
              </a:rPr>
              <a:t>tampilan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layar</a:t>
            </a:r>
            <a:r>
              <a:rPr lang="en-US" sz="2300" b="1" dirty="0" smtClean="0">
                <a:solidFill>
                  <a:schemeClr val="tx2"/>
                </a:solidFill>
              </a:rPr>
              <a:t>, </a:t>
            </a:r>
            <a:r>
              <a:rPr lang="en-US" sz="2300" b="1" dirty="0" err="1" smtClean="0">
                <a:solidFill>
                  <a:schemeClr val="tx2"/>
                </a:solidFill>
              </a:rPr>
              <a:t>kontribusi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masing-masing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anggota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daftar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pustaka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3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smtClean="0">
                <a:solidFill>
                  <a:schemeClr val="tx2"/>
                </a:solidFill>
              </a:rPr>
              <a:t>Proses yang </a:t>
            </a:r>
            <a:r>
              <a:rPr lang="en-US" sz="2300" b="1" dirty="0" err="1" smtClean="0">
                <a:solidFill>
                  <a:schemeClr val="tx2"/>
                </a:solidFill>
              </a:rPr>
              <a:t>wajib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ada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yaitu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penciptaan</a:t>
            </a:r>
            <a:r>
              <a:rPr lang="en-US" sz="2300" dirty="0" smtClean="0">
                <a:solidFill>
                  <a:schemeClr val="tx2"/>
                </a:solidFill>
              </a:rPr>
              <a:t>, min. 2 traversal, </a:t>
            </a:r>
            <a:r>
              <a:rPr lang="en-US" sz="2300" dirty="0" err="1" smtClean="0">
                <a:solidFill>
                  <a:schemeClr val="tx2"/>
                </a:solidFill>
              </a:rPr>
              <a:t>pengurutan</a:t>
            </a:r>
            <a:r>
              <a:rPr lang="en-US" sz="2300" dirty="0" smtClean="0">
                <a:solidFill>
                  <a:schemeClr val="tx2"/>
                </a:solidFill>
              </a:rPr>
              <a:t>, </a:t>
            </a:r>
            <a:r>
              <a:rPr lang="en-US" sz="2300" dirty="0" err="1" smtClean="0">
                <a:solidFill>
                  <a:schemeClr val="tx2"/>
                </a:solidFill>
              </a:rPr>
              <a:t>pencarian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penghancuran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(</a:t>
            </a:r>
            <a:r>
              <a:rPr lang="en-US" sz="2300" b="1" dirty="0" err="1" smtClean="0">
                <a:solidFill>
                  <a:schemeClr val="tx2"/>
                </a:solidFill>
              </a:rPr>
              <a:t>satu</a:t>
            </a:r>
            <a:r>
              <a:rPr lang="en-US" sz="2300" b="1" dirty="0" smtClean="0">
                <a:solidFill>
                  <a:schemeClr val="tx2"/>
                </a:solidFill>
              </a:rPr>
              <a:t> proses </a:t>
            </a:r>
            <a:r>
              <a:rPr lang="en-US" sz="2300" b="1" dirty="0" err="1" smtClean="0">
                <a:solidFill>
                  <a:schemeClr val="tx2"/>
                </a:solidFill>
              </a:rPr>
              <a:t>tidak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ada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nilai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tugas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nol</a:t>
            </a:r>
            <a:r>
              <a:rPr lang="en-US" sz="2300" b="1" dirty="0" smtClean="0">
                <a:solidFill>
                  <a:schemeClr val="tx2"/>
                </a:solidFill>
              </a:rPr>
              <a:t> (0))</a:t>
            </a:r>
          </a:p>
          <a:p>
            <a:pPr marL="0" indent="0">
              <a:spcBef>
                <a:spcPts val="0"/>
              </a:spcBef>
              <a:buNone/>
            </a:pPr>
            <a:endParaRPr lang="en-US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 smtClean="0"/>
              <a:t>MATERI</a:t>
            </a:r>
            <a:r>
              <a:rPr lang="id-ID" b="1" dirty="0" smtClean="0"/>
              <a:t> AKAN DATANG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 smtClean="0">
                <a:sym typeface="Wingdings" pitchFamily="2" charset="2"/>
              </a:rPr>
              <a:t>SINGLE </a:t>
            </a:r>
            <a:r>
              <a:rPr lang="id-ID" sz="5400" b="1" dirty="0" smtClean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 smtClean="0"/>
              <a:t>REPRESENTASI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Array statis direpresentasikan  di memori secara 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kontinyu</a:t>
            </a:r>
            <a:r>
              <a:rPr lang="id-ID" dirty="0" smtClean="0">
                <a:sym typeface="Wingdings" pitchFamily="2" charset="2"/>
              </a:rPr>
              <a:t>. 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Contoh: array </a:t>
            </a:r>
            <a:r>
              <a:rPr lang="en-US" dirty="0" err="1" smtClean="0">
                <a:sym typeface="Wingdings" pitchFamily="2" charset="2"/>
              </a:rPr>
              <a:t>Angka</a:t>
            </a:r>
            <a:r>
              <a:rPr lang="id-ID" dirty="0" smtClean="0">
                <a:sym typeface="Wingdings" pitchFamily="2" charset="2"/>
              </a:rPr>
              <a:t> (1:5).</a:t>
            </a:r>
            <a:endParaRPr lang="en-US" dirty="0" smtClean="0"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25408"/>
              </p:ext>
            </p:extLst>
          </p:nvPr>
        </p:nvGraphicFramePr>
        <p:xfrm>
          <a:off x="2593504" y="3865880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(1)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(2)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baseline="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361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Angka</a:t>
            </a:r>
            <a:endParaRPr lang="id-ID" b="1" dirty="0"/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535002"/>
            <a:ext cx="2332398" cy="2332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2057400"/>
            <a:ext cx="7992888" cy="12961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114800"/>
            <a:ext cx="7992888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828800"/>
            <a:ext cx="7992888" cy="169553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363" y="4267200"/>
            <a:ext cx="7992888" cy="1695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nteger</a:t>
            </a:r>
            <a:endParaRPr lang="id-ID" sz="2000" b="1" u="sng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Algoritma: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191544"/>
            <a:ext cx="8712968" cy="230425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nama_type_array=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nama_var_array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057400"/>
            <a:ext cx="8712968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 maks_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endParaRPr lang="id-ID" sz="20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905000"/>
            <a:ext cx="8783421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maks_array = ...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nama_record =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field_2:tipedata_2,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field_n:tipedata_n &gt;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nama_type_array=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[1..maks_array] of nama_record</a:t>
            </a:r>
          </a:p>
          <a:p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nama_var_array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  <a:endParaRPr lang="id-ID" sz="19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nim,nama: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nilai   :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indeks  :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 smtClean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6445</TotalTime>
  <Words>612</Words>
  <Application>Microsoft Office PowerPoint</Application>
  <PresentationFormat>On-screen Show (4:3)</PresentationFormat>
  <Paragraphs>192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UMUM (1)</vt:lpstr>
      <vt:lpstr>DEKLARASI UMUM (2)</vt:lpstr>
      <vt:lpstr>DEKLARASI UMUM (3)</vt:lpstr>
      <vt:lpstr>DEKLARASI UMUM (3)</vt:lpstr>
      <vt:lpstr>DEKLARASI ARRAY OF RECORD</vt:lpstr>
      <vt:lpstr>DEKLARASI ARRAY OF RECORD</vt:lpstr>
      <vt:lpstr>OPERASI-OPERASI PADA ARRAY </vt:lpstr>
      <vt:lpstr>OPERASI PENCIPTAAN</vt:lpstr>
      <vt:lpstr>Subrutin Penciptaan</vt:lpstr>
      <vt:lpstr>OPERASI TRAVERSAL</vt:lpstr>
      <vt:lpstr>Contoh Operasi Traversal</vt:lpstr>
      <vt:lpstr>Subrutin Traversal</vt:lpstr>
      <vt:lpstr>Contoh Subrutin Traversal </vt:lpstr>
      <vt:lpstr>OPERASI PENCARIAN</vt:lpstr>
      <vt:lpstr>OPERASI PENGURUTAN</vt:lpstr>
      <vt:lpstr>OPERASI PENGHANCURAN</vt:lpstr>
      <vt:lpstr>Ketentuan Tugas</vt:lpstr>
      <vt:lpstr>MATERI AKAN DATANG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Tati Harihayati</cp:lastModifiedBy>
  <cp:revision>84</cp:revision>
  <dcterms:created xsi:type="dcterms:W3CDTF">2012-09-11T04:03:29Z</dcterms:created>
  <dcterms:modified xsi:type="dcterms:W3CDTF">2017-03-01T02:17:09Z</dcterms:modified>
</cp:coreProperties>
</file>