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theme/theme2.xml" ContentType="application/vnd.openxmlformats-officedocument.theme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theme/theme3.xml" ContentType="application/vnd.openxmlformats-officedocument.theme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  <Override PartName="/ppt/slideLayouts/slideLayout205.xml" ContentType="application/vnd.openxmlformats-officedocument.presentationml.slideLayout+xml"/>
  <Override PartName="/ppt/slideLayouts/slideLayout206.xml" ContentType="application/vnd.openxmlformats-officedocument.presentationml.slideLayout+xml"/>
  <Override PartName="/ppt/slideLayouts/slideLayout207.xml" ContentType="application/vnd.openxmlformats-officedocument.presentationml.slideLayout+xml"/>
  <Override PartName="/ppt/slideLayouts/slideLayout208.xml" ContentType="application/vnd.openxmlformats-officedocument.presentationml.slideLayout+xml"/>
  <Override PartName="/ppt/slideLayouts/slideLayout209.xml" ContentType="application/vnd.openxmlformats-officedocument.presentationml.slideLayout+xml"/>
  <Override PartName="/ppt/slideLayouts/slideLayout210.xml" ContentType="application/vnd.openxmlformats-officedocument.presentationml.slideLayout+xml"/>
  <Override PartName="/ppt/slideLayouts/slideLayout211.xml" ContentType="application/vnd.openxmlformats-officedocument.presentationml.slideLayout+xml"/>
  <Override PartName="/ppt/slideLayouts/slideLayout212.xml" ContentType="application/vnd.openxmlformats-officedocument.presentationml.slideLayout+xml"/>
  <Override PartName="/ppt/slideLayouts/slideLayout2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  <p:sldMasterId id="2147483729" r:id="rId3"/>
    <p:sldMasterId id="2147483797" r:id="rId4"/>
  </p:sldMasterIdLst>
  <p:notesMasterIdLst>
    <p:notesMasterId r:id="rId13"/>
  </p:notesMasterIdLst>
  <p:handoutMasterIdLst>
    <p:handoutMasterId r:id="rId14"/>
  </p:handoutMasterIdLst>
  <p:sldIdLst>
    <p:sldId id="275" r:id="rId5"/>
    <p:sldId id="278" r:id="rId6"/>
    <p:sldId id="280" r:id="rId7"/>
    <p:sldId id="282" r:id="rId8"/>
    <p:sldId id="284" r:id="rId9"/>
    <p:sldId id="286" r:id="rId10"/>
    <p:sldId id="295" r:id="rId11"/>
    <p:sldId id="302" r:id="rId1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-33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260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DA2A9-5936-44B4-893F-213A7CB12B1B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DA780-9A61-457E-8025-A21A558C52B7}" type="slidenum">
              <a:rPr lang="id-ID" smtClean="0"/>
              <a:t>‹#›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49131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6B10F-53CF-457F-A339-B7B762EB8CD4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A66B7-4680-4535-8903-DF2FAD4E33E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88658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E2D30F-9C89-4AA9-9FD1-A152B74E3B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3969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E2D30F-9C89-4AA9-9FD1-A152B74E3B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47881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E2D30F-9C89-4AA9-9FD1-A152B74E3B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8206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E2D30F-9C89-4AA9-9FD1-A152B74E3B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886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E2D30F-9C89-4AA9-9FD1-A152B74E3B9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3795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0179-6C73-4168-914E-EB4BCD15EA53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09883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0179-6C73-4168-914E-EB4BCD15EA53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9244610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530594" y="609601"/>
            <a:ext cx="5130806" cy="32004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2200" y="4193688"/>
            <a:ext cx="4927600" cy="120032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539401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reeform 7"/>
          <p:cNvSpPr/>
          <p:nvPr userDrawn="1"/>
        </p:nvSpPr>
        <p:spPr>
          <a:xfrm>
            <a:off x="8661401" y="609600"/>
            <a:ext cx="3530599" cy="5126182"/>
          </a:xfrm>
          <a:custGeom>
            <a:avLst/>
            <a:gdLst>
              <a:gd name="connsiteX0" fmla="*/ 3253839 w 3253839"/>
              <a:gd name="connsiteY0" fmla="*/ 0 h 5149343"/>
              <a:gd name="connsiteX1" fmla="*/ 0 w 3253839"/>
              <a:gd name="connsiteY1" fmla="*/ 0 h 5149343"/>
              <a:gd name="connsiteX2" fmla="*/ 0 w 3253839"/>
              <a:gd name="connsiteY2" fmla="*/ 3212234 h 5149343"/>
              <a:gd name="connsiteX3" fmla="*/ 3253839 w 3253839"/>
              <a:gd name="connsiteY3" fmla="*/ 5149343 h 5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39" h="5149343">
                <a:moveTo>
                  <a:pt x="3253839" y="0"/>
                </a:moveTo>
                <a:lnTo>
                  <a:pt x="0" y="0"/>
                </a:lnTo>
                <a:lnTo>
                  <a:pt x="0" y="3212234"/>
                </a:lnTo>
                <a:lnTo>
                  <a:pt x="3253839" y="5149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 flipH="1">
            <a:off x="-4" y="609600"/>
            <a:ext cx="3530598" cy="5126182"/>
          </a:xfrm>
          <a:custGeom>
            <a:avLst/>
            <a:gdLst>
              <a:gd name="connsiteX0" fmla="*/ 3253839 w 3253839"/>
              <a:gd name="connsiteY0" fmla="*/ 0 h 5149343"/>
              <a:gd name="connsiteX1" fmla="*/ 0 w 3253839"/>
              <a:gd name="connsiteY1" fmla="*/ 0 h 5149343"/>
              <a:gd name="connsiteX2" fmla="*/ 0 w 3253839"/>
              <a:gd name="connsiteY2" fmla="*/ 3212234 h 5149343"/>
              <a:gd name="connsiteX3" fmla="*/ 3253839 w 3253839"/>
              <a:gd name="connsiteY3" fmla="*/ 5149343 h 5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39" h="5149343">
                <a:moveTo>
                  <a:pt x="3253839" y="0"/>
                </a:moveTo>
                <a:lnTo>
                  <a:pt x="0" y="0"/>
                </a:lnTo>
                <a:lnTo>
                  <a:pt x="0" y="3212234"/>
                </a:lnTo>
                <a:lnTo>
                  <a:pt x="3253839" y="5149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7725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51870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990118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224758" y="3868898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2104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967237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9482469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709623" y="3868898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85545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3997" y="2282780"/>
            <a:ext cx="3049999" cy="26353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096000" y="2282780"/>
            <a:ext cx="3049999" cy="26353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7116066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9281390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1286737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991089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6634746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598227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93123" y="2290000"/>
            <a:ext cx="2888085" cy="25432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360497" y="2290000"/>
            <a:ext cx="2888085" cy="25432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974048" y="1827213"/>
            <a:ext cx="4017595" cy="32924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42026" y="2422596"/>
            <a:ext cx="2598635" cy="22780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147063" y="1994098"/>
            <a:ext cx="3679990" cy="29511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8501043" y="2422596"/>
            <a:ext cx="2598635" cy="22780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0444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373491" y="2041372"/>
            <a:ext cx="5337817" cy="21596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80691" y="2041372"/>
            <a:ext cx="5337817" cy="21596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770796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50830" y="2029722"/>
            <a:ext cx="4662438" cy="37719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861859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128454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01150" y="2824594"/>
            <a:ext cx="4052651" cy="179403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544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0179-6C73-4168-914E-EB4BCD15EA53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5071137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398816" y="4227617"/>
            <a:ext cx="8906493" cy="185255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4855328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792806" y="1535422"/>
            <a:ext cx="3658565" cy="364597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1478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513608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098294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5305951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362654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0"/>
            <a:ext cx="3904343" cy="6858000"/>
          </a:xfrm>
          <a:prstGeom prst="rect">
            <a:avLst/>
          </a:prstGeom>
          <a:solidFill>
            <a:srgbClr val="18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15198" y="0"/>
            <a:ext cx="4876801" cy="38462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6570" y="429966"/>
            <a:ext cx="3185887" cy="3139321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26570" y="3592853"/>
            <a:ext cx="2832101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3904341" y="0"/>
            <a:ext cx="3410857" cy="38462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1492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" y="0"/>
            <a:ext cx="4347702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4347702" y="0"/>
            <a:ext cx="3790867" cy="6858000"/>
          </a:xfrm>
          <a:prstGeom prst="rect">
            <a:avLst/>
          </a:prstGeom>
          <a:solidFill>
            <a:srgbClr val="18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8919" y="1967716"/>
            <a:ext cx="3185887" cy="3139321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578919" y="5130603"/>
            <a:ext cx="2832101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021445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87020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674582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8362143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33757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41374" y="1980322"/>
            <a:ext cx="2663599" cy="2539023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9597120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7"/>
          </p:nvPr>
        </p:nvSpPr>
        <p:spPr>
          <a:xfrm rot="310374" flipH="1">
            <a:off x="10300264" y="2092364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8"/>
          </p:nvPr>
        </p:nvSpPr>
        <p:spPr>
          <a:xfrm rot="310374" flipH="1">
            <a:off x="10300264" y="4259887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 rot="21289626">
            <a:off x="888743" y="2092365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6"/>
          </p:nvPr>
        </p:nvSpPr>
        <p:spPr>
          <a:xfrm rot="21289626">
            <a:off x="888743" y="4259888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75298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19859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088663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857467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9626270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964876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733680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502484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9271288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80555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89200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1082891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36952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63076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099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30848"/>
            <a:ext cx="10515600" cy="1574452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9600" spc="-150" dirty="0">
                <a:latin typeface="Raleway" panose="020B0503030101060003" pitchFamily="34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04933074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183569" y="2297144"/>
            <a:ext cx="2864438" cy="246934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6137054" y="2297144"/>
            <a:ext cx="2864438" cy="246934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0131150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731117" y="1460151"/>
            <a:ext cx="3723179" cy="3209633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229" y="484817"/>
            <a:ext cx="10515600" cy="75713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59229" y="1241947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139896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2771" y="484817"/>
            <a:ext cx="4038600" cy="206341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2771" y="2548233"/>
            <a:ext cx="40386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7534715" y="0"/>
            <a:ext cx="4657285" cy="44849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57969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108699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6316" y="484817"/>
            <a:ext cx="3777342" cy="1920526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46315" y="2599784"/>
            <a:ext cx="3777343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4233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8136465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0164233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8136465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99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0164233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136465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108699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40357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1087" y="0"/>
            <a:ext cx="8163632" cy="6901548"/>
          </a:xfrm>
          <a:custGeom>
            <a:avLst/>
            <a:gdLst>
              <a:gd name="connsiteX0" fmla="*/ 0 w 8162545"/>
              <a:gd name="connsiteY0" fmla="*/ 0 h 6894282"/>
              <a:gd name="connsiteX1" fmla="*/ 8162545 w 8162545"/>
              <a:gd name="connsiteY1" fmla="*/ 0 h 6894282"/>
              <a:gd name="connsiteX2" fmla="*/ 8162545 w 8162545"/>
              <a:gd name="connsiteY2" fmla="*/ 6894282 h 6894282"/>
              <a:gd name="connsiteX3" fmla="*/ 0 w 8162545"/>
              <a:gd name="connsiteY3" fmla="*/ 6894282 h 6894282"/>
              <a:gd name="connsiteX4" fmla="*/ 0 w 8162545"/>
              <a:gd name="connsiteY4" fmla="*/ 0 h 6894282"/>
              <a:gd name="connsiteX0" fmla="*/ 0 w 8162545"/>
              <a:gd name="connsiteY0" fmla="*/ 0 h 6932382"/>
              <a:gd name="connsiteX1" fmla="*/ 8162545 w 8162545"/>
              <a:gd name="connsiteY1" fmla="*/ 0 h 6932382"/>
              <a:gd name="connsiteX2" fmla="*/ 2955545 w 8162545"/>
              <a:gd name="connsiteY2" fmla="*/ 6932382 h 6932382"/>
              <a:gd name="connsiteX3" fmla="*/ 0 w 8162545"/>
              <a:gd name="connsiteY3" fmla="*/ 6894282 h 6932382"/>
              <a:gd name="connsiteX4" fmla="*/ 0 w 8162545"/>
              <a:gd name="connsiteY4" fmla="*/ 0 h 6932382"/>
              <a:gd name="connsiteX0" fmla="*/ 0 w 8162545"/>
              <a:gd name="connsiteY0" fmla="*/ 0 h 6932382"/>
              <a:gd name="connsiteX1" fmla="*/ 8162545 w 8162545"/>
              <a:gd name="connsiteY1" fmla="*/ 0 h 6932382"/>
              <a:gd name="connsiteX2" fmla="*/ 2955545 w 8162545"/>
              <a:gd name="connsiteY2" fmla="*/ 6932382 h 6932382"/>
              <a:gd name="connsiteX3" fmla="*/ 45155 w 8162545"/>
              <a:gd name="connsiteY3" fmla="*/ 6905634 h 6932382"/>
              <a:gd name="connsiteX4" fmla="*/ 0 w 8162545"/>
              <a:gd name="connsiteY4" fmla="*/ 0 h 6932382"/>
              <a:gd name="connsiteX0" fmla="*/ 0 w 8162545"/>
              <a:gd name="connsiteY0" fmla="*/ 0 h 6909679"/>
              <a:gd name="connsiteX1" fmla="*/ 8162545 w 8162545"/>
              <a:gd name="connsiteY1" fmla="*/ 0 h 6909679"/>
              <a:gd name="connsiteX2" fmla="*/ 2955545 w 8162545"/>
              <a:gd name="connsiteY2" fmla="*/ 6909679 h 6909679"/>
              <a:gd name="connsiteX3" fmla="*/ 45155 w 8162545"/>
              <a:gd name="connsiteY3" fmla="*/ 6905634 h 6909679"/>
              <a:gd name="connsiteX4" fmla="*/ 0 w 8162545"/>
              <a:gd name="connsiteY4" fmla="*/ 0 h 6909679"/>
              <a:gd name="connsiteX0" fmla="*/ 0 w 8162545"/>
              <a:gd name="connsiteY0" fmla="*/ 0 h 6962391"/>
              <a:gd name="connsiteX1" fmla="*/ 8162545 w 8162545"/>
              <a:gd name="connsiteY1" fmla="*/ 0 h 6962391"/>
              <a:gd name="connsiteX2" fmla="*/ 2955545 w 8162545"/>
              <a:gd name="connsiteY2" fmla="*/ 6909679 h 6962391"/>
              <a:gd name="connsiteX3" fmla="*/ 11288 w 8162545"/>
              <a:gd name="connsiteY3" fmla="*/ 6962391 h 6962391"/>
              <a:gd name="connsiteX4" fmla="*/ 0 w 8162545"/>
              <a:gd name="connsiteY4" fmla="*/ 0 h 6962391"/>
              <a:gd name="connsiteX0" fmla="*/ 0 w 8162545"/>
              <a:gd name="connsiteY0" fmla="*/ 0 h 6928337"/>
              <a:gd name="connsiteX1" fmla="*/ 8162545 w 8162545"/>
              <a:gd name="connsiteY1" fmla="*/ 0 h 6928337"/>
              <a:gd name="connsiteX2" fmla="*/ 2955545 w 8162545"/>
              <a:gd name="connsiteY2" fmla="*/ 6909679 h 6928337"/>
              <a:gd name="connsiteX3" fmla="*/ 11288 w 8162545"/>
              <a:gd name="connsiteY3" fmla="*/ 6928337 h 6928337"/>
              <a:gd name="connsiteX4" fmla="*/ 0 w 8162545"/>
              <a:gd name="connsiteY4" fmla="*/ 0 h 6928337"/>
              <a:gd name="connsiteX0" fmla="*/ 1087 w 8163632"/>
              <a:gd name="connsiteY0" fmla="*/ 0 h 6939688"/>
              <a:gd name="connsiteX1" fmla="*/ 8163632 w 8163632"/>
              <a:gd name="connsiteY1" fmla="*/ 0 h 6939688"/>
              <a:gd name="connsiteX2" fmla="*/ 2956632 w 8163632"/>
              <a:gd name="connsiteY2" fmla="*/ 6909679 h 6939688"/>
              <a:gd name="connsiteX3" fmla="*/ 1086 w 8163632"/>
              <a:gd name="connsiteY3" fmla="*/ 6939688 h 6939688"/>
              <a:gd name="connsiteX4" fmla="*/ 1087 w 8163632"/>
              <a:gd name="connsiteY4" fmla="*/ 0 h 69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63632" h="6939688">
                <a:moveTo>
                  <a:pt x="1087" y="0"/>
                </a:moveTo>
                <a:lnTo>
                  <a:pt x="8163632" y="0"/>
                </a:lnTo>
                <a:lnTo>
                  <a:pt x="2956632" y="6909679"/>
                </a:lnTo>
                <a:lnTo>
                  <a:pt x="1086" y="6939688"/>
                </a:lnTo>
                <a:cubicBezTo>
                  <a:pt x="-2677" y="4618891"/>
                  <a:pt x="4850" y="2320797"/>
                  <a:pt x="1087" y="0"/>
                </a:cubicBezTo>
                <a:close/>
              </a:path>
            </a:pathLst>
          </a:custGeo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7721521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85179" y="998563"/>
            <a:ext cx="3962825" cy="341311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484817"/>
            <a:ext cx="10515600" cy="75713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6985000" y="1241947"/>
            <a:ext cx="4902200" cy="406400"/>
          </a:xfrm>
        </p:spPr>
        <p:txBody>
          <a:bodyPr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85179" y="4411679"/>
            <a:ext cx="3962825" cy="155369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991300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52260" y="3883025"/>
            <a:ext cx="3186599" cy="183824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252260" y="2005597"/>
            <a:ext cx="3186599" cy="183824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7596459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272647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9943955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2413112"/>
            <a:ext cx="12192000" cy="44448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5121325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264159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2641599"/>
            <a:ext cx="12192000" cy="4216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228" y="2350871"/>
            <a:ext cx="4604657" cy="1421928"/>
          </a:xfrm>
          <a:solidFill>
            <a:schemeClr val="accent1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59228" y="3879398"/>
            <a:ext cx="4604657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17683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154988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7676909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37033" y="484817"/>
            <a:ext cx="3310396" cy="2086725"/>
          </a:xfrm>
        </p:spPr>
        <p:txBody>
          <a:bodyPr/>
          <a:lstStyle>
            <a:lvl1pPr algn="l">
              <a:defRPr sz="48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237033" y="2649959"/>
            <a:ext cx="3310396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0246273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25941" y="-14516"/>
            <a:ext cx="5965372" cy="6878865"/>
          </a:xfrm>
          <a:custGeom>
            <a:avLst/>
            <a:gdLst>
              <a:gd name="connsiteX0" fmla="*/ 0 w 5834743"/>
              <a:gd name="connsiteY0" fmla="*/ 0 h 6858000"/>
              <a:gd name="connsiteX1" fmla="*/ 5834743 w 5834743"/>
              <a:gd name="connsiteY1" fmla="*/ 0 h 6858000"/>
              <a:gd name="connsiteX2" fmla="*/ 5834743 w 5834743"/>
              <a:gd name="connsiteY2" fmla="*/ 6858000 h 6858000"/>
              <a:gd name="connsiteX3" fmla="*/ 0 w 5834743"/>
              <a:gd name="connsiteY3" fmla="*/ 6858000 h 6858000"/>
              <a:gd name="connsiteX4" fmla="*/ 0 w 5834743"/>
              <a:gd name="connsiteY4" fmla="*/ 0 h 6858000"/>
              <a:gd name="connsiteX0" fmla="*/ 2119085 w 5834743"/>
              <a:gd name="connsiteY0" fmla="*/ 0 h 6872515"/>
              <a:gd name="connsiteX1" fmla="*/ 5834743 w 5834743"/>
              <a:gd name="connsiteY1" fmla="*/ 14515 h 6872515"/>
              <a:gd name="connsiteX2" fmla="*/ 5834743 w 5834743"/>
              <a:gd name="connsiteY2" fmla="*/ 6872515 h 6872515"/>
              <a:gd name="connsiteX3" fmla="*/ 0 w 5834743"/>
              <a:gd name="connsiteY3" fmla="*/ 6872515 h 6872515"/>
              <a:gd name="connsiteX4" fmla="*/ 2119085 w 5834743"/>
              <a:gd name="connsiteY4" fmla="*/ 0 h 6872515"/>
              <a:gd name="connsiteX0" fmla="*/ 2119085 w 8084457"/>
              <a:gd name="connsiteY0" fmla="*/ 0 h 6887029"/>
              <a:gd name="connsiteX1" fmla="*/ 5834743 w 8084457"/>
              <a:gd name="connsiteY1" fmla="*/ 14515 h 6887029"/>
              <a:gd name="connsiteX2" fmla="*/ 8084457 w 8084457"/>
              <a:gd name="connsiteY2" fmla="*/ 6887029 h 6887029"/>
              <a:gd name="connsiteX3" fmla="*/ 0 w 8084457"/>
              <a:gd name="connsiteY3" fmla="*/ 6872515 h 6887029"/>
              <a:gd name="connsiteX4" fmla="*/ 2119085 w 8084457"/>
              <a:gd name="connsiteY4" fmla="*/ 0 h 6887029"/>
              <a:gd name="connsiteX0" fmla="*/ 0 w 5965372"/>
              <a:gd name="connsiteY0" fmla="*/ 0 h 6887029"/>
              <a:gd name="connsiteX1" fmla="*/ 3715658 w 5965372"/>
              <a:gd name="connsiteY1" fmla="*/ 14515 h 6887029"/>
              <a:gd name="connsiteX2" fmla="*/ 5965372 w 5965372"/>
              <a:gd name="connsiteY2" fmla="*/ 6887029 h 6887029"/>
              <a:gd name="connsiteX3" fmla="*/ 2264229 w 5965372"/>
              <a:gd name="connsiteY3" fmla="*/ 6872515 h 6887029"/>
              <a:gd name="connsiteX4" fmla="*/ 0 w 5965372"/>
              <a:gd name="connsiteY4" fmla="*/ 0 h 6887029"/>
              <a:gd name="connsiteX0" fmla="*/ 0 w 5965372"/>
              <a:gd name="connsiteY0" fmla="*/ 0 h 6891565"/>
              <a:gd name="connsiteX1" fmla="*/ 3715658 w 5965372"/>
              <a:gd name="connsiteY1" fmla="*/ 14515 h 6891565"/>
              <a:gd name="connsiteX2" fmla="*/ 5965372 w 5965372"/>
              <a:gd name="connsiteY2" fmla="*/ 6887029 h 6891565"/>
              <a:gd name="connsiteX3" fmla="*/ 2264229 w 5965372"/>
              <a:gd name="connsiteY3" fmla="*/ 6891565 h 6891565"/>
              <a:gd name="connsiteX4" fmla="*/ 0 w 5965372"/>
              <a:gd name="connsiteY4" fmla="*/ 0 h 6891565"/>
              <a:gd name="connsiteX0" fmla="*/ 0 w 5965372"/>
              <a:gd name="connsiteY0" fmla="*/ 0 h 6891565"/>
              <a:gd name="connsiteX1" fmla="*/ 3715658 w 5965372"/>
              <a:gd name="connsiteY1" fmla="*/ 14515 h 6891565"/>
              <a:gd name="connsiteX2" fmla="*/ 5965372 w 5965372"/>
              <a:gd name="connsiteY2" fmla="*/ 6874329 h 6891565"/>
              <a:gd name="connsiteX3" fmla="*/ 2264229 w 5965372"/>
              <a:gd name="connsiteY3" fmla="*/ 6891565 h 6891565"/>
              <a:gd name="connsiteX4" fmla="*/ 0 w 5965372"/>
              <a:gd name="connsiteY4" fmla="*/ 0 h 6891565"/>
              <a:gd name="connsiteX0" fmla="*/ 0 w 5965372"/>
              <a:gd name="connsiteY0" fmla="*/ 0 h 6874329"/>
              <a:gd name="connsiteX1" fmla="*/ 3715658 w 5965372"/>
              <a:gd name="connsiteY1" fmla="*/ 14515 h 6874329"/>
              <a:gd name="connsiteX2" fmla="*/ 5965372 w 5965372"/>
              <a:gd name="connsiteY2" fmla="*/ 6874329 h 6874329"/>
              <a:gd name="connsiteX3" fmla="*/ 2251529 w 5965372"/>
              <a:gd name="connsiteY3" fmla="*/ 6866165 h 6874329"/>
              <a:gd name="connsiteX4" fmla="*/ 0 w 5965372"/>
              <a:gd name="connsiteY4" fmla="*/ 0 h 6874329"/>
              <a:gd name="connsiteX0" fmla="*/ 0 w 5965372"/>
              <a:gd name="connsiteY0" fmla="*/ 0 h 6878865"/>
              <a:gd name="connsiteX1" fmla="*/ 3715658 w 5965372"/>
              <a:gd name="connsiteY1" fmla="*/ 14515 h 6878865"/>
              <a:gd name="connsiteX2" fmla="*/ 5965372 w 5965372"/>
              <a:gd name="connsiteY2" fmla="*/ 6874329 h 6878865"/>
              <a:gd name="connsiteX3" fmla="*/ 2251529 w 5965372"/>
              <a:gd name="connsiteY3" fmla="*/ 6878865 h 6878865"/>
              <a:gd name="connsiteX4" fmla="*/ 0 w 5965372"/>
              <a:gd name="connsiteY4" fmla="*/ 0 h 6878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5372" h="6878865">
                <a:moveTo>
                  <a:pt x="0" y="0"/>
                </a:moveTo>
                <a:lnTo>
                  <a:pt x="3715658" y="14515"/>
                </a:lnTo>
                <a:lnTo>
                  <a:pt x="5965372" y="6874329"/>
                </a:lnTo>
                <a:lnTo>
                  <a:pt x="2251529" y="6878865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9222" y="484817"/>
            <a:ext cx="3462867" cy="2800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9222" y="3378000"/>
            <a:ext cx="3462867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719020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5834743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8703302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1709630"/>
            <a:ext cx="12192000" cy="51483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3407141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164114" y="2032002"/>
            <a:ext cx="9027886" cy="280125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101758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6"/>
          <p:cNvSpPr/>
          <p:nvPr userDrawn="1"/>
        </p:nvSpPr>
        <p:spPr>
          <a:xfrm flipV="1">
            <a:off x="3556000" y="-14516"/>
            <a:ext cx="8636001" cy="6910613"/>
          </a:xfrm>
          <a:custGeom>
            <a:avLst/>
            <a:gdLst>
              <a:gd name="connsiteX0" fmla="*/ 0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6858000 h 6858000"/>
              <a:gd name="connsiteX3" fmla="*/ 0 w 12192001"/>
              <a:gd name="connsiteY3" fmla="*/ 6858000 h 6858000"/>
              <a:gd name="connsiteX4" fmla="*/ 0 w 12192001"/>
              <a:gd name="connsiteY4" fmla="*/ 0 h 6858000"/>
              <a:gd name="connsiteX0" fmla="*/ 6952343 w 12192001"/>
              <a:gd name="connsiteY0" fmla="*/ 0 h 6872514"/>
              <a:gd name="connsiteX1" fmla="*/ 12192001 w 12192001"/>
              <a:gd name="connsiteY1" fmla="*/ 14514 h 6872514"/>
              <a:gd name="connsiteX2" fmla="*/ 12192001 w 12192001"/>
              <a:gd name="connsiteY2" fmla="*/ 6872514 h 6872514"/>
              <a:gd name="connsiteX3" fmla="*/ 0 w 12192001"/>
              <a:gd name="connsiteY3" fmla="*/ 6872514 h 6872514"/>
              <a:gd name="connsiteX4" fmla="*/ 6952343 w 12192001"/>
              <a:gd name="connsiteY4" fmla="*/ 0 h 6872514"/>
              <a:gd name="connsiteX0" fmla="*/ 5268686 w 10508344"/>
              <a:gd name="connsiteY0" fmla="*/ 0 h 6872514"/>
              <a:gd name="connsiteX1" fmla="*/ 10508344 w 10508344"/>
              <a:gd name="connsiteY1" fmla="*/ 14514 h 6872514"/>
              <a:gd name="connsiteX2" fmla="*/ 10508344 w 10508344"/>
              <a:gd name="connsiteY2" fmla="*/ 6872514 h 6872514"/>
              <a:gd name="connsiteX3" fmla="*/ 0 w 10508344"/>
              <a:gd name="connsiteY3" fmla="*/ 6857999 h 6872514"/>
              <a:gd name="connsiteX4" fmla="*/ 5268686 w 10508344"/>
              <a:gd name="connsiteY4" fmla="*/ 0 h 6872514"/>
              <a:gd name="connsiteX0" fmla="*/ 5300436 w 10540094"/>
              <a:gd name="connsiteY0" fmla="*/ 0 h 6883399"/>
              <a:gd name="connsiteX1" fmla="*/ 10540094 w 10540094"/>
              <a:gd name="connsiteY1" fmla="*/ 14514 h 6883399"/>
              <a:gd name="connsiteX2" fmla="*/ 10540094 w 10540094"/>
              <a:gd name="connsiteY2" fmla="*/ 6872514 h 6883399"/>
              <a:gd name="connsiteX3" fmla="*/ 0 w 10540094"/>
              <a:gd name="connsiteY3" fmla="*/ 6883399 h 6883399"/>
              <a:gd name="connsiteX4" fmla="*/ 5300436 w 10540094"/>
              <a:gd name="connsiteY4" fmla="*/ 0 h 6883399"/>
              <a:gd name="connsiteX0" fmla="*/ 5087864 w 10540094"/>
              <a:gd name="connsiteY0" fmla="*/ 0 h 6897913"/>
              <a:gd name="connsiteX1" fmla="*/ 10540094 w 10540094"/>
              <a:gd name="connsiteY1" fmla="*/ 29028 h 6897913"/>
              <a:gd name="connsiteX2" fmla="*/ 10540094 w 10540094"/>
              <a:gd name="connsiteY2" fmla="*/ 6887028 h 6897913"/>
              <a:gd name="connsiteX3" fmla="*/ 0 w 10540094"/>
              <a:gd name="connsiteY3" fmla="*/ 6897913 h 6897913"/>
              <a:gd name="connsiteX4" fmla="*/ 5087864 w 10540094"/>
              <a:gd name="connsiteY4" fmla="*/ 0 h 6897913"/>
              <a:gd name="connsiteX0" fmla="*/ 4994863 w 10540094"/>
              <a:gd name="connsiteY0" fmla="*/ 0 h 6910613"/>
              <a:gd name="connsiteX1" fmla="*/ 10540094 w 10540094"/>
              <a:gd name="connsiteY1" fmla="*/ 41728 h 6910613"/>
              <a:gd name="connsiteX2" fmla="*/ 10540094 w 10540094"/>
              <a:gd name="connsiteY2" fmla="*/ 6899728 h 6910613"/>
              <a:gd name="connsiteX3" fmla="*/ 0 w 10540094"/>
              <a:gd name="connsiteY3" fmla="*/ 6910613 h 6910613"/>
              <a:gd name="connsiteX4" fmla="*/ 4994863 w 10540094"/>
              <a:gd name="connsiteY4" fmla="*/ 0 h 6910613"/>
              <a:gd name="connsiteX0" fmla="*/ 4963863 w 10540094"/>
              <a:gd name="connsiteY0" fmla="*/ 0 h 6910613"/>
              <a:gd name="connsiteX1" fmla="*/ 10540094 w 10540094"/>
              <a:gd name="connsiteY1" fmla="*/ 41728 h 6910613"/>
              <a:gd name="connsiteX2" fmla="*/ 10540094 w 10540094"/>
              <a:gd name="connsiteY2" fmla="*/ 6899728 h 6910613"/>
              <a:gd name="connsiteX3" fmla="*/ 0 w 10540094"/>
              <a:gd name="connsiteY3" fmla="*/ 6910613 h 6910613"/>
              <a:gd name="connsiteX4" fmla="*/ 4963863 w 10540094"/>
              <a:gd name="connsiteY4" fmla="*/ 0 h 691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0094" h="6910613">
                <a:moveTo>
                  <a:pt x="4963863" y="0"/>
                </a:moveTo>
                <a:lnTo>
                  <a:pt x="10540094" y="41728"/>
                </a:lnTo>
                <a:lnTo>
                  <a:pt x="10540094" y="6899728"/>
                </a:lnTo>
                <a:lnTo>
                  <a:pt x="0" y="6910613"/>
                </a:lnTo>
                <a:lnTo>
                  <a:pt x="496386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74000" y="763044"/>
            <a:ext cx="3626233" cy="2751522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62132" y="6448407"/>
            <a:ext cx="472985" cy="313887"/>
          </a:xfrm>
        </p:spPr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835157" y="3680002"/>
            <a:ext cx="3665075" cy="406400"/>
          </a:xfrm>
        </p:spPr>
        <p:txBody>
          <a:bodyPr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1356422" y="-59801"/>
            <a:ext cx="4120965" cy="3544154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3499132" y="3587286"/>
            <a:ext cx="4146267" cy="3619598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-836893" y="3587286"/>
            <a:ext cx="4146267" cy="3619598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20" name="Picture Placeholder 15"/>
          <p:cNvSpPr>
            <a:spLocks noGrp="1"/>
          </p:cNvSpPr>
          <p:nvPr>
            <p:ph type="pic" sz="quarter" idx="19"/>
          </p:nvPr>
        </p:nvSpPr>
        <p:spPr>
          <a:xfrm>
            <a:off x="-866624" y="-109747"/>
            <a:ext cx="4209865" cy="3618646"/>
          </a:xfrm>
          <a:custGeom>
            <a:avLst/>
            <a:gdLst>
              <a:gd name="connsiteX0" fmla="*/ 0 w 4120965"/>
              <a:gd name="connsiteY0" fmla="*/ 3544154 h 3544154"/>
              <a:gd name="connsiteX1" fmla="*/ 2060483 w 4120965"/>
              <a:gd name="connsiteY1" fmla="*/ 0 h 3544154"/>
              <a:gd name="connsiteX2" fmla="*/ 4120965 w 4120965"/>
              <a:gd name="connsiteY2" fmla="*/ 3544154 h 3544154"/>
              <a:gd name="connsiteX3" fmla="*/ 0 w 4120965"/>
              <a:gd name="connsiteY3" fmla="*/ 3544154 h 3544154"/>
              <a:gd name="connsiteX0" fmla="*/ 0 w 3955865"/>
              <a:gd name="connsiteY0" fmla="*/ 3556000 h 3556000"/>
              <a:gd name="connsiteX1" fmla="*/ 2060483 w 3955865"/>
              <a:gd name="connsiteY1" fmla="*/ 11846 h 3556000"/>
              <a:gd name="connsiteX2" fmla="*/ 3955865 w 3955865"/>
              <a:gd name="connsiteY2" fmla="*/ 0 h 3556000"/>
              <a:gd name="connsiteX3" fmla="*/ 0 w 3955865"/>
              <a:gd name="connsiteY3" fmla="*/ 3556000 h 3556000"/>
              <a:gd name="connsiteX0" fmla="*/ 0 w 4159065"/>
              <a:gd name="connsiteY0" fmla="*/ 0 h 11846"/>
              <a:gd name="connsiteX1" fmla="*/ 2263683 w 4159065"/>
              <a:gd name="connsiteY1" fmla="*/ 11846 h 11846"/>
              <a:gd name="connsiteX2" fmla="*/ 4159065 w 4159065"/>
              <a:gd name="connsiteY2" fmla="*/ 0 h 11846"/>
              <a:gd name="connsiteX3" fmla="*/ 0 w 4159065"/>
              <a:gd name="connsiteY3" fmla="*/ 0 h 11846"/>
              <a:gd name="connsiteX0" fmla="*/ 0 w 4159065"/>
              <a:gd name="connsiteY0" fmla="*/ 0 h 3580546"/>
              <a:gd name="connsiteX1" fmla="*/ 2111283 w 4159065"/>
              <a:gd name="connsiteY1" fmla="*/ 3580546 h 3580546"/>
              <a:gd name="connsiteX2" fmla="*/ 4159065 w 4159065"/>
              <a:gd name="connsiteY2" fmla="*/ 0 h 3580546"/>
              <a:gd name="connsiteX3" fmla="*/ 0 w 4159065"/>
              <a:gd name="connsiteY3" fmla="*/ 0 h 3580546"/>
              <a:gd name="connsiteX0" fmla="*/ 0 w 4197165"/>
              <a:gd name="connsiteY0" fmla="*/ 25400 h 3605946"/>
              <a:gd name="connsiteX1" fmla="*/ 2111283 w 4197165"/>
              <a:gd name="connsiteY1" fmla="*/ 3605946 h 3605946"/>
              <a:gd name="connsiteX2" fmla="*/ 4197165 w 4197165"/>
              <a:gd name="connsiteY2" fmla="*/ 0 h 3605946"/>
              <a:gd name="connsiteX3" fmla="*/ 0 w 4197165"/>
              <a:gd name="connsiteY3" fmla="*/ 25400 h 3605946"/>
              <a:gd name="connsiteX0" fmla="*/ 0 w 4209865"/>
              <a:gd name="connsiteY0" fmla="*/ 0 h 3618646"/>
              <a:gd name="connsiteX1" fmla="*/ 2123983 w 4209865"/>
              <a:gd name="connsiteY1" fmla="*/ 3618646 h 3618646"/>
              <a:gd name="connsiteX2" fmla="*/ 4209865 w 4209865"/>
              <a:gd name="connsiteY2" fmla="*/ 12700 h 3618646"/>
              <a:gd name="connsiteX3" fmla="*/ 0 w 4209865"/>
              <a:gd name="connsiteY3" fmla="*/ 0 h 361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9865" h="3618646">
                <a:moveTo>
                  <a:pt x="0" y="0"/>
                </a:moveTo>
                <a:lnTo>
                  <a:pt x="2123983" y="3618646"/>
                </a:lnTo>
                <a:lnTo>
                  <a:pt x="4209865" y="1270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 dirty="0"/>
          </a:p>
        </p:txBody>
      </p:sp>
      <p:sp>
        <p:nvSpPr>
          <p:cNvPr id="21" name="Picture Placeholder 15"/>
          <p:cNvSpPr>
            <a:spLocks noGrp="1"/>
          </p:cNvSpPr>
          <p:nvPr>
            <p:ph type="pic" sz="quarter" idx="20"/>
          </p:nvPr>
        </p:nvSpPr>
        <p:spPr>
          <a:xfrm>
            <a:off x="1339185" y="3567820"/>
            <a:ext cx="4114615" cy="3556416"/>
          </a:xfrm>
          <a:custGeom>
            <a:avLst/>
            <a:gdLst>
              <a:gd name="connsiteX0" fmla="*/ 0 w 4120965"/>
              <a:gd name="connsiteY0" fmla="*/ 3544154 h 3544154"/>
              <a:gd name="connsiteX1" fmla="*/ 2060483 w 4120965"/>
              <a:gd name="connsiteY1" fmla="*/ 0 h 3544154"/>
              <a:gd name="connsiteX2" fmla="*/ 4120965 w 4120965"/>
              <a:gd name="connsiteY2" fmla="*/ 3544154 h 3544154"/>
              <a:gd name="connsiteX3" fmla="*/ 0 w 4120965"/>
              <a:gd name="connsiteY3" fmla="*/ 3544154 h 3544154"/>
              <a:gd name="connsiteX0" fmla="*/ 0 w 3955865"/>
              <a:gd name="connsiteY0" fmla="*/ 3556000 h 3556000"/>
              <a:gd name="connsiteX1" fmla="*/ 2060483 w 3955865"/>
              <a:gd name="connsiteY1" fmla="*/ 11846 h 3556000"/>
              <a:gd name="connsiteX2" fmla="*/ 3955865 w 3955865"/>
              <a:gd name="connsiteY2" fmla="*/ 0 h 3556000"/>
              <a:gd name="connsiteX3" fmla="*/ 0 w 3955865"/>
              <a:gd name="connsiteY3" fmla="*/ 3556000 h 3556000"/>
              <a:gd name="connsiteX0" fmla="*/ 0 w 4159065"/>
              <a:gd name="connsiteY0" fmla="*/ 0 h 11846"/>
              <a:gd name="connsiteX1" fmla="*/ 2263683 w 4159065"/>
              <a:gd name="connsiteY1" fmla="*/ 11846 h 11846"/>
              <a:gd name="connsiteX2" fmla="*/ 4159065 w 4159065"/>
              <a:gd name="connsiteY2" fmla="*/ 0 h 11846"/>
              <a:gd name="connsiteX3" fmla="*/ 0 w 4159065"/>
              <a:gd name="connsiteY3" fmla="*/ 0 h 11846"/>
              <a:gd name="connsiteX0" fmla="*/ 0 w 4159065"/>
              <a:gd name="connsiteY0" fmla="*/ 0 h 3580546"/>
              <a:gd name="connsiteX1" fmla="*/ 2111283 w 4159065"/>
              <a:gd name="connsiteY1" fmla="*/ 3580546 h 3580546"/>
              <a:gd name="connsiteX2" fmla="*/ 4159065 w 4159065"/>
              <a:gd name="connsiteY2" fmla="*/ 0 h 3580546"/>
              <a:gd name="connsiteX3" fmla="*/ 0 w 4159065"/>
              <a:gd name="connsiteY3" fmla="*/ 0 h 3580546"/>
              <a:gd name="connsiteX0" fmla="*/ 0 w 4197165"/>
              <a:gd name="connsiteY0" fmla="*/ 25400 h 3605946"/>
              <a:gd name="connsiteX1" fmla="*/ 2111283 w 4197165"/>
              <a:gd name="connsiteY1" fmla="*/ 3605946 h 3605946"/>
              <a:gd name="connsiteX2" fmla="*/ 4197165 w 4197165"/>
              <a:gd name="connsiteY2" fmla="*/ 0 h 3605946"/>
              <a:gd name="connsiteX3" fmla="*/ 0 w 4197165"/>
              <a:gd name="connsiteY3" fmla="*/ 25400 h 3605946"/>
              <a:gd name="connsiteX0" fmla="*/ 0 w 4209865"/>
              <a:gd name="connsiteY0" fmla="*/ 0 h 3618646"/>
              <a:gd name="connsiteX1" fmla="*/ 2123983 w 4209865"/>
              <a:gd name="connsiteY1" fmla="*/ 3618646 h 3618646"/>
              <a:gd name="connsiteX2" fmla="*/ 4209865 w 4209865"/>
              <a:gd name="connsiteY2" fmla="*/ 12700 h 3618646"/>
              <a:gd name="connsiteX3" fmla="*/ 0 w 4209865"/>
              <a:gd name="connsiteY3" fmla="*/ 0 h 3618646"/>
              <a:gd name="connsiteX0" fmla="*/ 0 w 4103185"/>
              <a:gd name="connsiteY0" fmla="*/ 10160 h 3628806"/>
              <a:gd name="connsiteX1" fmla="*/ 2123983 w 4103185"/>
              <a:gd name="connsiteY1" fmla="*/ 3628806 h 3628806"/>
              <a:gd name="connsiteX2" fmla="*/ 4103185 w 4103185"/>
              <a:gd name="connsiteY2" fmla="*/ 0 h 3628806"/>
              <a:gd name="connsiteX3" fmla="*/ 0 w 4103185"/>
              <a:gd name="connsiteY3" fmla="*/ 10160 h 3628806"/>
              <a:gd name="connsiteX0" fmla="*/ 0 w 4126045"/>
              <a:gd name="connsiteY0" fmla="*/ 0 h 3618646"/>
              <a:gd name="connsiteX1" fmla="*/ 2123983 w 4126045"/>
              <a:gd name="connsiteY1" fmla="*/ 3618646 h 3618646"/>
              <a:gd name="connsiteX2" fmla="*/ 4126045 w 4126045"/>
              <a:gd name="connsiteY2" fmla="*/ 5080 h 3618646"/>
              <a:gd name="connsiteX3" fmla="*/ 0 w 4126045"/>
              <a:gd name="connsiteY3" fmla="*/ 0 h 3618646"/>
              <a:gd name="connsiteX0" fmla="*/ 0 w 3977455"/>
              <a:gd name="connsiteY0" fmla="*/ 143510 h 3613566"/>
              <a:gd name="connsiteX1" fmla="*/ 1975393 w 3977455"/>
              <a:gd name="connsiteY1" fmla="*/ 3613566 h 3613566"/>
              <a:gd name="connsiteX2" fmla="*/ 3977455 w 3977455"/>
              <a:gd name="connsiteY2" fmla="*/ 0 h 3613566"/>
              <a:gd name="connsiteX3" fmla="*/ 0 w 3977455"/>
              <a:gd name="connsiteY3" fmla="*/ 143510 h 3613566"/>
              <a:gd name="connsiteX0" fmla="*/ 0 w 4160335"/>
              <a:gd name="connsiteY0" fmla="*/ 17780 h 3613566"/>
              <a:gd name="connsiteX1" fmla="*/ 2158273 w 4160335"/>
              <a:gd name="connsiteY1" fmla="*/ 3613566 h 3613566"/>
              <a:gd name="connsiteX2" fmla="*/ 4160335 w 4160335"/>
              <a:gd name="connsiteY2" fmla="*/ 0 h 3613566"/>
              <a:gd name="connsiteX3" fmla="*/ 0 w 4160335"/>
              <a:gd name="connsiteY3" fmla="*/ 17780 h 3613566"/>
              <a:gd name="connsiteX0" fmla="*/ 0 w 4160335"/>
              <a:gd name="connsiteY0" fmla="*/ 17780 h 3202086"/>
              <a:gd name="connsiteX1" fmla="*/ 2181133 w 4160335"/>
              <a:gd name="connsiteY1" fmla="*/ 3202086 h 3202086"/>
              <a:gd name="connsiteX2" fmla="*/ 4160335 w 4160335"/>
              <a:gd name="connsiteY2" fmla="*/ 0 h 3202086"/>
              <a:gd name="connsiteX3" fmla="*/ 0 w 4160335"/>
              <a:gd name="connsiteY3" fmla="*/ 17780 h 3202086"/>
              <a:gd name="connsiteX0" fmla="*/ 0 w 4160335"/>
              <a:gd name="connsiteY0" fmla="*/ 17780 h 3556416"/>
              <a:gd name="connsiteX1" fmla="*/ 2101123 w 4160335"/>
              <a:gd name="connsiteY1" fmla="*/ 3556416 h 3556416"/>
              <a:gd name="connsiteX2" fmla="*/ 4160335 w 4160335"/>
              <a:gd name="connsiteY2" fmla="*/ 0 h 3556416"/>
              <a:gd name="connsiteX3" fmla="*/ 0 w 4160335"/>
              <a:gd name="connsiteY3" fmla="*/ 17780 h 3556416"/>
              <a:gd name="connsiteX0" fmla="*/ 0 w 4080325"/>
              <a:gd name="connsiteY0" fmla="*/ 17780 h 3556416"/>
              <a:gd name="connsiteX1" fmla="*/ 2021113 w 4080325"/>
              <a:gd name="connsiteY1" fmla="*/ 3556416 h 3556416"/>
              <a:gd name="connsiteX2" fmla="*/ 4080325 w 4080325"/>
              <a:gd name="connsiteY2" fmla="*/ 0 h 3556416"/>
              <a:gd name="connsiteX3" fmla="*/ 0 w 4080325"/>
              <a:gd name="connsiteY3" fmla="*/ 1778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615" h="3556416">
                <a:moveTo>
                  <a:pt x="0" y="6350"/>
                </a:moveTo>
                <a:cubicBezTo>
                  <a:pt x="22194" y="35275"/>
                  <a:pt x="2056069" y="3527491"/>
                  <a:pt x="2055403" y="3556416"/>
                </a:cubicBezTo>
                <a:lnTo>
                  <a:pt x="4114615" y="0"/>
                </a:lnTo>
                <a:lnTo>
                  <a:pt x="0" y="6350"/>
                </a:lnTo>
                <a:close/>
              </a:path>
            </a:pathLst>
          </a:cu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3699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6"/>
            <a:ext cx="3975100" cy="196628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838200" y="2529515"/>
            <a:ext cx="39751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3065524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27221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1787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459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8132509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720370" y="2868860"/>
            <a:ext cx="4902200" cy="194730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4" hasCustomPrompt="1"/>
          </p:nvPr>
        </p:nvSpPr>
        <p:spPr>
          <a:xfrm>
            <a:off x="3720370" y="4816162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0364823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30848"/>
            <a:ext cx="10515600" cy="1574452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9600" spc="-150" dirty="0">
                <a:latin typeface="Raleway" panose="020B0503030101060003" pitchFamily="34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993114573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800600" y="1714500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11500" spc="-150" dirty="0"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533524" y="1730370"/>
            <a:ext cx="1908175" cy="1936557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540760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32100" y="2144065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11500" spc="-150" dirty="0"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522651039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45865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32100" y="1366158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 algn="ctr">
              <a:defRPr lang="en-US" sz="9600" spc="-150" dirty="0">
                <a:solidFill>
                  <a:schemeClr val="tx1">
                    <a:lumMod val="95000"/>
                    <a:lumOff val="5000"/>
                  </a:schemeClr>
                </a:solidFill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84856878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944906" y="63986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61631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712076" y="311645"/>
            <a:ext cx="4235450" cy="62347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944906" y="63986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44474" y="311645"/>
            <a:ext cx="7467601" cy="62347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58464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41804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7593174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01836" y="2177970"/>
            <a:ext cx="2512303" cy="124740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0276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01836" y="2177970"/>
            <a:ext cx="2512303" cy="124740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252874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01905" y="2805985"/>
            <a:ext cx="2194730" cy="2194730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9428447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604734" y="2417523"/>
            <a:ext cx="2756956" cy="2756956"/>
          </a:xfrm>
          <a:prstGeom prst="ellipse">
            <a:avLst/>
          </a:prstGeom>
          <a:noFill/>
        </p:spPr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575514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82946" y="3021806"/>
            <a:ext cx="1481382" cy="1481382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34515592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434344" y="2811677"/>
            <a:ext cx="2261232" cy="2261232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3080833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26347" y="2918859"/>
            <a:ext cx="1943710" cy="1943710"/>
          </a:xfrm>
          <a:prstGeom prst="ellipse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7009153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12"/>
          <a:stretch/>
        </p:blipFill>
        <p:spPr>
          <a:xfrm rot="16200000">
            <a:off x="-45191" y="-450253"/>
            <a:ext cx="4416449" cy="8763142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11" name="Picture Placeholder 3"/>
          <p:cNvSpPr>
            <a:spLocks noGrp="1"/>
          </p:cNvSpPr>
          <p:nvPr userDrawn="1">
            <p:ph type="pic" sz="quarter" idx="15"/>
          </p:nvPr>
        </p:nvSpPr>
        <p:spPr>
          <a:xfrm>
            <a:off x="-897200" y="2243444"/>
            <a:ext cx="5863453" cy="334808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744851"/>
      </p:ext>
    </p:extLst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44"/>
          <a:stretch/>
        </p:blipFill>
        <p:spPr>
          <a:xfrm>
            <a:off x="4207614" y="1622157"/>
            <a:ext cx="3776772" cy="5649500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676257" y="2752113"/>
            <a:ext cx="2863145" cy="451954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6501774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963290" y="2102910"/>
            <a:ext cx="5626688" cy="34730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749120" y="2256003"/>
            <a:ext cx="2176275" cy="356338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9987797"/>
      </p:ext>
    </p:extLst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46020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460264" y="2402496"/>
            <a:ext cx="1820263" cy="318780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8571853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12"/>
          <a:stretch/>
        </p:blipFill>
        <p:spPr>
          <a:xfrm>
            <a:off x="635940" y="643396"/>
            <a:ext cx="2745888" cy="5448408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76666" y="1464926"/>
            <a:ext cx="2081639" cy="364555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07086" y="484817"/>
            <a:ext cx="3646714" cy="265026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707086" y="3178629"/>
            <a:ext cx="3646714" cy="493486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9679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01905" y="2805985"/>
            <a:ext cx="2194730" cy="2194730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9301408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126369" y="2952193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3919154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98825" y="1973451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6757911" y="1973451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733792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/>
          <a:srcRect l="6106" r="-1" b="12067"/>
          <a:stretch/>
        </p:blipFill>
        <p:spPr bwMode="auto">
          <a:xfrm>
            <a:off x="6318979" y="1700498"/>
            <a:ext cx="4598000" cy="403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6571308" y="2295429"/>
            <a:ext cx="3952035" cy="22007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56627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510969" y="-1"/>
            <a:ext cx="9681029" cy="685799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774823" y="995833"/>
            <a:ext cx="6615160" cy="368373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31541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9762" y="601620"/>
            <a:ext cx="5352941" cy="533326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78141" y="484817"/>
            <a:ext cx="4902200" cy="198819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5278141" y="2473007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1024117" y="784860"/>
            <a:ext cx="4020826" cy="3390900"/>
          </a:xfrm>
          <a:custGeom>
            <a:avLst/>
            <a:gdLst>
              <a:gd name="connsiteX0" fmla="*/ 0 w 5130806"/>
              <a:gd name="connsiteY0" fmla="*/ 0 h 3200400"/>
              <a:gd name="connsiteX1" fmla="*/ 5130806 w 5130806"/>
              <a:gd name="connsiteY1" fmla="*/ 0 h 3200400"/>
              <a:gd name="connsiteX2" fmla="*/ 5130806 w 5130806"/>
              <a:gd name="connsiteY2" fmla="*/ 3200400 h 3200400"/>
              <a:gd name="connsiteX3" fmla="*/ 0 w 5130806"/>
              <a:gd name="connsiteY3" fmla="*/ 3200400 h 3200400"/>
              <a:gd name="connsiteX4" fmla="*/ 0 w 5130806"/>
              <a:gd name="connsiteY4" fmla="*/ 0 h 3200400"/>
              <a:gd name="connsiteX0" fmla="*/ 0 w 5130806"/>
              <a:gd name="connsiteY0" fmla="*/ 0 h 3200400"/>
              <a:gd name="connsiteX1" fmla="*/ 3530606 w 5130806"/>
              <a:gd name="connsiteY1" fmla="*/ 1295400 h 3200400"/>
              <a:gd name="connsiteX2" fmla="*/ 5130806 w 5130806"/>
              <a:gd name="connsiteY2" fmla="*/ 3200400 h 3200400"/>
              <a:gd name="connsiteX3" fmla="*/ 0 w 5130806"/>
              <a:gd name="connsiteY3" fmla="*/ 3200400 h 3200400"/>
              <a:gd name="connsiteX4" fmla="*/ 0 w 5130806"/>
              <a:gd name="connsiteY4" fmla="*/ 0 h 3200400"/>
              <a:gd name="connsiteX0" fmla="*/ 0 w 4025906"/>
              <a:gd name="connsiteY0" fmla="*/ 0 h 3416300"/>
              <a:gd name="connsiteX1" fmla="*/ 3530606 w 4025906"/>
              <a:gd name="connsiteY1" fmla="*/ 1295400 h 3416300"/>
              <a:gd name="connsiteX2" fmla="*/ 4025906 w 4025906"/>
              <a:gd name="connsiteY2" fmla="*/ 3416300 h 3416300"/>
              <a:gd name="connsiteX3" fmla="*/ 0 w 4025906"/>
              <a:gd name="connsiteY3" fmla="*/ 3200400 h 3416300"/>
              <a:gd name="connsiteX4" fmla="*/ 0 w 4025906"/>
              <a:gd name="connsiteY4" fmla="*/ 0 h 3416300"/>
              <a:gd name="connsiteX0" fmla="*/ 0 w 4025906"/>
              <a:gd name="connsiteY0" fmla="*/ 0 h 3416300"/>
              <a:gd name="connsiteX1" fmla="*/ 3530606 w 4025906"/>
              <a:gd name="connsiteY1" fmla="*/ 1295400 h 3416300"/>
              <a:gd name="connsiteX2" fmla="*/ 4025906 w 4025906"/>
              <a:gd name="connsiteY2" fmla="*/ 3416300 h 3416300"/>
              <a:gd name="connsiteX3" fmla="*/ 203200 w 4025906"/>
              <a:gd name="connsiteY3" fmla="*/ 3098800 h 3416300"/>
              <a:gd name="connsiteX4" fmla="*/ 0 w 4025906"/>
              <a:gd name="connsiteY4" fmla="*/ 0 h 3416300"/>
              <a:gd name="connsiteX0" fmla="*/ 0 w 4038606"/>
              <a:gd name="connsiteY0" fmla="*/ 0 h 3429000"/>
              <a:gd name="connsiteX1" fmla="*/ 3543306 w 4038606"/>
              <a:gd name="connsiteY1" fmla="*/ 1308100 h 3429000"/>
              <a:gd name="connsiteX2" fmla="*/ 4038606 w 4038606"/>
              <a:gd name="connsiteY2" fmla="*/ 3429000 h 3429000"/>
              <a:gd name="connsiteX3" fmla="*/ 215900 w 4038606"/>
              <a:gd name="connsiteY3" fmla="*/ 3111500 h 3429000"/>
              <a:gd name="connsiteX4" fmla="*/ 0 w 4038606"/>
              <a:gd name="connsiteY4" fmla="*/ 0 h 3429000"/>
              <a:gd name="connsiteX0" fmla="*/ 0 w 4061466"/>
              <a:gd name="connsiteY0" fmla="*/ 0 h 3459480"/>
              <a:gd name="connsiteX1" fmla="*/ 3566166 w 4061466"/>
              <a:gd name="connsiteY1" fmla="*/ 1338580 h 3459480"/>
              <a:gd name="connsiteX2" fmla="*/ 4061466 w 4061466"/>
              <a:gd name="connsiteY2" fmla="*/ 3459480 h 3459480"/>
              <a:gd name="connsiteX3" fmla="*/ 238760 w 4061466"/>
              <a:gd name="connsiteY3" fmla="*/ 314198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66166 w 4061466"/>
              <a:gd name="connsiteY1" fmla="*/ 133858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50926 w 4061466"/>
              <a:gd name="connsiteY1" fmla="*/ 133858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43306 w 4061466"/>
              <a:gd name="connsiteY1" fmla="*/ 136906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38606"/>
              <a:gd name="connsiteY0" fmla="*/ 0 h 3444240"/>
              <a:gd name="connsiteX1" fmla="*/ 3543306 w 4038606"/>
              <a:gd name="connsiteY1" fmla="*/ 1369060 h 3444240"/>
              <a:gd name="connsiteX2" fmla="*/ 4038606 w 4038606"/>
              <a:gd name="connsiteY2" fmla="*/ 3444240 h 3444240"/>
              <a:gd name="connsiteX3" fmla="*/ 261620 w 4038606"/>
              <a:gd name="connsiteY3" fmla="*/ 3134360 h 3444240"/>
              <a:gd name="connsiteX4" fmla="*/ 0 w 4038606"/>
              <a:gd name="connsiteY4" fmla="*/ 0 h 3444240"/>
              <a:gd name="connsiteX0" fmla="*/ 0 w 4038606"/>
              <a:gd name="connsiteY0" fmla="*/ 0 h 3444240"/>
              <a:gd name="connsiteX1" fmla="*/ 3505206 w 4038606"/>
              <a:gd name="connsiteY1" fmla="*/ 1376680 h 3444240"/>
              <a:gd name="connsiteX2" fmla="*/ 4038606 w 4038606"/>
              <a:gd name="connsiteY2" fmla="*/ 3444240 h 3444240"/>
              <a:gd name="connsiteX3" fmla="*/ 261620 w 4038606"/>
              <a:gd name="connsiteY3" fmla="*/ 3134360 h 3444240"/>
              <a:gd name="connsiteX4" fmla="*/ 0 w 4038606"/>
              <a:gd name="connsiteY4" fmla="*/ 0 h 3444240"/>
              <a:gd name="connsiteX0" fmla="*/ 0 w 4038606"/>
              <a:gd name="connsiteY0" fmla="*/ 0 h 3444240"/>
              <a:gd name="connsiteX1" fmla="*/ 3505206 w 4038606"/>
              <a:gd name="connsiteY1" fmla="*/ 1376680 h 3444240"/>
              <a:gd name="connsiteX2" fmla="*/ 4038606 w 4038606"/>
              <a:gd name="connsiteY2" fmla="*/ 3444240 h 3444240"/>
              <a:gd name="connsiteX3" fmla="*/ 276860 w 4038606"/>
              <a:gd name="connsiteY3" fmla="*/ 3103880 h 3444240"/>
              <a:gd name="connsiteX4" fmla="*/ 0 w 4038606"/>
              <a:gd name="connsiteY4" fmla="*/ 0 h 3444240"/>
              <a:gd name="connsiteX0" fmla="*/ 0 w 4008126"/>
              <a:gd name="connsiteY0" fmla="*/ 0 h 3390900"/>
              <a:gd name="connsiteX1" fmla="*/ 3474726 w 4008126"/>
              <a:gd name="connsiteY1" fmla="*/ 1323340 h 3390900"/>
              <a:gd name="connsiteX2" fmla="*/ 4008126 w 4008126"/>
              <a:gd name="connsiteY2" fmla="*/ 3390900 h 3390900"/>
              <a:gd name="connsiteX3" fmla="*/ 246380 w 4008126"/>
              <a:gd name="connsiteY3" fmla="*/ 3050540 h 3390900"/>
              <a:gd name="connsiteX4" fmla="*/ 0 w 4008126"/>
              <a:gd name="connsiteY4" fmla="*/ 0 h 3390900"/>
              <a:gd name="connsiteX0" fmla="*/ 0 w 4020826"/>
              <a:gd name="connsiteY0" fmla="*/ 0 h 3390900"/>
              <a:gd name="connsiteX1" fmla="*/ 3487426 w 4020826"/>
              <a:gd name="connsiteY1" fmla="*/ 1323340 h 3390900"/>
              <a:gd name="connsiteX2" fmla="*/ 4020826 w 4020826"/>
              <a:gd name="connsiteY2" fmla="*/ 3390900 h 3390900"/>
              <a:gd name="connsiteX3" fmla="*/ 259080 w 4020826"/>
              <a:gd name="connsiteY3" fmla="*/ 3050540 h 3390900"/>
              <a:gd name="connsiteX4" fmla="*/ 0 w 4020826"/>
              <a:gd name="connsiteY4" fmla="*/ 0 h 339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0826" h="3390900">
                <a:moveTo>
                  <a:pt x="0" y="0"/>
                </a:moveTo>
                <a:lnTo>
                  <a:pt x="3487426" y="1323340"/>
                </a:lnTo>
                <a:lnTo>
                  <a:pt x="4020826" y="3390900"/>
                </a:lnTo>
                <a:lnTo>
                  <a:pt x="259080" y="305054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435553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275"/>
          <p:cNvGrpSpPr/>
          <p:nvPr userDrawn="1"/>
        </p:nvGrpSpPr>
        <p:grpSpPr>
          <a:xfrm>
            <a:off x="1722601" y="2038330"/>
            <a:ext cx="3829797" cy="3338410"/>
            <a:chOff x="-1" y="0"/>
            <a:chExt cx="7457570" cy="6500718"/>
          </a:xfrm>
        </p:grpSpPr>
        <p:sp>
          <p:nvSpPr>
            <p:cNvPr id="158" name="Shape 4247"/>
            <p:cNvSpPr/>
            <p:nvPr/>
          </p:nvSpPr>
          <p:spPr>
            <a:xfrm>
              <a:off x="3" y="0"/>
              <a:ext cx="7457562" cy="650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50" y="21324"/>
                  </a:moveTo>
                  <a:cubicBezTo>
                    <a:pt x="7354" y="21325"/>
                    <a:pt x="7358" y="21325"/>
                    <a:pt x="7363" y="21326"/>
                  </a:cubicBezTo>
                  <a:cubicBezTo>
                    <a:pt x="7358" y="21325"/>
                    <a:pt x="7354" y="21325"/>
                    <a:pt x="7350" y="21324"/>
                  </a:cubicBezTo>
                  <a:close/>
                  <a:moveTo>
                    <a:pt x="7310" y="21319"/>
                  </a:moveTo>
                  <a:cubicBezTo>
                    <a:pt x="7315" y="21320"/>
                    <a:pt x="7319" y="21320"/>
                    <a:pt x="7324" y="21321"/>
                  </a:cubicBezTo>
                  <a:cubicBezTo>
                    <a:pt x="7319" y="21320"/>
                    <a:pt x="7315" y="21320"/>
                    <a:pt x="7310" y="21319"/>
                  </a:cubicBezTo>
                  <a:close/>
                  <a:moveTo>
                    <a:pt x="7276" y="21313"/>
                  </a:moveTo>
                  <a:cubicBezTo>
                    <a:pt x="7280" y="21314"/>
                    <a:pt x="7284" y="21315"/>
                    <a:pt x="7289" y="21316"/>
                  </a:cubicBezTo>
                  <a:cubicBezTo>
                    <a:pt x="7284" y="21315"/>
                    <a:pt x="7280" y="21314"/>
                    <a:pt x="7276" y="21313"/>
                  </a:cubicBezTo>
                  <a:close/>
                  <a:moveTo>
                    <a:pt x="7245" y="21307"/>
                  </a:moveTo>
                  <a:cubicBezTo>
                    <a:pt x="7249" y="21308"/>
                    <a:pt x="7253" y="21309"/>
                    <a:pt x="7257" y="21310"/>
                  </a:cubicBezTo>
                  <a:cubicBezTo>
                    <a:pt x="7253" y="21309"/>
                    <a:pt x="7249" y="21308"/>
                    <a:pt x="7245" y="21307"/>
                  </a:cubicBezTo>
                  <a:close/>
                  <a:moveTo>
                    <a:pt x="7135" y="21272"/>
                  </a:moveTo>
                  <a:cubicBezTo>
                    <a:pt x="7136" y="21273"/>
                    <a:pt x="7138" y="21273"/>
                    <a:pt x="7140" y="21274"/>
                  </a:cubicBezTo>
                  <a:cubicBezTo>
                    <a:pt x="7138" y="21273"/>
                    <a:pt x="7136" y="21273"/>
                    <a:pt x="7135" y="21272"/>
                  </a:cubicBezTo>
                  <a:close/>
                  <a:moveTo>
                    <a:pt x="7120" y="21264"/>
                  </a:moveTo>
                  <a:cubicBezTo>
                    <a:pt x="7121" y="21264"/>
                    <a:pt x="7123" y="21265"/>
                    <a:pt x="7124" y="21266"/>
                  </a:cubicBezTo>
                  <a:cubicBezTo>
                    <a:pt x="7123" y="21265"/>
                    <a:pt x="7121" y="21264"/>
                    <a:pt x="7120" y="21264"/>
                  </a:cubicBezTo>
                  <a:close/>
                  <a:moveTo>
                    <a:pt x="7109" y="21255"/>
                  </a:moveTo>
                  <a:lnTo>
                    <a:pt x="7109" y="21255"/>
                  </a:lnTo>
                  <a:cubicBezTo>
                    <a:pt x="7109" y="21256"/>
                    <a:pt x="7109" y="21256"/>
                    <a:pt x="7109" y="21256"/>
                  </a:cubicBezTo>
                  <a:cubicBezTo>
                    <a:pt x="7109" y="21256"/>
                    <a:pt x="7109" y="21256"/>
                    <a:pt x="7109" y="21255"/>
                  </a:cubicBezTo>
                  <a:close/>
                  <a:moveTo>
                    <a:pt x="7217" y="21301"/>
                  </a:moveTo>
                  <a:cubicBezTo>
                    <a:pt x="7220" y="21302"/>
                    <a:pt x="7224" y="21303"/>
                    <a:pt x="7228" y="21304"/>
                  </a:cubicBezTo>
                  <a:cubicBezTo>
                    <a:pt x="7224" y="21303"/>
                    <a:pt x="7220" y="21302"/>
                    <a:pt x="7217" y="21301"/>
                  </a:cubicBezTo>
                  <a:close/>
                  <a:moveTo>
                    <a:pt x="7192" y="21294"/>
                  </a:moveTo>
                  <a:cubicBezTo>
                    <a:pt x="7195" y="21295"/>
                    <a:pt x="7198" y="21296"/>
                    <a:pt x="7202" y="21297"/>
                  </a:cubicBezTo>
                  <a:cubicBezTo>
                    <a:pt x="7198" y="21296"/>
                    <a:pt x="7195" y="21295"/>
                    <a:pt x="7192" y="21294"/>
                  </a:cubicBezTo>
                  <a:close/>
                  <a:moveTo>
                    <a:pt x="7170" y="21287"/>
                  </a:moveTo>
                  <a:cubicBezTo>
                    <a:pt x="7173" y="21288"/>
                    <a:pt x="7176" y="21289"/>
                    <a:pt x="7178" y="21290"/>
                  </a:cubicBezTo>
                  <a:cubicBezTo>
                    <a:pt x="7176" y="21289"/>
                    <a:pt x="7173" y="21288"/>
                    <a:pt x="7170" y="21287"/>
                  </a:cubicBezTo>
                  <a:close/>
                  <a:moveTo>
                    <a:pt x="7151" y="21280"/>
                  </a:moveTo>
                  <a:cubicBezTo>
                    <a:pt x="7153" y="21280"/>
                    <a:pt x="7156" y="21281"/>
                    <a:pt x="7158" y="21282"/>
                  </a:cubicBezTo>
                  <a:cubicBezTo>
                    <a:pt x="7156" y="21281"/>
                    <a:pt x="7153" y="21280"/>
                    <a:pt x="7151" y="21280"/>
                  </a:cubicBezTo>
                  <a:close/>
                  <a:moveTo>
                    <a:pt x="20897" y="0"/>
                  </a:moveTo>
                  <a:lnTo>
                    <a:pt x="17497" y="0"/>
                  </a:lnTo>
                  <a:lnTo>
                    <a:pt x="703" y="0"/>
                  </a:lnTo>
                  <a:cubicBezTo>
                    <a:pt x="315" y="0"/>
                    <a:pt x="0" y="361"/>
                    <a:pt x="0" y="806"/>
                  </a:cubicBezTo>
                  <a:lnTo>
                    <a:pt x="0" y="15040"/>
                  </a:lnTo>
                  <a:lnTo>
                    <a:pt x="0" y="15073"/>
                  </a:lnTo>
                  <a:lnTo>
                    <a:pt x="0" y="17035"/>
                  </a:lnTo>
                  <a:cubicBezTo>
                    <a:pt x="0" y="17480"/>
                    <a:pt x="315" y="17841"/>
                    <a:pt x="703" y="17841"/>
                  </a:cubicBezTo>
                  <a:lnTo>
                    <a:pt x="8269" y="17841"/>
                  </a:lnTo>
                  <a:cubicBezTo>
                    <a:pt x="8269" y="17841"/>
                    <a:pt x="8227" y="18597"/>
                    <a:pt x="8161" y="19237"/>
                  </a:cubicBezTo>
                  <a:cubicBezTo>
                    <a:pt x="8160" y="19247"/>
                    <a:pt x="8159" y="19257"/>
                    <a:pt x="8158" y="19267"/>
                  </a:cubicBezTo>
                  <a:cubicBezTo>
                    <a:pt x="8156" y="19283"/>
                    <a:pt x="8154" y="19298"/>
                    <a:pt x="8153" y="19313"/>
                  </a:cubicBezTo>
                  <a:cubicBezTo>
                    <a:pt x="8151" y="19327"/>
                    <a:pt x="8150" y="19341"/>
                    <a:pt x="8148" y="19355"/>
                  </a:cubicBezTo>
                  <a:cubicBezTo>
                    <a:pt x="8147" y="19364"/>
                    <a:pt x="8146" y="19374"/>
                    <a:pt x="8145" y="19383"/>
                  </a:cubicBezTo>
                  <a:cubicBezTo>
                    <a:pt x="8143" y="19402"/>
                    <a:pt x="8141" y="19421"/>
                    <a:pt x="8138" y="19440"/>
                  </a:cubicBezTo>
                  <a:cubicBezTo>
                    <a:pt x="8137" y="19447"/>
                    <a:pt x="8137" y="19454"/>
                    <a:pt x="8136" y="19461"/>
                  </a:cubicBezTo>
                  <a:cubicBezTo>
                    <a:pt x="8134" y="19477"/>
                    <a:pt x="8132" y="19493"/>
                    <a:pt x="8130" y="19509"/>
                  </a:cubicBezTo>
                  <a:cubicBezTo>
                    <a:pt x="8129" y="19514"/>
                    <a:pt x="8128" y="19520"/>
                    <a:pt x="8128" y="19525"/>
                  </a:cubicBezTo>
                  <a:cubicBezTo>
                    <a:pt x="8125" y="19545"/>
                    <a:pt x="8123" y="19564"/>
                    <a:pt x="8120" y="19584"/>
                  </a:cubicBezTo>
                  <a:cubicBezTo>
                    <a:pt x="8119" y="19589"/>
                    <a:pt x="8119" y="19594"/>
                    <a:pt x="8118" y="19600"/>
                  </a:cubicBezTo>
                  <a:cubicBezTo>
                    <a:pt x="8115" y="19619"/>
                    <a:pt x="8113" y="19639"/>
                    <a:pt x="8110" y="19658"/>
                  </a:cubicBezTo>
                  <a:cubicBezTo>
                    <a:pt x="8110" y="19661"/>
                    <a:pt x="8109" y="19664"/>
                    <a:pt x="8109" y="19667"/>
                  </a:cubicBezTo>
                  <a:cubicBezTo>
                    <a:pt x="8106" y="19685"/>
                    <a:pt x="8103" y="19702"/>
                    <a:pt x="8101" y="19719"/>
                  </a:cubicBezTo>
                  <a:cubicBezTo>
                    <a:pt x="8100" y="19722"/>
                    <a:pt x="8100" y="19725"/>
                    <a:pt x="8099" y="19728"/>
                  </a:cubicBezTo>
                  <a:cubicBezTo>
                    <a:pt x="8097" y="19747"/>
                    <a:pt x="8094" y="19764"/>
                    <a:pt x="8091" y="19782"/>
                  </a:cubicBezTo>
                  <a:cubicBezTo>
                    <a:pt x="8090" y="19785"/>
                    <a:pt x="8090" y="19789"/>
                    <a:pt x="8089" y="19792"/>
                  </a:cubicBezTo>
                  <a:cubicBezTo>
                    <a:pt x="8086" y="19809"/>
                    <a:pt x="8083" y="19827"/>
                    <a:pt x="8080" y="19843"/>
                  </a:cubicBezTo>
                  <a:cubicBezTo>
                    <a:pt x="8080" y="19844"/>
                    <a:pt x="8079" y="19846"/>
                    <a:pt x="8079" y="19847"/>
                  </a:cubicBezTo>
                  <a:cubicBezTo>
                    <a:pt x="8076" y="19863"/>
                    <a:pt x="8073" y="19878"/>
                    <a:pt x="8070" y="19892"/>
                  </a:cubicBezTo>
                  <a:cubicBezTo>
                    <a:pt x="8070" y="19895"/>
                    <a:pt x="8069" y="19897"/>
                    <a:pt x="8069" y="19899"/>
                  </a:cubicBezTo>
                  <a:cubicBezTo>
                    <a:pt x="8066" y="19914"/>
                    <a:pt x="8063" y="19928"/>
                    <a:pt x="8060" y="19941"/>
                  </a:cubicBezTo>
                  <a:cubicBezTo>
                    <a:pt x="8059" y="19944"/>
                    <a:pt x="8058" y="19946"/>
                    <a:pt x="8058" y="19949"/>
                  </a:cubicBezTo>
                  <a:cubicBezTo>
                    <a:pt x="8055" y="19962"/>
                    <a:pt x="8051" y="19975"/>
                    <a:pt x="8048" y="19987"/>
                  </a:cubicBezTo>
                  <a:cubicBezTo>
                    <a:pt x="8048" y="19988"/>
                    <a:pt x="8048" y="19988"/>
                    <a:pt x="8048" y="19989"/>
                  </a:cubicBezTo>
                  <a:cubicBezTo>
                    <a:pt x="8045" y="20000"/>
                    <a:pt x="8041" y="20011"/>
                    <a:pt x="8038" y="20021"/>
                  </a:cubicBezTo>
                  <a:cubicBezTo>
                    <a:pt x="8038" y="20023"/>
                    <a:pt x="8037" y="20025"/>
                    <a:pt x="8037" y="20027"/>
                  </a:cubicBezTo>
                  <a:cubicBezTo>
                    <a:pt x="8033" y="20036"/>
                    <a:pt x="8030" y="20046"/>
                    <a:pt x="8027" y="20054"/>
                  </a:cubicBezTo>
                  <a:cubicBezTo>
                    <a:pt x="8026" y="20056"/>
                    <a:pt x="8026" y="20057"/>
                    <a:pt x="8025" y="20059"/>
                  </a:cubicBezTo>
                  <a:cubicBezTo>
                    <a:pt x="8022" y="20067"/>
                    <a:pt x="8018" y="20075"/>
                    <a:pt x="8015" y="20081"/>
                  </a:cubicBezTo>
                  <a:cubicBezTo>
                    <a:pt x="7868" y="20361"/>
                    <a:pt x="7204" y="21033"/>
                    <a:pt x="7141" y="21095"/>
                  </a:cubicBezTo>
                  <a:cubicBezTo>
                    <a:pt x="7112" y="21123"/>
                    <a:pt x="7070" y="21167"/>
                    <a:pt x="7078" y="21209"/>
                  </a:cubicBezTo>
                  <a:lnTo>
                    <a:pt x="7077" y="21209"/>
                  </a:lnTo>
                  <a:cubicBezTo>
                    <a:pt x="7077" y="21209"/>
                    <a:pt x="7069" y="21274"/>
                    <a:pt x="7110" y="21331"/>
                  </a:cubicBezTo>
                  <a:cubicBezTo>
                    <a:pt x="7119" y="21379"/>
                    <a:pt x="7151" y="21483"/>
                    <a:pt x="7248" y="21524"/>
                  </a:cubicBezTo>
                  <a:cubicBezTo>
                    <a:pt x="7377" y="21579"/>
                    <a:pt x="7801" y="21600"/>
                    <a:pt x="8105" y="21600"/>
                  </a:cubicBezTo>
                  <a:cubicBezTo>
                    <a:pt x="8284" y="21600"/>
                    <a:pt x="9376" y="21600"/>
                    <a:pt x="10245" y="21600"/>
                  </a:cubicBezTo>
                  <a:cubicBezTo>
                    <a:pt x="10852" y="21600"/>
                    <a:pt x="11350" y="21600"/>
                    <a:pt x="11350" y="21600"/>
                  </a:cubicBezTo>
                  <a:cubicBezTo>
                    <a:pt x="12219" y="21600"/>
                    <a:pt x="13311" y="21600"/>
                    <a:pt x="13490" y="21600"/>
                  </a:cubicBezTo>
                  <a:cubicBezTo>
                    <a:pt x="13794" y="21600"/>
                    <a:pt x="14219" y="21579"/>
                    <a:pt x="14347" y="21524"/>
                  </a:cubicBezTo>
                  <a:cubicBezTo>
                    <a:pt x="14475" y="21470"/>
                    <a:pt x="14489" y="21340"/>
                    <a:pt x="14489" y="21340"/>
                  </a:cubicBezTo>
                  <a:lnTo>
                    <a:pt x="14494" y="21318"/>
                  </a:lnTo>
                  <a:cubicBezTo>
                    <a:pt x="14524" y="21264"/>
                    <a:pt x="14518" y="21209"/>
                    <a:pt x="14518" y="21209"/>
                  </a:cubicBezTo>
                  <a:lnTo>
                    <a:pt x="14518" y="21209"/>
                  </a:lnTo>
                  <a:cubicBezTo>
                    <a:pt x="14525" y="21167"/>
                    <a:pt x="14484" y="21123"/>
                    <a:pt x="14455" y="21095"/>
                  </a:cubicBezTo>
                  <a:cubicBezTo>
                    <a:pt x="14391" y="21033"/>
                    <a:pt x="13727" y="20361"/>
                    <a:pt x="13581" y="20081"/>
                  </a:cubicBezTo>
                  <a:cubicBezTo>
                    <a:pt x="13520" y="19966"/>
                    <a:pt x="13467" y="19565"/>
                    <a:pt x="13424" y="19133"/>
                  </a:cubicBezTo>
                  <a:cubicBezTo>
                    <a:pt x="13424" y="19133"/>
                    <a:pt x="13424" y="19133"/>
                    <a:pt x="13424" y="19133"/>
                  </a:cubicBezTo>
                  <a:cubicBezTo>
                    <a:pt x="13364" y="18518"/>
                    <a:pt x="13326" y="17841"/>
                    <a:pt x="13326" y="17841"/>
                  </a:cubicBezTo>
                  <a:lnTo>
                    <a:pt x="20897" y="17841"/>
                  </a:lnTo>
                  <a:cubicBezTo>
                    <a:pt x="21285" y="17841"/>
                    <a:pt x="21600" y="17480"/>
                    <a:pt x="21600" y="17035"/>
                  </a:cubicBezTo>
                  <a:lnTo>
                    <a:pt x="21600" y="15073"/>
                  </a:lnTo>
                  <a:lnTo>
                    <a:pt x="21600" y="15040"/>
                  </a:lnTo>
                  <a:lnTo>
                    <a:pt x="21600" y="806"/>
                  </a:lnTo>
                  <a:cubicBezTo>
                    <a:pt x="21600" y="361"/>
                    <a:pt x="21285" y="0"/>
                    <a:pt x="20897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59" name="Group 4271"/>
            <p:cNvGrpSpPr/>
            <p:nvPr/>
          </p:nvGrpSpPr>
          <p:grpSpPr>
            <a:xfrm>
              <a:off x="-1" y="3223"/>
              <a:ext cx="7457570" cy="6494271"/>
              <a:chOff x="0" y="0"/>
              <a:chExt cx="7457568" cy="6494270"/>
            </a:xfrm>
          </p:grpSpPr>
          <p:sp>
            <p:nvSpPr>
              <p:cNvPr id="162" name="Shape 4248"/>
              <p:cNvSpPr/>
              <p:nvPr/>
            </p:nvSpPr>
            <p:spPr>
              <a:xfrm>
                <a:off x="2442944" y="6376711"/>
                <a:ext cx="2568585" cy="1175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18" y="7200"/>
                    </a:moveTo>
                    <a:lnTo>
                      <a:pt x="21600" y="0"/>
                    </a:lnTo>
                    <a:cubicBezTo>
                      <a:pt x="21575" y="2781"/>
                      <a:pt x="21355" y="12687"/>
                      <a:pt x="20651" y="13858"/>
                    </a:cubicBezTo>
                    <a:cubicBezTo>
                      <a:pt x="19347" y="16025"/>
                      <a:pt x="17405" y="15717"/>
                      <a:pt x="17405" y="15717"/>
                    </a:cubicBezTo>
                    <a:lnTo>
                      <a:pt x="12405" y="15717"/>
                    </a:lnTo>
                    <a:lnTo>
                      <a:pt x="9196" y="15717"/>
                    </a:lnTo>
                    <a:lnTo>
                      <a:pt x="4195" y="15717"/>
                    </a:lnTo>
                    <a:cubicBezTo>
                      <a:pt x="4195" y="15717"/>
                      <a:pt x="2253" y="16025"/>
                      <a:pt x="949" y="13858"/>
                    </a:cubicBezTo>
                    <a:cubicBezTo>
                      <a:pt x="245" y="12687"/>
                      <a:pt x="25" y="4217"/>
                      <a:pt x="0" y="1436"/>
                    </a:cubicBezTo>
                    <a:lnTo>
                      <a:pt x="82" y="5386"/>
                    </a:lnTo>
                    <a:cubicBezTo>
                      <a:pt x="82" y="5386"/>
                      <a:pt x="124" y="14402"/>
                      <a:pt x="496" y="17423"/>
                    </a:cubicBezTo>
                    <a:cubicBezTo>
                      <a:pt x="868" y="20442"/>
                      <a:pt x="2101" y="21600"/>
                      <a:pt x="2983" y="21600"/>
                    </a:cubicBezTo>
                    <a:cubicBezTo>
                      <a:pt x="3502" y="21600"/>
                      <a:pt x="6673" y="21600"/>
                      <a:pt x="9196" y="21600"/>
                    </a:cubicBezTo>
                    <a:cubicBezTo>
                      <a:pt x="10959" y="21600"/>
                      <a:pt x="12405" y="21600"/>
                      <a:pt x="12405" y="21600"/>
                    </a:cubicBezTo>
                    <a:cubicBezTo>
                      <a:pt x="14927" y="21600"/>
                      <a:pt x="18098" y="21600"/>
                      <a:pt x="18617" y="21600"/>
                    </a:cubicBezTo>
                    <a:cubicBezTo>
                      <a:pt x="19499" y="21600"/>
                      <a:pt x="20733" y="20442"/>
                      <a:pt x="21105" y="17423"/>
                    </a:cubicBezTo>
                    <a:cubicBezTo>
                      <a:pt x="21477" y="14402"/>
                      <a:pt x="21518" y="7200"/>
                      <a:pt x="21518" y="7200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3" name="Shape 4249"/>
              <p:cNvSpPr/>
              <p:nvPr/>
            </p:nvSpPr>
            <p:spPr>
              <a:xfrm>
                <a:off x="0" y="4522578"/>
                <a:ext cx="7457568" cy="8430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5382"/>
                    </a:moveTo>
                    <a:cubicBezTo>
                      <a:pt x="0" y="18816"/>
                      <a:pt x="315" y="21600"/>
                      <a:pt x="703" y="21600"/>
                    </a:cubicBezTo>
                    <a:lnTo>
                      <a:pt x="20897" y="21600"/>
                    </a:lnTo>
                    <a:cubicBezTo>
                      <a:pt x="21285" y="21600"/>
                      <a:pt x="21600" y="18816"/>
                      <a:pt x="21600" y="15382"/>
                    </a:cubicBez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15382"/>
                      <a:pt x="0" y="153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1E2E4">
                      <a:alpha val="0"/>
                    </a:srgbClr>
                  </a:gs>
                  <a:gs pos="100000">
                    <a:srgbClr val="9FA1A5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4" name="Shape 4250"/>
              <p:cNvSpPr/>
              <p:nvPr/>
            </p:nvSpPr>
            <p:spPr>
              <a:xfrm>
                <a:off x="0" y="0"/>
                <a:ext cx="7457568" cy="45264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97" y="0"/>
                    </a:moveTo>
                    <a:lnTo>
                      <a:pt x="703" y="0"/>
                    </a:lnTo>
                    <a:cubicBezTo>
                      <a:pt x="315" y="0"/>
                      <a:pt x="0" y="519"/>
                      <a:pt x="0" y="1158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58"/>
                    </a:lnTo>
                    <a:cubicBezTo>
                      <a:pt x="21600" y="519"/>
                      <a:pt x="21285" y="0"/>
                      <a:pt x="2089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5" name="Shape 4251"/>
              <p:cNvSpPr/>
              <p:nvPr/>
            </p:nvSpPr>
            <p:spPr>
              <a:xfrm>
                <a:off x="2455472" y="6389239"/>
                <a:ext cx="2549422" cy="78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6" h="21600" extrusionOk="0">
                    <a:moveTo>
                      <a:pt x="21512" y="0"/>
                    </a:moveTo>
                    <a:cubicBezTo>
                      <a:pt x="21499" y="3520"/>
                      <a:pt x="21438" y="9478"/>
                      <a:pt x="21185" y="12550"/>
                    </a:cubicBezTo>
                    <a:cubicBezTo>
                      <a:pt x="20811" y="17078"/>
                      <a:pt x="19488" y="18815"/>
                      <a:pt x="18603" y="18815"/>
                    </a:cubicBezTo>
                    <a:cubicBezTo>
                      <a:pt x="18082" y="18815"/>
                      <a:pt x="14899" y="18815"/>
                      <a:pt x="12368" y="18815"/>
                    </a:cubicBezTo>
                    <a:cubicBezTo>
                      <a:pt x="12368" y="18815"/>
                      <a:pt x="10917" y="18815"/>
                      <a:pt x="9148" y="18815"/>
                    </a:cubicBezTo>
                    <a:cubicBezTo>
                      <a:pt x="6617" y="18815"/>
                      <a:pt x="3434" y="18815"/>
                      <a:pt x="2913" y="18815"/>
                    </a:cubicBezTo>
                    <a:cubicBezTo>
                      <a:pt x="2028" y="18815"/>
                      <a:pt x="705" y="17078"/>
                      <a:pt x="331" y="12550"/>
                    </a:cubicBezTo>
                    <a:cubicBezTo>
                      <a:pt x="78" y="9478"/>
                      <a:pt x="17" y="3520"/>
                      <a:pt x="4" y="0"/>
                    </a:cubicBezTo>
                    <a:lnTo>
                      <a:pt x="2" y="0"/>
                    </a:lnTo>
                    <a:cubicBezTo>
                      <a:pt x="2" y="0"/>
                      <a:pt x="-42" y="10807"/>
                      <a:pt x="331" y="15335"/>
                    </a:cubicBezTo>
                    <a:cubicBezTo>
                      <a:pt x="705" y="19864"/>
                      <a:pt x="2028" y="21600"/>
                      <a:pt x="2913" y="21600"/>
                    </a:cubicBezTo>
                    <a:cubicBezTo>
                      <a:pt x="3434" y="21600"/>
                      <a:pt x="6617" y="21600"/>
                      <a:pt x="9148" y="21600"/>
                    </a:cubicBezTo>
                    <a:cubicBezTo>
                      <a:pt x="10917" y="21600"/>
                      <a:pt x="12368" y="21600"/>
                      <a:pt x="12368" y="21600"/>
                    </a:cubicBezTo>
                    <a:cubicBezTo>
                      <a:pt x="14899" y="21600"/>
                      <a:pt x="18082" y="21600"/>
                      <a:pt x="18603" y="21600"/>
                    </a:cubicBezTo>
                    <a:cubicBezTo>
                      <a:pt x="19488" y="21600"/>
                      <a:pt x="20811" y="19864"/>
                      <a:pt x="21185" y="15335"/>
                    </a:cubicBezTo>
                    <a:cubicBezTo>
                      <a:pt x="21558" y="10807"/>
                      <a:pt x="21514" y="0"/>
                      <a:pt x="21514" y="0"/>
                    </a:cubicBezTo>
                    <a:cubicBezTo>
                      <a:pt x="21514" y="0"/>
                      <a:pt x="21512" y="0"/>
                      <a:pt x="21512" y="0"/>
                    </a:cubicBezTo>
                    <a:close/>
                  </a:path>
                </a:pathLst>
              </a:custGeom>
              <a:solidFill>
                <a:srgbClr val="000000">
                  <a:alpha val="7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6" name="Shape 4252"/>
              <p:cNvSpPr/>
              <p:nvPr/>
            </p:nvSpPr>
            <p:spPr>
              <a:xfrm>
                <a:off x="2442944" y="5361949"/>
                <a:ext cx="2569268" cy="1060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9" h="21568" extrusionOk="0">
                    <a:moveTo>
                      <a:pt x="20738" y="19920"/>
                    </a:moveTo>
                    <a:cubicBezTo>
                      <a:pt x="20559" y="19543"/>
                      <a:pt x="18693" y="15429"/>
                      <a:pt x="18281" y="13714"/>
                    </a:cubicBezTo>
                    <a:cubicBezTo>
                      <a:pt x="17870" y="12000"/>
                      <a:pt x="17568" y="0"/>
                      <a:pt x="17568" y="0"/>
                    </a:cubicBezTo>
                    <a:lnTo>
                      <a:pt x="12013" y="0"/>
                    </a:lnTo>
                    <a:lnTo>
                      <a:pt x="8905" y="0"/>
                    </a:lnTo>
                    <a:lnTo>
                      <a:pt x="3350" y="0"/>
                    </a:lnTo>
                    <a:cubicBezTo>
                      <a:pt x="3350" y="0"/>
                      <a:pt x="3048" y="12000"/>
                      <a:pt x="2637" y="13714"/>
                    </a:cubicBezTo>
                    <a:cubicBezTo>
                      <a:pt x="2225" y="15429"/>
                      <a:pt x="359" y="19543"/>
                      <a:pt x="180" y="19920"/>
                    </a:cubicBezTo>
                    <a:cubicBezTo>
                      <a:pt x="2" y="20297"/>
                      <a:pt x="-341" y="21120"/>
                      <a:pt x="921" y="21360"/>
                    </a:cubicBezTo>
                    <a:cubicBezTo>
                      <a:pt x="2184" y="21600"/>
                      <a:pt x="4064" y="21566"/>
                      <a:pt x="4064" y="21566"/>
                    </a:cubicBezTo>
                    <a:lnTo>
                      <a:pt x="8905" y="21566"/>
                    </a:lnTo>
                    <a:lnTo>
                      <a:pt x="12013" y="21566"/>
                    </a:lnTo>
                    <a:lnTo>
                      <a:pt x="16854" y="21566"/>
                    </a:lnTo>
                    <a:cubicBezTo>
                      <a:pt x="16854" y="21566"/>
                      <a:pt x="18734" y="21600"/>
                      <a:pt x="19997" y="21360"/>
                    </a:cubicBezTo>
                    <a:cubicBezTo>
                      <a:pt x="21259" y="21120"/>
                      <a:pt x="20916" y="20297"/>
                      <a:pt x="20738" y="199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88888">
                      <a:alpha val="0"/>
                    </a:srgbClr>
                  </a:gs>
                  <a:gs pos="100000">
                    <a:srgbClr val="9EA0A3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7" name="Shape 4253"/>
              <p:cNvSpPr/>
              <p:nvPr/>
            </p:nvSpPr>
            <p:spPr>
              <a:xfrm>
                <a:off x="2442944" y="5361949"/>
                <a:ext cx="2569268" cy="1060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9" h="21568" extrusionOk="0">
                    <a:moveTo>
                      <a:pt x="20738" y="19920"/>
                    </a:moveTo>
                    <a:cubicBezTo>
                      <a:pt x="20559" y="19543"/>
                      <a:pt x="18693" y="15429"/>
                      <a:pt x="18281" y="13714"/>
                    </a:cubicBezTo>
                    <a:cubicBezTo>
                      <a:pt x="17870" y="12000"/>
                      <a:pt x="17568" y="0"/>
                      <a:pt x="17568" y="0"/>
                    </a:cubicBezTo>
                    <a:lnTo>
                      <a:pt x="12013" y="0"/>
                    </a:lnTo>
                    <a:lnTo>
                      <a:pt x="8905" y="0"/>
                    </a:lnTo>
                    <a:lnTo>
                      <a:pt x="3350" y="0"/>
                    </a:lnTo>
                    <a:cubicBezTo>
                      <a:pt x="3350" y="0"/>
                      <a:pt x="3048" y="12000"/>
                      <a:pt x="2637" y="13714"/>
                    </a:cubicBezTo>
                    <a:cubicBezTo>
                      <a:pt x="2225" y="15429"/>
                      <a:pt x="359" y="19543"/>
                      <a:pt x="180" y="19920"/>
                    </a:cubicBezTo>
                    <a:cubicBezTo>
                      <a:pt x="2" y="20297"/>
                      <a:pt x="-341" y="21120"/>
                      <a:pt x="921" y="21360"/>
                    </a:cubicBezTo>
                    <a:cubicBezTo>
                      <a:pt x="2184" y="21600"/>
                      <a:pt x="4064" y="21566"/>
                      <a:pt x="4064" y="21566"/>
                    </a:cubicBezTo>
                    <a:lnTo>
                      <a:pt x="8905" y="21566"/>
                    </a:lnTo>
                    <a:lnTo>
                      <a:pt x="12013" y="21566"/>
                    </a:lnTo>
                    <a:lnTo>
                      <a:pt x="16854" y="21566"/>
                    </a:lnTo>
                    <a:cubicBezTo>
                      <a:pt x="16854" y="21566"/>
                      <a:pt x="18734" y="21600"/>
                      <a:pt x="19997" y="21360"/>
                    </a:cubicBezTo>
                    <a:cubicBezTo>
                      <a:pt x="21259" y="21120"/>
                      <a:pt x="20916" y="20297"/>
                      <a:pt x="20738" y="199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7888C">
                      <a:alpha val="0"/>
                    </a:srgbClr>
                  </a:gs>
                  <a:gs pos="41078">
                    <a:srgbClr val="C8C8C8">
                      <a:alpha val="0"/>
                    </a:srgbClr>
                  </a:gs>
                  <a:gs pos="68384">
                    <a:srgbClr val="E6E6E6">
                      <a:alpha val="0"/>
                    </a:srgbClr>
                  </a:gs>
                  <a:gs pos="100000">
                    <a:srgbClr val="BEBEB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8" name="Shape 4254"/>
              <p:cNvSpPr/>
              <p:nvPr/>
            </p:nvSpPr>
            <p:spPr>
              <a:xfrm>
                <a:off x="2442944" y="6376711"/>
                <a:ext cx="2569639" cy="78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6" h="21600" extrusionOk="0">
                    <a:moveTo>
                      <a:pt x="21515" y="0"/>
                    </a:moveTo>
                    <a:lnTo>
                      <a:pt x="21512" y="0"/>
                    </a:lnTo>
                    <a:cubicBezTo>
                      <a:pt x="21487" y="4171"/>
                      <a:pt x="21268" y="8231"/>
                      <a:pt x="20567" y="9991"/>
                    </a:cubicBezTo>
                    <a:cubicBezTo>
                      <a:pt x="19268" y="13238"/>
                      <a:pt x="17335" y="12776"/>
                      <a:pt x="17335" y="12776"/>
                    </a:cubicBezTo>
                    <a:lnTo>
                      <a:pt x="12356" y="12776"/>
                    </a:lnTo>
                    <a:lnTo>
                      <a:pt x="9160" y="12776"/>
                    </a:lnTo>
                    <a:lnTo>
                      <a:pt x="4181" y="12776"/>
                    </a:lnTo>
                    <a:cubicBezTo>
                      <a:pt x="4181" y="12776"/>
                      <a:pt x="2248" y="13238"/>
                      <a:pt x="949" y="9991"/>
                    </a:cubicBezTo>
                    <a:cubicBezTo>
                      <a:pt x="248" y="8231"/>
                      <a:pt x="29" y="4171"/>
                      <a:pt x="4" y="0"/>
                    </a:cubicBezTo>
                    <a:lnTo>
                      <a:pt x="1" y="0"/>
                    </a:lnTo>
                    <a:cubicBezTo>
                      <a:pt x="1" y="0"/>
                      <a:pt x="-42" y="10807"/>
                      <a:pt x="328" y="15335"/>
                    </a:cubicBezTo>
                    <a:cubicBezTo>
                      <a:pt x="699" y="19864"/>
                      <a:pt x="2096" y="21600"/>
                      <a:pt x="2975" y="21600"/>
                    </a:cubicBezTo>
                    <a:cubicBezTo>
                      <a:pt x="3491" y="21600"/>
                      <a:pt x="6649" y="21600"/>
                      <a:pt x="9160" y="21600"/>
                    </a:cubicBezTo>
                    <a:cubicBezTo>
                      <a:pt x="10916" y="21600"/>
                      <a:pt x="12356" y="21600"/>
                      <a:pt x="12356" y="21600"/>
                    </a:cubicBezTo>
                    <a:cubicBezTo>
                      <a:pt x="14867" y="21600"/>
                      <a:pt x="18025" y="21600"/>
                      <a:pt x="18542" y="21600"/>
                    </a:cubicBezTo>
                    <a:cubicBezTo>
                      <a:pt x="19420" y="21600"/>
                      <a:pt x="20817" y="19864"/>
                      <a:pt x="21188" y="15335"/>
                    </a:cubicBezTo>
                    <a:cubicBezTo>
                      <a:pt x="21558" y="10807"/>
                      <a:pt x="21515" y="0"/>
                      <a:pt x="2151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A6A6A">
                      <a:alpha val="0"/>
                    </a:srgbClr>
                  </a:gs>
                  <a:gs pos="100000">
                    <a:srgbClr val="6A6A6A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9" name="Shape 4255"/>
              <p:cNvSpPr/>
              <p:nvPr/>
            </p:nvSpPr>
            <p:spPr>
              <a:xfrm>
                <a:off x="2442944" y="5750315"/>
                <a:ext cx="978513" cy="6742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14" h="21549" extrusionOk="0">
                    <a:moveTo>
                      <a:pt x="9190" y="0"/>
                    </a:moveTo>
                    <a:cubicBezTo>
                      <a:pt x="8788" y="0"/>
                      <a:pt x="8391" y="32"/>
                      <a:pt x="7999" y="92"/>
                    </a:cubicBezTo>
                    <a:cubicBezTo>
                      <a:pt x="7690" y="4243"/>
                      <a:pt x="7297" y="8100"/>
                      <a:pt x="6856" y="9210"/>
                    </a:cubicBezTo>
                    <a:cubicBezTo>
                      <a:pt x="5786" y="11904"/>
                      <a:pt x="933" y="18368"/>
                      <a:pt x="470" y="18961"/>
                    </a:cubicBezTo>
                    <a:cubicBezTo>
                      <a:pt x="6" y="19553"/>
                      <a:pt x="-886" y="20846"/>
                      <a:pt x="2396" y="21223"/>
                    </a:cubicBezTo>
                    <a:cubicBezTo>
                      <a:pt x="5678" y="21600"/>
                      <a:pt x="10566" y="21546"/>
                      <a:pt x="10566" y="21546"/>
                    </a:cubicBezTo>
                    <a:lnTo>
                      <a:pt x="20377" y="21546"/>
                    </a:lnTo>
                    <a:cubicBezTo>
                      <a:pt x="20595" y="20209"/>
                      <a:pt x="20714" y="18811"/>
                      <a:pt x="20714" y="17372"/>
                    </a:cubicBezTo>
                    <a:cubicBezTo>
                      <a:pt x="20714" y="7778"/>
                      <a:pt x="15554" y="0"/>
                      <a:pt x="9190" y="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0" name="Shape 4256"/>
              <p:cNvSpPr/>
              <p:nvPr/>
            </p:nvSpPr>
            <p:spPr>
              <a:xfrm>
                <a:off x="4033990" y="5750315"/>
                <a:ext cx="978518" cy="6742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14" h="21549" extrusionOk="0">
                    <a:moveTo>
                      <a:pt x="11524" y="0"/>
                    </a:moveTo>
                    <a:cubicBezTo>
                      <a:pt x="11926" y="0"/>
                      <a:pt x="12323" y="32"/>
                      <a:pt x="12715" y="92"/>
                    </a:cubicBezTo>
                    <a:cubicBezTo>
                      <a:pt x="13024" y="4243"/>
                      <a:pt x="13417" y="8100"/>
                      <a:pt x="13858" y="9210"/>
                    </a:cubicBezTo>
                    <a:cubicBezTo>
                      <a:pt x="14928" y="11904"/>
                      <a:pt x="19780" y="18368"/>
                      <a:pt x="20244" y="18961"/>
                    </a:cubicBezTo>
                    <a:cubicBezTo>
                      <a:pt x="20708" y="19553"/>
                      <a:pt x="21600" y="20846"/>
                      <a:pt x="18318" y="21223"/>
                    </a:cubicBezTo>
                    <a:cubicBezTo>
                      <a:pt x="15035" y="21600"/>
                      <a:pt x="10148" y="21546"/>
                      <a:pt x="10148" y="21546"/>
                    </a:cubicBezTo>
                    <a:lnTo>
                      <a:pt x="337" y="21546"/>
                    </a:lnTo>
                    <a:cubicBezTo>
                      <a:pt x="119" y="20209"/>
                      <a:pt x="0" y="18811"/>
                      <a:pt x="0" y="17372"/>
                    </a:cubicBezTo>
                    <a:cubicBezTo>
                      <a:pt x="0" y="7778"/>
                      <a:pt x="5160" y="0"/>
                      <a:pt x="11524" y="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1" name="Shape 4257"/>
              <p:cNvSpPr/>
              <p:nvPr/>
            </p:nvSpPr>
            <p:spPr>
              <a:xfrm>
                <a:off x="3645624" y="62639"/>
                <a:ext cx="163377" cy="1633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9"/>
                    </a:moveTo>
                    <a:cubicBezTo>
                      <a:pt x="21600" y="16765"/>
                      <a:pt x="16764" y="21600"/>
                      <a:pt x="10800" y="21600"/>
                    </a:cubicBezTo>
                    <a:cubicBezTo>
                      <a:pt x="4836" y="21600"/>
                      <a:pt x="0" y="16765"/>
                      <a:pt x="0" y="10799"/>
                    </a:cubicBezTo>
                    <a:cubicBezTo>
                      <a:pt x="0" y="4836"/>
                      <a:pt x="4836" y="0"/>
                      <a:pt x="10800" y="0"/>
                    </a:cubicBezTo>
                    <a:cubicBezTo>
                      <a:pt x="16764" y="0"/>
                      <a:pt x="21600" y="4836"/>
                      <a:pt x="21600" y="10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2" name="Shape 4258"/>
              <p:cNvSpPr/>
              <p:nvPr/>
            </p:nvSpPr>
            <p:spPr>
              <a:xfrm>
                <a:off x="3658152" y="75167"/>
                <a:ext cx="145430" cy="1454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9"/>
                    </a:moveTo>
                    <a:cubicBezTo>
                      <a:pt x="21600" y="16762"/>
                      <a:pt x="16766" y="21600"/>
                      <a:pt x="10801" y="21600"/>
                    </a:cubicBezTo>
                    <a:cubicBezTo>
                      <a:pt x="4835" y="21600"/>
                      <a:pt x="0" y="16762"/>
                      <a:pt x="0" y="10799"/>
                    </a:cubicBezTo>
                    <a:cubicBezTo>
                      <a:pt x="0" y="4835"/>
                      <a:pt x="4835" y="0"/>
                      <a:pt x="10801" y="0"/>
                    </a:cubicBezTo>
                    <a:cubicBezTo>
                      <a:pt x="16766" y="0"/>
                      <a:pt x="21600" y="4835"/>
                      <a:pt x="21600" y="10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3" name="Shape 4259"/>
              <p:cNvSpPr/>
              <p:nvPr/>
            </p:nvSpPr>
            <p:spPr>
              <a:xfrm>
                <a:off x="3670680" y="87695"/>
                <a:ext cx="121732" cy="121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1"/>
                    </a:moveTo>
                    <a:cubicBezTo>
                      <a:pt x="21600" y="16764"/>
                      <a:pt x="16763" y="21600"/>
                      <a:pt x="10802" y="21600"/>
                    </a:cubicBezTo>
                    <a:cubicBezTo>
                      <a:pt x="4837" y="21600"/>
                      <a:pt x="0" y="16764"/>
                      <a:pt x="0" y="10801"/>
                    </a:cubicBezTo>
                    <a:cubicBezTo>
                      <a:pt x="0" y="4835"/>
                      <a:pt x="4837" y="0"/>
                      <a:pt x="10802" y="0"/>
                    </a:cubicBezTo>
                    <a:cubicBezTo>
                      <a:pt x="16763" y="0"/>
                      <a:pt x="21600" y="4835"/>
                      <a:pt x="21600" y="1080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4" name="Shape 4260"/>
              <p:cNvSpPr/>
              <p:nvPr/>
            </p:nvSpPr>
            <p:spPr>
              <a:xfrm>
                <a:off x="3670680" y="87695"/>
                <a:ext cx="111944" cy="111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cubicBezTo>
                      <a:pt x="21600" y="16762"/>
                      <a:pt x="16765" y="21600"/>
                      <a:pt x="10800" y="21600"/>
                    </a:cubicBezTo>
                    <a:cubicBezTo>
                      <a:pt x="4835" y="21600"/>
                      <a:pt x="0" y="16762"/>
                      <a:pt x="0" y="10798"/>
                    </a:cubicBezTo>
                    <a:cubicBezTo>
                      <a:pt x="0" y="4832"/>
                      <a:pt x="4835" y="0"/>
                      <a:pt x="10800" y="0"/>
                    </a:cubicBezTo>
                    <a:cubicBezTo>
                      <a:pt x="16765" y="0"/>
                      <a:pt x="21600" y="4832"/>
                      <a:pt x="21600" y="107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5" name="Shape 4261"/>
              <p:cNvSpPr/>
              <p:nvPr/>
            </p:nvSpPr>
            <p:spPr>
              <a:xfrm>
                <a:off x="3670680" y="87695"/>
                <a:ext cx="111944" cy="111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2"/>
                    </a:moveTo>
                    <a:cubicBezTo>
                      <a:pt x="21600" y="16767"/>
                      <a:pt x="16765" y="21600"/>
                      <a:pt x="10800" y="21600"/>
                    </a:cubicBezTo>
                    <a:cubicBezTo>
                      <a:pt x="4835" y="21600"/>
                      <a:pt x="0" y="16767"/>
                      <a:pt x="0" y="10802"/>
                    </a:cubicBezTo>
                    <a:cubicBezTo>
                      <a:pt x="0" y="4837"/>
                      <a:pt x="4835" y="0"/>
                      <a:pt x="10800" y="0"/>
                    </a:cubicBezTo>
                    <a:cubicBezTo>
                      <a:pt x="16765" y="0"/>
                      <a:pt x="21600" y="4837"/>
                      <a:pt x="21600" y="10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6" name="Shape 4262"/>
              <p:cNvSpPr/>
              <p:nvPr/>
            </p:nvSpPr>
            <p:spPr>
              <a:xfrm>
                <a:off x="3683208" y="100223"/>
                <a:ext cx="88846" cy="888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cubicBezTo>
                      <a:pt x="21600" y="16765"/>
                      <a:pt x="16764" y="21600"/>
                      <a:pt x="10800" y="21600"/>
                    </a:cubicBezTo>
                    <a:cubicBezTo>
                      <a:pt x="4836" y="21600"/>
                      <a:pt x="0" y="16765"/>
                      <a:pt x="0" y="10798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4" y="0"/>
                      <a:pt x="21600" y="4835"/>
                      <a:pt x="21600" y="107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7" name="Shape 4263"/>
              <p:cNvSpPr/>
              <p:nvPr/>
            </p:nvSpPr>
            <p:spPr>
              <a:xfrm>
                <a:off x="3695736" y="112751"/>
                <a:ext cx="56120" cy="56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6"/>
                    </a:moveTo>
                    <a:cubicBezTo>
                      <a:pt x="21600" y="16759"/>
                      <a:pt x="16769" y="21600"/>
                      <a:pt x="10802" y="21600"/>
                    </a:cubicBezTo>
                    <a:cubicBezTo>
                      <a:pt x="4846" y="21600"/>
                      <a:pt x="0" y="16759"/>
                      <a:pt x="0" y="10796"/>
                    </a:cubicBezTo>
                    <a:cubicBezTo>
                      <a:pt x="0" y="4838"/>
                      <a:pt x="4846" y="0"/>
                      <a:pt x="10802" y="0"/>
                    </a:cubicBezTo>
                    <a:cubicBezTo>
                      <a:pt x="16769" y="0"/>
                      <a:pt x="21600" y="4838"/>
                      <a:pt x="21600" y="107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8" name="Shape 4264"/>
              <p:cNvSpPr/>
              <p:nvPr/>
            </p:nvSpPr>
            <p:spPr>
              <a:xfrm>
                <a:off x="3720792" y="137807"/>
                <a:ext cx="47103" cy="38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605"/>
                    </a:moveTo>
                    <a:cubicBezTo>
                      <a:pt x="19434" y="956"/>
                      <a:pt x="16898" y="0"/>
                      <a:pt x="14161" y="0"/>
                    </a:cubicBezTo>
                    <a:cubicBezTo>
                      <a:pt x="6340" y="0"/>
                      <a:pt x="0" y="7797"/>
                      <a:pt x="0" y="17412"/>
                    </a:cubicBezTo>
                    <a:cubicBezTo>
                      <a:pt x="0" y="18536"/>
                      <a:pt x="101" y="19637"/>
                      <a:pt x="269" y="20706"/>
                    </a:cubicBezTo>
                    <a:cubicBezTo>
                      <a:pt x="1795" y="21286"/>
                      <a:pt x="3422" y="21600"/>
                      <a:pt x="5117" y="21600"/>
                    </a:cubicBezTo>
                    <a:cubicBezTo>
                      <a:pt x="13869" y="21600"/>
                      <a:pt x="21028" y="13210"/>
                      <a:pt x="21600" y="260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9" name="Shape 4265"/>
              <p:cNvSpPr/>
              <p:nvPr/>
            </p:nvSpPr>
            <p:spPr>
              <a:xfrm>
                <a:off x="3695736" y="112751"/>
                <a:ext cx="33744" cy="351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95" y="10223"/>
                    </a:moveTo>
                    <a:lnTo>
                      <a:pt x="12625" y="15256"/>
                    </a:lnTo>
                    <a:cubicBezTo>
                      <a:pt x="14645" y="12421"/>
                      <a:pt x="17880" y="10453"/>
                      <a:pt x="21600" y="10039"/>
                    </a:cubicBezTo>
                    <a:lnTo>
                      <a:pt x="21600" y="0"/>
                    </a:lnTo>
                    <a:cubicBezTo>
                      <a:pt x="14011" y="462"/>
                      <a:pt x="7440" y="4413"/>
                      <a:pt x="3595" y="10223"/>
                    </a:cubicBezTo>
                    <a:close/>
                    <a:moveTo>
                      <a:pt x="2545" y="11955"/>
                    </a:moveTo>
                    <a:lnTo>
                      <a:pt x="11583" y="17025"/>
                    </a:lnTo>
                    <a:cubicBezTo>
                      <a:pt x="10917" y="18430"/>
                      <a:pt x="10526" y="19974"/>
                      <a:pt x="10448" y="21600"/>
                    </a:cubicBezTo>
                    <a:lnTo>
                      <a:pt x="0" y="21600"/>
                    </a:lnTo>
                    <a:cubicBezTo>
                      <a:pt x="78" y="18130"/>
                      <a:pt x="987" y="14854"/>
                      <a:pt x="2545" y="119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0" name="Shape 4266"/>
              <p:cNvSpPr/>
              <p:nvPr/>
            </p:nvSpPr>
            <p:spPr>
              <a:xfrm>
                <a:off x="3733320" y="162862"/>
                <a:ext cx="14100" cy="127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29" h="19438" extrusionOk="0">
                    <a:moveTo>
                      <a:pt x="17898" y="3170"/>
                    </a:moveTo>
                    <a:cubicBezTo>
                      <a:pt x="20263" y="7150"/>
                      <a:pt x="18423" y="13279"/>
                      <a:pt x="13775" y="16894"/>
                    </a:cubicBezTo>
                    <a:cubicBezTo>
                      <a:pt x="9126" y="20510"/>
                      <a:pt x="3410" y="20248"/>
                      <a:pt x="1045" y="16259"/>
                    </a:cubicBezTo>
                    <a:cubicBezTo>
                      <a:pt x="-1337" y="12279"/>
                      <a:pt x="486" y="6160"/>
                      <a:pt x="5151" y="2535"/>
                    </a:cubicBezTo>
                    <a:cubicBezTo>
                      <a:pt x="9816" y="-1090"/>
                      <a:pt x="15500" y="-782"/>
                      <a:pt x="17898" y="317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1" name="Shape 4267"/>
              <p:cNvSpPr/>
              <p:nvPr/>
            </p:nvSpPr>
            <p:spPr>
              <a:xfrm>
                <a:off x="3733320" y="150335"/>
                <a:ext cx="8436" cy="76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32" h="19445" extrusionOk="0">
                    <a:moveTo>
                      <a:pt x="17881" y="3184"/>
                    </a:moveTo>
                    <a:cubicBezTo>
                      <a:pt x="20275" y="7130"/>
                      <a:pt x="18438" y="13263"/>
                      <a:pt x="13789" y="16908"/>
                    </a:cubicBezTo>
                    <a:cubicBezTo>
                      <a:pt x="9141" y="20537"/>
                      <a:pt x="3463" y="20236"/>
                      <a:pt x="1013" y="16242"/>
                    </a:cubicBezTo>
                    <a:cubicBezTo>
                      <a:pt x="-1325" y="12296"/>
                      <a:pt x="512" y="6163"/>
                      <a:pt x="5188" y="2519"/>
                    </a:cubicBezTo>
                    <a:cubicBezTo>
                      <a:pt x="9837" y="-1063"/>
                      <a:pt x="15487" y="-809"/>
                      <a:pt x="17881" y="318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2" name="Shape 4268"/>
              <p:cNvSpPr/>
              <p:nvPr/>
            </p:nvSpPr>
            <p:spPr>
              <a:xfrm>
                <a:off x="3720792" y="137807"/>
                <a:ext cx="5737" cy="51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60" h="19428" extrusionOk="0">
                    <a:moveTo>
                      <a:pt x="17933" y="3203"/>
                    </a:moveTo>
                    <a:cubicBezTo>
                      <a:pt x="20269" y="7156"/>
                      <a:pt x="18507" y="13247"/>
                      <a:pt x="13793" y="16851"/>
                    </a:cubicBezTo>
                    <a:cubicBezTo>
                      <a:pt x="9080" y="20525"/>
                      <a:pt x="3423" y="20223"/>
                      <a:pt x="1046" y="16247"/>
                    </a:cubicBezTo>
                    <a:cubicBezTo>
                      <a:pt x="-1331" y="12271"/>
                      <a:pt x="472" y="6133"/>
                      <a:pt x="5145" y="2506"/>
                    </a:cubicBezTo>
                    <a:cubicBezTo>
                      <a:pt x="9735" y="-1075"/>
                      <a:pt x="15515" y="-796"/>
                      <a:pt x="17933" y="320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3" name="Shape 4269"/>
              <p:cNvSpPr/>
              <p:nvPr/>
            </p:nvSpPr>
            <p:spPr>
              <a:xfrm>
                <a:off x="0" y="4522578"/>
                <a:ext cx="7457568" cy="101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1E2E4">
                      <a:alpha val="0"/>
                    </a:srgbClr>
                  </a:gs>
                  <a:gs pos="100000">
                    <a:srgbClr val="9FA1A5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4" name="Shape 4270"/>
              <p:cNvSpPr/>
              <p:nvPr/>
            </p:nvSpPr>
            <p:spPr>
              <a:xfrm>
                <a:off x="350781" y="363309"/>
                <a:ext cx="6749730" cy="3808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61" name="Shape 4274"/>
            <p:cNvSpPr/>
            <p:nvPr/>
          </p:nvSpPr>
          <p:spPr>
            <a:xfrm>
              <a:off x="3482761" y="3222"/>
              <a:ext cx="3972832" cy="452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58"/>
                  </a:moveTo>
                  <a:cubicBezTo>
                    <a:pt x="21600" y="519"/>
                    <a:pt x="21009" y="0"/>
                    <a:pt x="20281" y="0"/>
                  </a:cubicBezTo>
                  <a:lnTo>
                    <a:pt x="13897" y="0"/>
                  </a:lnTo>
                  <a:lnTo>
                    <a:pt x="0" y="21600"/>
                  </a:lnTo>
                  <a:lnTo>
                    <a:pt x="21600" y="21600"/>
                  </a:lnTo>
                  <a:cubicBezTo>
                    <a:pt x="21600" y="21600"/>
                    <a:pt x="21600" y="1158"/>
                    <a:pt x="21600" y="1158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6" name="Picture Placeholder 3"/>
          <p:cNvSpPr>
            <a:spLocks noGrp="1"/>
          </p:cNvSpPr>
          <p:nvPr userDrawn="1">
            <p:ph type="pic" sz="quarter" idx="15"/>
          </p:nvPr>
        </p:nvSpPr>
        <p:spPr>
          <a:xfrm>
            <a:off x="1903678" y="2226138"/>
            <a:ext cx="3478222" cy="19501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 userDrawn="1"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9" name="Group 4309"/>
          <p:cNvGrpSpPr/>
          <p:nvPr userDrawn="1"/>
        </p:nvGrpSpPr>
        <p:grpSpPr>
          <a:xfrm>
            <a:off x="5117239" y="3742758"/>
            <a:ext cx="1906947" cy="1461120"/>
            <a:chOff x="0" y="-1"/>
            <a:chExt cx="3713299" cy="2845165"/>
          </a:xfrm>
        </p:grpSpPr>
        <p:sp>
          <p:nvSpPr>
            <p:cNvPr id="126" name="Shape 4276"/>
            <p:cNvSpPr/>
            <p:nvPr/>
          </p:nvSpPr>
          <p:spPr>
            <a:xfrm>
              <a:off x="0" y="4175"/>
              <a:ext cx="3700367" cy="284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90" y="0"/>
                  </a:moveTo>
                  <a:lnTo>
                    <a:pt x="810" y="0"/>
                  </a:lnTo>
                  <a:cubicBezTo>
                    <a:pt x="391" y="0"/>
                    <a:pt x="46" y="416"/>
                    <a:pt x="4" y="948"/>
                  </a:cubicBezTo>
                  <a:cubicBezTo>
                    <a:pt x="1" y="983"/>
                    <a:pt x="0" y="1019"/>
                    <a:pt x="0" y="1055"/>
                  </a:cubicBezTo>
                  <a:lnTo>
                    <a:pt x="0" y="1193"/>
                  </a:lnTo>
                  <a:lnTo>
                    <a:pt x="0" y="2314"/>
                  </a:lnTo>
                  <a:lnTo>
                    <a:pt x="0" y="20545"/>
                  </a:lnTo>
                  <a:cubicBezTo>
                    <a:pt x="0" y="20581"/>
                    <a:pt x="1" y="20617"/>
                    <a:pt x="4" y="20652"/>
                  </a:cubicBezTo>
                  <a:cubicBezTo>
                    <a:pt x="46" y="21184"/>
                    <a:pt x="391" y="21600"/>
                    <a:pt x="810" y="21600"/>
                  </a:cubicBezTo>
                  <a:lnTo>
                    <a:pt x="20790" y="21600"/>
                  </a:lnTo>
                  <a:cubicBezTo>
                    <a:pt x="21236" y="21600"/>
                    <a:pt x="21600" y="21127"/>
                    <a:pt x="21600" y="20545"/>
                  </a:cubicBezTo>
                  <a:lnTo>
                    <a:pt x="21600" y="1055"/>
                  </a:lnTo>
                  <a:cubicBezTo>
                    <a:pt x="21600" y="473"/>
                    <a:pt x="21236" y="0"/>
                    <a:pt x="20790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27" name="Group 4305"/>
            <p:cNvGrpSpPr/>
            <p:nvPr/>
          </p:nvGrpSpPr>
          <p:grpSpPr>
            <a:xfrm>
              <a:off x="4537" y="-1"/>
              <a:ext cx="3708762" cy="2840989"/>
              <a:chOff x="0" y="0"/>
              <a:chExt cx="3708760" cy="2840987"/>
            </a:xfrm>
          </p:grpSpPr>
          <p:sp>
            <p:nvSpPr>
              <p:cNvPr id="130" name="Shape 4277"/>
              <p:cNvSpPr/>
              <p:nvPr/>
            </p:nvSpPr>
            <p:spPr>
              <a:xfrm>
                <a:off x="0" y="0"/>
                <a:ext cx="3698257" cy="2838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48"/>
                    </a:moveTo>
                    <a:lnTo>
                      <a:pt x="0" y="20552"/>
                    </a:lnTo>
                    <a:cubicBezTo>
                      <a:pt x="0" y="21131"/>
                      <a:pt x="360" y="21600"/>
                      <a:pt x="804" y="21600"/>
                    </a:cubicBezTo>
                    <a:lnTo>
                      <a:pt x="20796" y="21600"/>
                    </a:lnTo>
                    <a:cubicBezTo>
                      <a:pt x="21240" y="21600"/>
                      <a:pt x="21600" y="21131"/>
                      <a:pt x="21600" y="20552"/>
                    </a:cubicBezTo>
                    <a:lnTo>
                      <a:pt x="21600" y="1048"/>
                    </a:lnTo>
                    <a:cubicBezTo>
                      <a:pt x="21600" y="469"/>
                      <a:pt x="21240" y="0"/>
                      <a:pt x="20796" y="0"/>
                    </a:cubicBezTo>
                    <a:lnTo>
                      <a:pt x="804" y="0"/>
                    </a:lnTo>
                    <a:cubicBezTo>
                      <a:pt x="360" y="0"/>
                      <a:pt x="0" y="469"/>
                      <a:pt x="0" y="1048"/>
                    </a:cubicBezTo>
                    <a:cubicBezTo>
                      <a:pt x="0" y="1048"/>
                      <a:pt x="0" y="1048"/>
                      <a:pt x="0" y="1048"/>
                    </a:cubicBezTo>
                    <a:close/>
                    <a:moveTo>
                      <a:pt x="64" y="1048"/>
                    </a:moveTo>
                    <a:cubicBezTo>
                      <a:pt x="64" y="516"/>
                      <a:pt x="396" y="83"/>
                      <a:pt x="804" y="83"/>
                    </a:cubicBezTo>
                    <a:lnTo>
                      <a:pt x="20796" y="83"/>
                    </a:lnTo>
                    <a:cubicBezTo>
                      <a:pt x="21204" y="83"/>
                      <a:pt x="21536" y="516"/>
                      <a:pt x="21536" y="1048"/>
                    </a:cubicBezTo>
                    <a:lnTo>
                      <a:pt x="21536" y="20552"/>
                    </a:lnTo>
                    <a:cubicBezTo>
                      <a:pt x="21536" y="21084"/>
                      <a:pt x="21204" y="21517"/>
                      <a:pt x="20796" y="21517"/>
                    </a:cubicBezTo>
                    <a:lnTo>
                      <a:pt x="804" y="21517"/>
                    </a:lnTo>
                    <a:cubicBezTo>
                      <a:pt x="396" y="21517"/>
                      <a:pt x="64" y="21084"/>
                      <a:pt x="64" y="20552"/>
                    </a:cubicBezTo>
                    <a:lnTo>
                      <a:pt x="64" y="1048"/>
                    </a:lnTo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1" name="Shape 4278"/>
              <p:cNvSpPr/>
              <p:nvPr/>
            </p:nvSpPr>
            <p:spPr>
              <a:xfrm>
                <a:off x="12527" y="12527"/>
                <a:ext cx="3680727" cy="2821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43" y="16"/>
                    </a:moveTo>
                    <a:cubicBezTo>
                      <a:pt x="21254" y="16"/>
                      <a:pt x="21588" y="452"/>
                      <a:pt x="21588" y="987"/>
                    </a:cubicBezTo>
                    <a:lnTo>
                      <a:pt x="21588" y="20613"/>
                    </a:lnTo>
                    <a:cubicBezTo>
                      <a:pt x="21588" y="21148"/>
                      <a:pt x="21254" y="21584"/>
                      <a:pt x="20843" y="21584"/>
                    </a:cubicBezTo>
                    <a:lnTo>
                      <a:pt x="757" y="21584"/>
                    </a:lnTo>
                    <a:cubicBezTo>
                      <a:pt x="346" y="21584"/>
                      <a:pt x="12" y="21148"/>
                      <a:pt x="12" y="20613"/>
                    </a:cubicBezTo>
                    <a:lnTo>
                      <a:pt x="12" y="987"/>
                    </a:lnTo>
                    <a:cubicBezTo>
                      <a:pt x="12" y="452"/>
                      <a:pt x="346" y="16"/>
                      <a:pt x="757" y="16"/>
                    </a:cubicBezTo>
                    <a:cubicBezTo>
                      <a:pt x="757" y="16"/>
                      <a:pt x="20843" y="16"/>
                      <a:pt x="20843" y="16"/>
                    </a:cubicBezTo>
                    <a:close/>
                    <a:moveTo>
                      <a:pt x="0" y="987"/>
                    </a:moveTo>
                    <a:lnTo>
                      <a:pt x="0" y="20613"/>
                    </a:lnTo>
                    <a:cubicBezTo>
                      <a:pt x="0" y="21157"/>
                      <a:pt x="340" y="21600"/>
                      <a:pt x="757" y="21600"/>
                    </a:cubicBezTo>
                    <a:lnTo>
                      <a:pt x="20843" y="21600"/>
                    </a:lnTo>
                    <a:cubicBezTo>
                      <a:pt x="21260" y="21600"/>
                      <a:pt x="21600" y="21157"/>
                      <a:pt x="21600" y="20613"/>
                    </a:cubicBezTo>
                    <a:lnTo>
                      <a:pt x="21600" y="987"/>
                    </a:lnTo>
                    <a:cubicBezTo>
                      <a:pt x="21600" y="443"/>
                      <a:pt x="21260" y="0"/>
                      <a:pt x="20843" y="0"/>
                    </a:cubicBezTo>
                    <a:lnTo>
                      <a:pt x="757" y="0"/>
                    </a:lnTo>
                    <a:cubicBezTo>
                      <a:pt x="340" y="0"/>
                      <a:pt x="0" y="443"/>
                      <a:pt x="0" y="987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2" name="Shape 4279"/>
              <p:cNvSpPr/>
              <p:nvPr/>
            </p:nvSpPr>
            <p:spPr>
              <a:xfrm>
                <a:off x="0" y="0"/>
                <a:ext cx="3700361" cy="2840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90" y="16"/>
                    </a:moveTo>
                    <a:cubicBezTo>
                      <a:pt x="21230" y="16"/>
                      <a:pt x="21588" y="482"/>
                      <a:pt x="21588" y="1055"/>
                    </a:cubicBezTo>
                    <a:lnTo>
                      <a:pt x="21588" y="20545"/>
                    </a:lnTo>
                    <a:cubicBezTo>
                      <a:pt x="21588" y="21118"/>
                      <a:pt x="21230" y="21584"/>
                      <a:pt x="20790" y="21584"/>
                    </a:cubicBezTo>
                    <a:lnTo>
                      <a:pt x="810" y="21584"/>
                    </a:lnTo>
                    <a:cubicBezTo>
                      <a:pt x="370" y="21584"/>
                      <a:pt x="12" y="21118"/>
                      <a:pt x="12" y="20545"/>
                    </a:cubicBezTo>
                    <a:lnTo>
                      <a:pt x="12" y="1055"/>
                    </a:lnTo>
                    <a:cubicBezTo>
                      <a:pt x="12" y="482"/>
                      <a:pt x="370" y="16"/>
                      <a:pt x="810" y="16"/>
                    </a:cubicBezTo>
                    <a:cubicBezTo>
                      <a:pt x="810" y="16"/>
                      <a:pt x="20790" y="16"/>
                      <a:pt x="20790" y="16"/>
                    </a:cubicBezTo>
                    <a:close/>
                    <a:moveTo>
                      <a:pt x="0" y="1055"/>
                    </a:moveTo>
                    <a:lnTo>
                      <a:pt x="0" y="20545"/>
                    </a:lnTo>
                    <a:cubicBezTo>
                      <a:pt x="0" y="21127"/>
                      <a:pt x="363" y="21600"/>
                      <a:pt x="810" y="21600"/>
                    </a:cubicBezTo>
                    <a:lnTo>
                      <a:pt x="20790" y="21600"/>
                    </a:lnTo>
                    <a:cubicBezTo>
                      <a:pt x="21237" y="21600"/>
                      <a:pt x="21600" y="21127"/>
                      <a:pt x="21600" y="20545"/>
                    </a:cubicBezTo>
                    <a:lnTo>
                      <a:pt x="21600" y="1055"/>
                    </a:lnTo>
                    <a:cubicBezTo>
                      <a:pt x="21600" y="473"/>
                      <a:pt x="21237" y="0"/>
                      <a:pt x="20790" y="0"/>
                    </a:cubicBezTo>
                    <a:lnTo>
                      <a:pt x="810" y="0"/>
                    </a:lnTo>
                    <a:cubicBezTo>
                      <a:pt x="363" y="0"/>
                      <a:pt x="0" y="473"/>
                      <a:pt x="0" y="10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3" name="Shape 4280"/>
              <p:cNvSpPr/>
              <p:nvPr/>
            </p:nvSpPr>
            <p:spPr>
              <a:xfrm>
                <a:off x="0" y="0"/>
                <a:ext cx="3696165" cy="28367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01" y="16"/>
                    </a:moveTo>
                    <a:cubicBezTo>
                      <a:pt x="21235" y="16"/>
                      <a:pt x="21588" y="476"/>
                      <a:pt x="21588" y="1041"/>
                    </a:cubicBezTo>
                    <a:lnTo>
                      <a:pt x="21588" y="20559"/>
                    </a:lnTo>
                    <a:cubicBezTo>
                      <a:pt x="21588" y="21124"/>
                      <a:pt x="21235" y="21584"/>
                      <a:pt x="20801" y="21584"/>
                    </a:cubicBezTo>
                    <a:lnTo>
                      <a:pt x="799" y="21584"/>
                    </a:lnTo>
                    <a:cubicBezTo>
                      <a:pt x="365" y="21584"/>
                      <a:pt x="12" y="21124"/>
                      <a:pt x="12" y="20559"/>
                    </a:cubicBezTo>
                    <a:lnTo>
                      <a:pt x="12" y="1041"/>
                    </a:lnTo>
                    <a:cubicBezTo>
                      <a:pt x="12" y="476"/>
                      <a:pt x="365" y="16"/>
                      <a:pt x="799" y="16"/>
                    </a:cubicBezTo>
                    <a:cubicBezTo>
                      <a:pt x="799" y="16"/>
                      <a:pt x="20801" y="16"/>
                      <a:pt x="20801" y="16"/>
                    </a:cubicBezTo>
                    <a:close/>
                    <a:moveTo>
                      <a:pt x="0" y="1041"/>
                    </a:moveTo>
                    <a:lnTo>
                      <a:pt x="0" y="20559"/>
                    </a:lnTo>
                    <a:cubicBezTo>
                      <a:pt x="0" y="21133"/>
                      <a:pt x="358" y="21600"/>
                      <a:pt x="799" y="21600"/>
                    </a:cubicBezTo>
                    <a:lnTo>
                      <a:pt x="20801" y="21600"/>
                    </a:lnTo>
                    <a:cubicBezTo>
                      <a:pt x="21242" y="21600"/>
                      <a:pt x="21600" y="21133"/>
                      <a:pt x="21600" y="20559"/>
                    </a:cubicBezTo>
                    <a:lnTo>
                      <a:pt x="21600" y="1041"/>
                    </a:lnTo>
                    <a:cubicBezTo>
                      <a:pt x="21600" y="467"/>
                      <a:pt x="21242" y="0"/>
                      <a:pt x="20801" y="0"/>
                    </a:cubicBezTo>
                    <a:lnTo>
                      <a:pt x="799" y="0"/>
                    </a:lnTo>
                    <a:cubicBezTo>
                      <a:pt x="358" y="0"/>
                      <a:pt x="0" y="467"/>
                      <a:pt x="0" y="104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DFDFD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4" name="Shape 4281"/>
              <p:cNvSpPr/>
              <p:nvPr/>
            </p:nvSpPr>
            <p:spPr>
              <a:xfrm>
                <a:off x="12527" y="12527"/>
                <a:ext cx="3676506" cy="28171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45" y="0"/>
                    </a:moveTo>
                    <a:cubicBezTo>
                      <a:pt x="334" y="0"/>
                      <a:pt x="0" y="436"/>
                      <a:pt x="0" y="973"/>
                    </a:cubicBezTo>
                    <a:lnTo>
                      <a:pt x="0" y="20627"/>
                    </a:lnTo>
                    <a:cubicBezTo>
                      <a:pt x="0" y="21164"/>
                      <a:pt x="334" y="21600"/>
                      <a:pt x="745" y="21600"/>
                    </a:cubicBezTo>
                    <a:lnTo>
                      <a:pt x="20855" y="21600"/>
                    </a:lnTo>
                    <a:cubicBezTo>
                      <a:pt x="21266" y="21600"/>
                      <a:pt x="21600" y="21164"/>
                      <a:pt x="21600" y="20627"/>
                    </a:cubicBezTo>
                    <a:lnTo>
                      <a:pt x="21600" y="973"/>
                    </a:lnTo>
                    <a:cubicBezTo>
                      <a:pt x="21600" y="436"/>
                      <a:pt x="21266" y="0"/>
                      <a:pt x="20855" y="0"/>
                    </a:cubicBezTo>
                    <a:cubicBezTo>
                      <a:pt x="20855" y="0"/>
                      <a:pt x="745" y="0"/>
                      <a:pt x="74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alpha val="0"/>
                    </a:srgbClr>
                  </a:gs>
                  <a:gs pos="100000">
                    <a:srgbClr val="0A0A0A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5" name="Shape 4282"/>
              <p:cNvSpPr/>
              <p:nvPr/>
            </p:nvSpPr>
            <p:spPr>
              <a:xfrm>
                <a:off x="12527" y="12527"/>
                <a:ext cx="3672297" cy="2812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958"/>
                    </a:moveTo>
                    <a:lnTo>
                      <a:pt x="0" y="20642"/>
                    </a:lnTo>
                    <a:cubicBezTo>
                      <a:pt x="0" y="21170"/>
                      <a:pt x="329" y="21600"/>
                      <a:pt x="734" y="21600"/>
                    </a:cubicBezTo>
                    <a:lnTo>
                      <a:pt x="20866" y="21600"/>
                    </a:lnTo>
                    <a:cubicBezTo>
                      <a:pt x="21271" y="21600"/>
                      <a:pt x="21600" y="21170"/>
                      <a:pt x="21600" y="20642"/>
                    </a:cubicBezTo>
                    <a:lnTo>
                      <a:pt x="21600" y="958"/>
                    </a:lnTo>
                    <a:cubicBezTo>
                      <a:pt x="21600" y="430"/>
                      <a:pt x="21271" y="0"/>
                      <a:pt x="20866" y="0"/>
                    </a:cubicBezTo>
                    <a:lnTo>
                      <a:pt x="734" y="0"/>
                    </a:lnTo>
                    <a:cubicBezTo>
                      <a:pt x="329" y="0"/>
                      <a:pt x="0" y="430"/>
                      <a:pt x="0" y="958"/>
                    </a:cubicBezTo>
                    <a:cubicBezTo>
                      <a:pt x="0" y="958"/>
                      <a:pt x="0" y="958"/>
                      <a:pt x="0" y="958"/>
                    </a:cubicBezTo>
                    <a:close/>
                    <a:moveTo>
                      <a:pt x="19" y="958"/>
                    </a:moveTo>
                    <a:cubicBezTo>
                      <a:pt x="19" y="443"/>
                      <a:pt x="339" y="24"/>
                      <a:pt x="734" y="24"/>
                    </a:cubicBezTo>
                    <a:lnTo>
                      <a:pt x="20866" y="24"/>
                    </a:lnTo>
                    <a:cubicBezTo>
                      <a:pt x="21261" y="24"/>
                      <a:pt x="21581" y="443"/>
                      <a:pt x="21581" y="958"/>
                    </a:cubicBezTo>
                    <a:lnTo>
                      <a:pt x="21581" y="20642"/>
                    </a:lnTo>
                    <a:cubicBezTo>
                      <a:pt x="21581" y="21157"/>
                      <a:pt x="21261" y="21576"/>
                      <a:pt x="20866" y="21576"/>
                    </a:cubicBezTo>
                    <a:lnTo>
                      <a:pt x="734" y="21576"/>
                    </a:lnTo>
                    <a:cubicBezTo>
                      <a:pt x="339" y="21576"/>
                      <a:pt x="19" y="21157"/>
                      <a:pt x="19" y="20642"/>
                    </a:cubicBezTo>
                    <a:lnTo>
                      <a:pt x="19" y="958"/>
                    </a:lnTo>
                  </a:path>
                </a:pathLst>
              </a:custGeom>
              <a:gradFill flip="none" rotWithShape="1">
                <a:gsLst>
                  <a:gs pos="0">
                    <a:srgbClr val="515151">
                      <a:alpha val="0"/>
                    </a:srgbClr>
                  </a:gs>
                  <a:gs pos="100000">
                    <a:srgbClr val="515151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6" name="Shape 4283"/>
              <p:cNvSpPr/>
              <p:nvPr/>
            </p:nvSpPr>
            <p:spPr>
              <a:xfrm>
                <a:off x="0" y="162862"/>
                <a:ext cx="2093" cy="1474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5E5E5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7" name="Shape 4284"/>
              <p:cNvSpPr/>
              <p:nvPr/>
            </p:nvSpPr>
            <p:spPr>
              <a:xfrm>
                <a:off x="3470233" y="1340487"/>
                <a:ext cx="165996" cy="165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16765" y="0"/>
                      <a:pt x="21600" y="4836"/>
                      <a:pt x="21600" y="10800"/>
                    </a:cubicBezTo>
                    <a:cubicBezTo>
                      <a:pt x="21600" y="16764"/>
                      <a:pt x="16765" y="21600"/>
                      <a:pt x="10802" y="21600"/>
                    </a:cubicBezTo>
                    <a:cubicBezTo>
                      <a:pt x="4836" y="21600"/>
                      <a:pt x="0" y="16764"/>
                      <a:pt x="0" y="10800"/>
                    </a:cubicBezTo>
                    <a:cubicBezTo>
                      <a:pt x="0" y="4836"/>
                      <a:pt x="4836" y="0"/>
                      <a:pt x="1080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07070">
                      <a:alpha val="0"/>
                    </a:srgbClr>
                  </a:gs>
                  <a:gs pos="100000">
                    <a:srgbClr val="242424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8" name="Shape 4285"/>
              <p:cNvSpPr/>
              <p:nvPr/>
            </p:nvSpPr>
            <p:spPr>
              <a:xfrm>
                <a:off x="3545401" y="1340487"/>
                <a:ext cx="84736" cy="165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11" y="10800"/>
                    </a:moveTo>
                    <a:cubicBezTo>
                      <a:pt x="20711" y="16687"/>
                      <a:pt x="11480" y="21473"/>
                      <a:pt x="0" y="21594"/>
                    </a:cubicBezTo>
                    <a:cubicBezTo>
                      <a:pt x="150" y="21597"/>
                      <a:pt x="296" y="21600"/>
                      <a:pt x="446" y="21600"/>
                    </a:cubicBezTo>
                    <a:cubicBezTo>
                      <a:pt x="12129" y="21600"/>
                      <a:pt x="21600" y="16764"/>
                      <a:pt x="21600" y="10800"/>
                    </a:cubicBezTo>
                    <a:cubicBezTo>
                      <a:pt x="21600" y="4836"/>
                      <a:pt x="12129" y="0"/>
                      <a:pt x="446" y="0"/>
                    </a:cubicBezTo>
                    <a:cubicBezTo>
                      <a:pt x="296" y="0"/>
                      <a:pt x="150" y="5"/>
                      <a:pt x="0" y="6"/>
                    </a:cubicBezTo>
                    <a:cubicBezTo>
                      <a:pt x="11480" y="127"/>
                      <a:pt x="20711" y="4913"/>
                      <a:pt x="20711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97979">
                      <a:alpha val="0"/>
                    </a:srgbClr>
                  </a:gs>
                  <a:gs pos="100000">
                    <a:srgbClr val="797979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9" name="Shape 4286"/>
              <p:cNvSpPr/>
              <p:nvPr/>
            </p:nvSpPr>
            <p:spPr>
              <a:xfrm>
                <a:off x="3457705" y="1340487"/>
                <a:ext cx="84503" cy="165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4" h="21597" extrusionOk="0">
                    <a:moveTo>
                      <a:pt x="816" y="10794"/>
                    </a:moveTo>
                    <a:cubicBezTo>
                      <a:pt x="826" y="4908"/>
                      <a:pt x="10108" y="115"/>
                      <a:pt x="21594" y="5"/>
                    </a:cubicBezTo>
                    <a:cubicBezTo>
                      <a:pt x="21456" y="5"/>
                      <a:pt x="21322" y="0"/>
                      <a:pt x="21184" y="0"/>
                    </a:cubicBezTo>
                    <a:cubicBezTo>
                      <a:pt x="9508" y="-3"/>
                      <a:pt x="7" y="4838"/>
                      <a:pt x="0" y="10792"/>
                    </a:cubicBezTo>
                    <a:cubicBezTo>
                      <a:pt x="-6" y="16750"/>
                      <a:pt x="9486" y="21594"/>
                      <a:pt x="21163" y="21597"/>
                    </a:cubicBezTo>
                    <a:cubicBezTo>
                      <a:pt x="21300" y="21597"/>
                      <a:pt x="21438" y="21594"/>
                      <a:pt x="21572" y="21594"/>
                    </a:cubicBezTo>
                    <a:cubicBezTo>
                      <a:pt x="10086" y="21479"/>
                      <a:pt x="810" y="16679"/>
                      <a:pt x="816" y="10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221A">
                      <a:alpha val="0"/>
                    </a:srgbClr>
                  </a:gs>
                  <a:gs pos="100000">
                    <a:srgbClr val="232323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0" name="Shape 4287"/>
              <p:cNvSpPr/>
              <p:nvPr/>
            </p:nvSpPr>
            <p:spPr>
              <a:xfrm>
                <a:off x="3520345" y="1390599"/>
                <a:ext cx="57857" cy="578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071"/>
                    </a:moveTo>
                    <a:lnTo>
                      <a:pt x="0" y="17534"/>
                    </a:lnTo>
                    <a:cubicBezTo>
                      <a:pt x="0" y="19782"/>
                      <a:pt x="1827" y="21600"/>
                      <a:pt x="4079" y="21600"/>
                    </a:cubicBezTo>
                    <a:lnTo>
                      <a:pt x="17530" y="21600"/>
                    </a:lnTo>
                    <a:cubicBezTo>
                      <a:pt x="19782" y="21600"/>
                      <a:pt x="21600" y="19782"/>
                      <a:pt x="21600" y="17534"/>
                    </a:cubicBezTo>
                    <a:lnTo>
                      <a:pt x="21600" y="4071"/>
                    </a:lnTo>
                    <a:cubicBezTo>
                      <a:pt x="21600" y="1827"/>
                      <a:pt x="19782" y="0"/>
                      <a:pt x="17530" y="0"/>
                    </a:cubicBezTo>
                    <a:lnTo>
                      <a:pt x="4079" y="0"/>
                    </a:lnTo>
                    <a:cubicBezTo>
                      <a:pt x="1827" y="0"/>
                      <a:pt x="0" y="1827"/>
                      <a:pt x="0" y="4071"/>
                    </a:cubicBezTo>
                    <a:cubicBezTo>
                      <a:pt x="0" y="4071"/>
                      <a:pt x="0" y="4071"/>
                      <a:pt x="0" y="4071"/>
                    </a:cubicBezTo>
                    <a:close/>
                    <a:moveTo>
                      <a:pt x="1188" y="4071"/>
                    </a:moveTo>
                    <a:cubicBezTo>
                      <a:pt x="1188" y="2476"/>
                      <a:pt x="2480" y="1179"/>
                      <a:pt x="4079" y="1179"/>
                    </a:cubicBezTo>
                    <a:lnTo>
                      <a:pt x="17530" y="1179"/>
                    </a:lnTo>
                    <a:cubicBezTo>
                      <a:pt x="19124" y="1179"/>
                      <a:pt x="20422" y="2476"/>
                      <a:pt x="20422" y="4071"/>
                    </a:cubicBezTo>
                    <a:lnTo>
                      <a:pt x="20422" y="17534"/>
                    </a:lnTo>
                    <a:cubicBezTo>
                      <a:pt x="20422" y="19124"/>
                      <a:pt x="19124" y="20421"/>
                      <a:pt x="17530" y="20421"/>
                    </a:cubicBezTo>
                    <a:lnTo>
                      <a:pt x="4079" y="20421"/>
                    </a:lnTo>
                    <a:cubicBezTo>
                      <a:pt x="2480" y="20421"/>
                      <a:pt x="1188" y="19124"/>
                      <a:pt x="1188" y="17534"/>
                    </a:cubicBezTo>
                    <a:lnTo>
                      <a:pt x="1188" y="4071"/>
                    </a:lnTo>
                  </a:path>
                </a:pathLst>
              </a:custGeom>
              <a:gradFill flip="none" rotWithShape="1">
                <a:gsLst>
                  <a:gs pos="0">
                    <a:srgbClr val="57595C">
                      <a:alpha val="0"/>
                    </a:srgbClr>
                  </a:gs>
                  <a:gs pos="100000">
                    <a:srgbClr val="C8C8C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1" name="Shape 4288"/>
              <p:cNvSpPr/>
              <p:nvPr/>
            </p:nvSpPr>
            <p:spPr>
              <a:xfrm>
                <a:off x="137807" y="1390599"/>
                <a:ext cx="63455" cy="63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8" extrusionOk="0">
                    <a:moveTo>
                      <a:pt x="16796" y="16797"/>
                    </a:moveTo>
                    <a:cubicBezTo>
                      <a:pt x="20639" y="12957"/>
                      <a:pt x="20639" y="6727"/>
                      <a:pt x="16796" y="2880"/>
                    </a:cubicBezTo>
                    <a:cubicBezTo>
                      <a:pt x="12956" y="-960"/>
                      <a:pt x="6726" y="-960"/>
                      <a:pt x="2882" y="2880"/>
                    </a:cubicBezTo>
                    <a:cubicBezTo>
                      <a:pt x="-961" y="6727"/>
                      <a:pt x="-961" y="12957"/>
                      <a:pt x="2882" y="16797"/>
                    </a:cubicBezTo>
                    <a:cubicBezTo>
                      <a:pt x="6726" y="20640"/>
                      <a:pt x="12956" y="20636"/>
                      <a:pt x="16796" y="167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2" name="Shape 4289"/>
              <p:cNvSpPr/>
              <p:nvPr/>
            </p:nvSpPr>
            <p:spPr>
              <a:xfrm>
                <a:off x="137807" y="1390599"/>
                <a:ext cx="56470" cy="564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9" extrusionOk="0">
                    <a:moveTo>
                      <a:pt x="16795" y="16802"/>
                    </a:moveTo>
                    <a:cubicBezTo>
                      <a:pt x="20641" y="12956"/>
                      <a:pt x="20641" y="6726"/>
                      <a:pt x="16799" y="2885"/>
                    </a:cubicBezTo>
                    <a:cubicBezTo>
                      <a:pt x="12958" y="-961"/>
                      <a:pt x="6724" y="-961"/>
                      <a:pt x="2878" y="2885"/>
                    </a:cubicBezTo>
                    <a:cubicBezTo>
                      <a:pt x="-959" y="6726"/>
                      <a:pt x="-959" y="12956"/>
                      <a:pt x="2878" y="16802"/>
                    </a:cubicBezTo>
                    <a:cubicBezTo>
                      <a:pt x="6724" y="20639"/>
                      <a:pt x="12958" y="20639"/>
                      <a:pt x="16795" y="16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3" name="Shape 4290"/>
              <p:cNvSpPr/>
              <p:nvPr/>
            </p:nvSpPr>
            <p:spPr>
              <a:xfrm>
                <a:off x="137807" y="1403127"/>
                <a:ext cx="47271" cy="472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9" y="16800"/>
                    </a:moveTo>
                    <a:cubicBezTo>
                      <a:pt x="20639" y="12954"/>
                      <a:pt x="20639" y="6726"/>
                      <a:pt x="16799" y="2880"/>
                    </a:cubicBezTo>
                    <a:cubicBezTo>
                      <a:pt x="12953" y="-960"/>
                      <a:pt x="6725" y="-960"/>
                      <a:pt x="2884" y="2880"/>
                    </a:cubicBezTo>
                    <a:cubicBezTo>
                      <a:pt x="-961" y="6726"/>
                      <a:pt x="-961" y="12954"/>
                      <a:pt x="2884" y="16800"/>
                    </a:cubicBezTo>
                    <a:cubicBezTo>
                      <a:pt x="6725" y="20640"/>
                      <a:pt x="12953" y="20640"/>
                      <a:pt x="16799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4" name="Shape 4291"/>
              <p:cNvSpPr/>
              <p:nvPr/>
            </p:nvSpPr>
            <p:spPr>
              <a:xfrm>
                <a:off x="150335" y="1403127"/>
                <a:ext cx="43463" cy="4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8" extrusionOk="0">
                    <a:moveTo>
                      <a:pt x="16801" y="16795"/>
                    </a:moveTo>
                    <a:cubicBezTo>
                      <a:pt x="20640" y="12952"/>
                      <a:pt x="20640" y="6726"/>
                      <a:pt x="16801" y="2883"/>
                    </a:cubicBezTo>
                    <a:cubicBezTo>
                      <a:pt x="12956" y="-961"/>
                      <a:pt x="6724" y="-961"/>
                      <a:pt x="2879" y="2883"/>
                    </a:cubicBezTo>
                    <a:cubicBezTo>
                      <a:pt x="-960" y="6726"/>
                      <a:pt x="-960" y="12952"/>
                      <a:pt x="2879" y="16795"/>
                    </a:cubicBezTo>
                    <a:cubicBezTo>
                      <a:pt x="6724" y="20639"/>
                      <a:pt x="12956" y="20639"/>
                      <a:pt x="16801" y="167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5" name="Shape 4292"/>
              <p:cNvSpPr/>
              <p:nvPr/>
            </p:nvSpPr>
            <p:spPr>
              <a:xfrm>
                <a:off x="150335" y="1403127"/>
                <a:ext cx="43459" cy="4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8" extrusionOk="0">
                    <a:moveTo>
                      <a:pt x="16800" y="16795"/>
                    </a:moveTo>
                    <a:cubicBezTo>
                      <a:pt x="20639" y="12952"/>
                      <a:pt x="20639" y="6726"/>
                      <a:pt x="16800" y="2883"/>
                    </a:cubicBezTo>
                    <a:cubicBezTo>
                      <a:pt x="12955" y="-961"/>
                      <a:pt x="6723" y="-961"/>
                      <a:pt x="2884" y="2883"/>
                    </a:cubicBezTo>
                    <a:cubicBezTo>
                      <a:pt x="-961" y="6726"/>
                      <a:pt x="-961" y="12952"/>
                      <a:pt x="2884" y="16795"/>
                    </a:cubicBezTo>
                    <a:cubicBezTo>
                      <a:pt x="6723" y="20639"/>
                      <a:pt x="12955" y="20639"/>
                      <a:pt x="16800" y="167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6" name="Shape 4293"/>
              <p:cNvSpPr/>
              <p:nvPr/>
            </p:nvSpPr>
            <p:spPr>
              <a:xfrm>
                <a:off x="150335" y="1403127"/>
                <a:ext cx="34499" cy="344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5" y="16800"/>
                    </a:moveTo>
                    <a:cubicBezTo>
                      <a:pt x="20640" y="12961"/>
                      <a:pt x="20640" y="6719"/>
                      <a:pt x="16795" y="2880"/>
                    </a:cubicBezTo>
                    <a:cubicBezTo>
                      <a:pt x="12949" y="-960"/>
                      <a:pt x="6724" y="-960"/>
                      <a:pt x="2878" y="2880"/>
                    </a:cubicBezTo>
                    <a:cubicBezTo>
                      <a:pt x="-960" y="6719"/>
                      <a:pt x="-960" y="12961"/>
                      <a:pt x="2878" y="16800"/>
                    </a:cubicBezTo>
                    <a:cubicBezTo>
                      <a:pt x="6724" y="20640"/>
                      <a:pt x="12949" y="20640"/>
                      <a:pt x="16795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7" name="Shape 4294"/>
              <p:cNvSpPr/>
              <p:nvPr/>
            </p:nvSpPr>
            <p:spPr>
              <a:xfrm>
                <a:off x="150335" y="1415654"/>
                <a:ext cx="21803" cy="21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16794"/>
                    </a:moveTo>
                    <a:cubicBezTo>
                      <a:pt x="20639" y="12947"/>
                      <a:pt x="20639" y="6713"/>
                      <a:pt x="16796" y="2877"/>
                    </a:cubicBezTo>
                    <a:cubicBezTo>
                      <a:pt x="12953" y="-959"/>
                      <a:pt x="6725" y="-959"/>
                      <a:pt x="2882" y="2877"/>
                    </a:cubicBezTo>
                    <a:cubicBezTo>
                      <a:pt x="-961" y="6713"/>
                      <a:pt x="-961" y="12947"/>
                      <a:pt x="2882" y="16794"/>
                    </a:cubicBezTo>
                    <a:cubicBezTo>
                      <a:pt x="6725" y="20641"/>
                      <a:pt x="12953" y="20641"/>
                      <a:pt x="16796" y="16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8" name="Shape 4295"/>
              <p:cNvSpPr/>
              <p:nvPr/>
            </p:nvSpPr>
            <p:spPr>
              <a:xfrm>
                <a:off x="162862" y="1415654"/>
                <a:ext cx="12701" cy="215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026" h="21600" extrusionOk="0">
                    <a:moveTo>
                      <a:pt x="13101" y="21600"/>
                    </a:moveTo>
                    <a:cubicBezTo>
                      <a:pt x="10132" y="21110"/>
                      <a:pt x="7301" y="20056"/>
                      <a:pt x="4975" y="18427"/>
                    </a:cubicBezTo>
                    <a:cubicBezTo>
                      <a:pt x="-1658" y="13734"/>
                      <a:pt x="-1658" y="6126"/>
                      <a:pt x="4975" y="1421"/>
                    </a:cubicBezTo>
                    <a:cubicBezTo>
                      <a:pt x="5756" y="882"/>
                      <a:pt x="6607" y="392"/>
                      <a:pt x="7475" y="0"/>
                    </a:cubicBezTo>
                    <a:cubicBezTo>
                      <a:pt x="9177" y="637"/>
                      <a:pt x="10792" y="1446"/>
                      <a:pt x="12215" y="2450"/>
                    </a:cubicBezTo>
                    <a:cubicBezTo>
                      <a:pt x="19664" y="7719"/>
                      <a:pt x="19942" y="16099"/>
                      <a:pt x="13101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9" name="Shape 4296"/>
              <p:cNvSpPr/>
              <p:nvPr/>
            </p:nvSpPr>
            <p:spPr>
              <a:xfrm>
                <a:off x="150335" y="1415654"/>
                <a:ext cx="8360" cy="189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35" h="21600" extrusionOk="0">
                    <a:moveTo>
                      <a:pt x="8407" y="21600"/>
                    </a:moveTo>
                    <a:lnTo>
                      <a:pt x="19221" y="16486"/>
                    </a:lnTo>
                    <a:cubicBezTo>
                      <a:pt x="15803" y="14447"/>
                      <a:pt x="14566" y="11848"/>
                      <a:pt x="15538" y="9417"/>
                    </a:cubicBezTo>
                    <a:lnTo>
                      <a:pt x="804" y="7573"/>
                    </a:lnTo>
                    <a:cubicBezTo>
                      <a:pt x="-1465" y="12407"/>
                      <a:pt x="1069" y="17660"/>
                      <a:pt x="8407" y="21600"/>
                    </a:cubicBezTo>
                    <a:close/>
                    <a:moveTo>
                      <a:pt x="9350" y="0"/>
                    </a:moveTo>
                    <a:lnTo>
                      <a:pt x="20135" y="5114"/>
                    </a:lnTo>
                    <a:cubicBezTo>
                      <a:pt x="18455" y="5980"/>
                      <a:pt x="17218" y="6958"/>
                      <a:pt x="16393" y="7992"/>
                    </a:cubicBezTo>
                    <a:lnTo>
                      <a:pt x="1570" y="6175"/>
                    </a:lnTo>
                    <a:cubicBezTo>
                      <a:pt x="3073" y="3926"/>
                      <a:pt x="5666" y="1802"/>
                      <a:pt x="935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0" name="Shape 4297"/>
              <p:cNvSpPr/>
              <p:nvPr/>
            </p:nvSpPr>
            <p:spPr>
              <a:xfrm>
                <a:off x="175390" y="1415654"/>
                <a:ext cx="4549" cy="59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02" h="20269" extrusionOk="0">
                    <a:moveTo>
                      <a:pt x="12208" y="20173"/>
                    </a:moveTo>
                    <a:cubicBezTo>
                      <a:pt x="17394" y="19370"/>
                      <a:pt x="20602" y="14255"/>
                      <a:pt x="19319" y="8718"/>
                    </a:cubicBezTo>
                    <a:cubicBezTo>
                      <a:pt x="17982" y="3223"/>
                      <a:pt x="12689" y="-666"/>
                      <a:pt x="7450" y="95"/>
                    </a:cubicBezTo>
                    <a:cubicBezTo>
                      <a:pt x="2156" y="856"/>
                      <a:pt x="-998" y="6013"/>
                      <a:pt x="285" y="11508"/>
                    </a:cubicBezTo>
                    <a:cubicBezTo>
                      <a:pt x="1622" y="17087"/>
                      <a:pt x="6915" y="20934"/>
                      <a:pt x="12208" y="2017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1" name="Shape 4298"/>
              <p:cNvSpPr/>
              <p:nvPr/>
            </p:nvSpPr>
            <p:spPr>
              <a:xfrm>
                <a:off x="162862" y="1415654"/>
                <a:ext cx="2674" cy="35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557" h="20334" extrusionOk="0">
                    <a:moveTo>
                      <a:pt x="12169" y="20249"/>
                    </a:moveTo>
                    <a:cubicBezTo>
                      <a:pt x="17342" y="19385"/>
                      <a:pt x="20609" y="14273"/>
                      <a:pt x="19248" y="8729"/>
                    </a:cubicBezTo>
                    <a:cubicBezTo>
                      <a:pt x="17977" y="3113"/>
                      <a:pt x="12622" y="-631"/>
                      <a:pt x="7449" y="89"/>
                    </a:cubicBezTo>
                    <a:cubicBezTo>
                      <a:pt x="2185" y="953"/>
                      <a:pt x="-991" y="5993"/>
                      <a:pt x="280" y="11609"/>
                    </a:cubicBezTo>
                    <a:cubicBezTo>
                      <a:pt x="1550" y="17081"/>
                      <a:pt x="6996" y="20969"/>
                      <a:pt x="12169" y="202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2" name="Shape 4299"/>
              <p:cNvSpPr/>
              <p:nvPr/>
            </p:nvSpPr>
            <p:spPr>
              <a:xfrm>
                <a:off x="162862" y="1428182"/>
                <a:ext cx="1827" cy="23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28" h="20305" extrusionOk="0">
                    <a:moveTo>
                      <a:pt x="12169" y="20236"/>
                    </a:moveTo>
                    <a:cubicBezTo>
                      <a:pt x="17502" y="19389"/>
                      <a:pt x="20569" y="14200"/>
                      <a:pt x="19369" y="8695"/>
                    </a:cubicBezTo>
                    <a:cubicBezTo>
                      <a:pt x="18036" y="3083"/>
                      <a:pt x="12569" y="-729"/>
                      <a:pt x="7502" y="118"/>
                    </a:cubicBezTo>
                    <a:cubicBezTo>
                      <a:pt x="2169" y="753"/>
                      <a:pt x="-1031" y="5942"/>
                      <a:pt x="302" y="11553"/>
                    </a:cubicBezTo>
                    <a:cubicBezTo>
                      <a:pt x="1769" y="17059"/>
                      <a:pt x="6969" y="20871"/>
                      <a:pt x="12169" y="20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3" name="Shape 4300"/>
              <p:cNvSpPr/>
              <p:nvPr/>
            </p:nvSpPr>
            <p:spPr>
              <a:xfrm>
                <a:off x="3708227" y="2718558"/>
                <a:ext cx="38" cy="5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4400" y="14751"/>
                      <a:pt x="14400" y="7902"/>
                      <a:pt x="0" y="0"/>
                    </a:cubicBezTo>
                    <a:cubicBezTo>
                      <a:pt x="14400" y="7902"/>
                      <a:pt x="14400" y="14751"/>
                      <a:pt x="21600" y="21600"/>
                    </a:cubicBezTo>
                    <a:close/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4" name="Shape 4301"/>
              <p:cNvSpPr/>
              <p:nvPr/>
            </p:nvSpPr>
            <p:spPr>
              <a:xfrm>
                <a:off x="3708264" y="2706030"/>
                <a:ext cx="175" cy="72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6171" y="14462"/>
                      <a:pt x="0" y="7287"/>
                      <a:pt x="0" y="0"/>
                    </a:cubicBezTo>
                    <a:cubicBezTo>
                      <a:pt x="0" y="7287"/>
                      <a:pt x="6171" y="14462"/>
                      <a:pt x="21600" y="21600"/>
                    </a:cubicBezTo>
                    <a:close/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5" name="Shape 4302"/>
              <p:cNvSpPr/>
              <p:nvPr/>
            </p:nvSpPr>
            <p:spPr>
              <a:xfrm>
                <a:off x="3708264" y="2706030"/>
                <a:ext cx="497" cy="6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2420" y="14468"/>
                      <a:pt x="4860" y="7295"/>
                      <a:pt x="0" y="0"/>
                    </a:cubicBezTo>
                    <a:cubicBezTo>
                      <a:pt x="4860" y="7295"/>
                      <a:pt x="12420" y="14468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6" name="Shape 4303"/>
              <p:cNvSpPr/>
              <p:nvPr/>
            </p:nvSpPr>
            <p:spPr>
              <a:xfrm>
                <a:off x="300670" y="250558"/>
                <a:ext cx="3098838" cy="2334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7" name="Shape 4304"/>
              <p:cNvSpPr/>
              <p:nvPr/>
            </p:nvSpPr>
            <p:spPr>
              <a:xfrm>
                <a:off x="325725" y="275614"/>
                <a:ext cx="3057425" cy="2295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03" y="22"/>
                    </a:moveTo>
                    <a:cubicBezTo>
                      <a:pt x="21548" y="22"/>
                      <a:pt x="21584" y="70"/>
                      <a:pt x="21584" y="129"/>
                    </a:cubicBezTo>
                    <a:lnTo>
                      <a:pt x="21584" y="21471"/>
                    </a:lnTo>
                    <a:cubicBezTo>
                      <a:pt x="21584" y="21530"/>
                      <a:pt x="21548" y="21578"/>
                      <a:pt x="21503" y="21578"/>
                    </a:cubicBezTo>
                    <a:lnTo>
                      <a:pt x="97" y="21578"/>
                    </a:lnTo>
                    <a:cubicBezTo>
                      <a:pt x="52" y="21578"/>
                      <a:pt x="16" y="21530"/>
                      <a:pt x="16" y="21471"/>
                    </a:cubicBezTo>
                    <a:lnTo>
                      <a:pt x="16" y="129"/>
                    </a:lnTo>
                    <a:cubicBezTo>
                      <a:pt x="16" y="70"/>
                      <a:pt x="52" y="22"/>
                      <a:pt x="97" y="22"/>
                    </a:cubicBezTo>
                    <a:cubicBezTo>
                      <a:pt x="97" y="22"/>
                      <a:pt x="21503" y="22"/>
                      <a:pt x="21503" y="22"/>
                    </a:cubicBezTo>
                    <a:close/>
                    <a:moveTo>
                      <a:pt x="0" y="129"/>
                    </a:moveTo>
                    <a:lnTo>
                      <a:pt x="0" y="21471"/>
                    </a:lnTo>
                    <a:cubicBezTo>
                      <a:pt x="0" y="21542"/>
                      <a:pt x="44" y="21600"/>
                      <a:pt x="97" y="21600"/>
                    </a:cubicBezTo>
                    <a:lnTo>
                      <a:pt x="21503" y="21600"/>
                    </a:lnTo>
                    <a:cubicBezTo>
                      <a:pt x="21556" y="21600"/>
                      <a:pt x="21600" y="21542"/>
                      <a:pt x="21600" y="21471"/>
                    </a:cubicBezTo>
                    <a:lnTo>
                      <a:pt x="21600" y="129"/>
                    </a:lnTo>
                    <a:cubicBezTo>
                      <a:pt x="21600" y="58"/>
                      <a:pt x="21556" y="0"/>
                      <a:pt x="21503" y="0"/>
                    </a:cubicBezTo>
                    <a:lnTo>
                      <a:pt x="97" y="0"/>
                    </a:lnTo>
                    <a:cubicBezTo>
                      <a:pt x="44" y="0"/>
                      <a:pt x="0" y="58"/>
                      <a:pt x="0" y="129"/>
                    </a:cubicBezTo>
                    <a:close/>
                  </a:path>
                </a:pathLst>
              </a:custGeom>
              <a:solidFill>
                <a:srgbClr val="000000">
                  <a:alpha val="3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29" name="Shape 4308"/>
            <p:cNvSpPr/>
            <p:nvPr/>
          </p:nvSpPr>
          <p:spPr>
            <a:xfrm>
              <a:off x="17554" y="18876"/>
              <a:ext cx="3502116" cy="156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1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717" y="0"/>
                  </a:lnTo>
                  <a:cubicBezTo>
                    <a:pt x="322" y="0"/>
                    <a:pt x="0" y="722"/>
                    <a:pt x="0" y="161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pSp>
        <p:nvGrpSpPr>
          <p:cNvPr id="10" name="Group 4388"/>
          <p:cNvGrpSpPr/>
          <p:nvPr userDrawn="1"/>
        </p:nvGrpSpPr>
        <p:grpSpPr>
          <a:xfrm>
            <a:off x="4484597" y="3955067"/>
            <a:ext cx="823552" cy="1602798"/>
            <a:chOff x="0" y="-1"/>
            <a:chExt cx="1603658" cy="3121045"/>
          </a:xfrm>
        </p:grpSpPr>
        <p:sp>
          <p:nvSpPr>
            <p:cNvPr id="49" name="Shape 4310"/>
            <p:cNvSpPr/>
            <p:nvPr/>
          </p:nvSpPr>
          <p:spPr>
            <a:xfrm>
              <a:off x="0" y="4175"/>
              <a:ext cx="1598057" cy="311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89" y="109"/>
                  </a:moveTo>
                  <a:cubicBezTo>
                    <a:pt x="18581" y="103"/>
                    <a:pt x="18471" y="100"/>
                    <a:pt x="18360" y="100"/>
                  </a:cubicBezTo>
                  <a:lnTo>
                    <a:pt x="17936" y="100"/>
                  </a:lnTo>
                  <a:lnTo>
                    <a:pt x="17936" y="50"/>
                  </a:lnTo>
                  <a:lnTo>
                    <a:pt x="17936" y="25"/>
                  </a:lnTo>
                  <a:cubicBezTo>
                    <a:pt x="17936" y="11"/>
                    <a:pt x="17914" y="0"/>
                    <a:pt x="17887" y="0"/>
                  </a:cubicBezTo>
                  <a:lnTo>
                    <a:pt x="14545" y="0"/>
                  </a:lnTo>
                  <a:cubicBezTo>
                    <a:pt x="14517" y="0"/>
                    <a:pt x="14496" y="11"/>
                    <a:pt x="14496" y="25"/>
                  </a:cubicBezTo>
                  <a:lnTo>
                    <a:pt x="14496" y="50"/>
                  </a:lnTo>
                  <a:lnTo>
                    <a:pt x="14496" y="100"/>
                  </a:lnTo>
                  <a:lnTo>
                    <a:pt x="7423" y="100"/>
                  </a:lnTo>
                  <a:lnTo>
                    <a:pt x="7177" y="100"/>
                  </a:lnTo>
                  <a:lnTo>
                    <a:pt x="3469" y="100"/>
                  </a:lnTo>
                  <a:cubicBezTo>
                    <a:pt x="3358" y="100"/>
                    <a:pt x="3248" y="103"/>
                    <a:pt x="3140" y="109"/>
                  </a:cubicBezTo>
                  <a:cubicBezTo>
                    <a:pt x="1507" y="194"/>
                    <a:pt x="229" y="904"/>
                    <a:pt x="229" y="1765"/>
                  </a:cubicBezTo>
                  <a:lnTo>
                    <a:pt x="229" y="2100"/>
                  </a:lnTo>
                  <a:lnTo>
                    <a:pt x="134" y="2100"/>
                  </a:lnTo>
                  <a:lnTo>
                    <a:pt x="85" y="2100"/>
                  </a:lnTo>
                  <a:cubicBezTo>
                    <a:pt x="38" y="2100"/>
                    <a:pt x="0" y="2119"/>
                    <a:pt x="0" y="2143"/>
                  </a:cubicBezTo>
                  <a:lnTo>
                    <a:pt x="0" y="3009"/>
                  </a:lnTo>
                  <a:cubicBezTo>
                    <a:pt x="0" y="3033"/>
                    <a:pt x="38" y="3053"/>
                    <a:pt x="85" y="3053"/>
                  </a:cubicBezTo>
                  <a:lnTo>
                    <a:pt x="134" y="3053"/>
                  </a:lnTo>
                  <a:lnTo>
                    <a:pt x="229" y="3053"/>
                  </a:lnTo>
                  <a:lnTo>
                    <a:pt x="229" y="4389"/>
                  </a:lnTo>
                  <a:lnTo>
                    <a:pt x="155" y="4389"/>
                  </a:lnTo>
                  <a:lnTo>
                    <a:pt x="106" y="4389"/>
                  </a:lnTo>
                  <a:cubicBezTo>
                    <a:pt x="52" y="4389"/>
                    <a:pt x="8" y="4412"/>
                    <a:pt x="8" y="4440"/>
                  </a:cubicBezTo>
                  <a:lnTo>
                    <a:pt x="8" y="5138"/>
                  </a:lnTo>
                  <a:cubicBezTo>
                    <a:pt x="8" y="5165"/>
                    <a:pt x="52" y="5188"/>
                    <a:pt x="106" y="5188"/>
                  </a:cubicBezTo>
                  <a:lnTo>
                    <a:pt x="155" y="5188"/>
                  </a:lnTo>
                  <a:lnTo>
                    <a:pt x="229" y="5188"/>
                  </a:lnTo>
                  <a:lnTo>
                    <a:pt x="229" y="6276"/>
                  </a:lnTo>
                  <a:lnTo>
                    <a:pt x="155" y="6276"/>
                  </a:lnTo>
                  <a:lnTo>
                    <a:pt x="106" y="6276"/>
                  </a:lnTo>
                  <a:cubicBezTo>
                    <a:pt x="52" y="6276"/>
                    <a:pt x="8" y="6299"/>
                    <a:pt x="8" y="6326"/>
                  </a:cubicBezTo>
                  <a:lnTo>
                    <a:pt x="8" y="7024"/>
                  </a:lnTo>
                  <a:cubicBezTo>
                    <a:pt x="8" y="7052"/>
                    <a:pt x="52" y="7075"/>
                    <a:pt x="106" y="7075"/>
                  </a:cubicBezTo>
                  <a:lnTo>
                    <a:pt x="155" y="7075"/>
                  </a:lnTo>
                  <a:lnTo>
                    <a:pt x="229" y="7075"/>
                  </a:lnTo>
                  <a:lnTo>
                    <a:pt x="229" y="18891"/>
                  </a:lnTo>
                  <a:lnTo>
                    <a:pt x="229" y="19017"/>
                  </a:lnTo>
                  <a:lnTo>
                    <a:pt x="229" y="19935"/>
                  </a:lnTo>
                  <a:cubicBezTo>
                    <a:pt x="229" y="20853"/>
                    <a:pt x="1682" y="21600"/>
                    <a:pt x="3469" y="21600"/>
                  </a:cubicBezTo>
                  <a:lnTo>
                    <a:pt x="18360" y="21600"/>
                  </a:lnTo>
                  <a:cubicBezTo>
                    <a:pt x="20147" y="21600"/>
                    <a:pt x="21600" y="20853"/>
                    <a:pt x="21600" y="19935"/>
                  </a:cubicBezTo>
                  <a:lnTo>
                    <a:pt x="21600" y="19017"/>
                  </a:lnTo>
                  <a:lnTo>
                    <a:pt x="21600" y="18891"/>
                  </a:lnTo>
                  <a:lnTo>
                    <a:pt x="21600" y="1765"/>
                  </a:lnTo>
                  <a:cubicBezTo>
                    <a:pt x="21600" y="904"/>
                    <a:pt x="20322" y="194"/>
                    <a:pt x="18689" y="109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50" name="Group 4384"/>
            <p:cNvGrpSpPr/>
            <p:nvPr/>
          </p:nvGrpSpPr>
          <p:grpSpPr>
            <a:xfrm>
              <a:off x="4537" y="-1"/>
              <a:ext cx="1599121" cy="3121045"/>
              <a:chOff x="0" y="0"/>
              <a:chExt cx="1599120" cy="3121043"/>
            </a:xfrm>
          </p:grpSpPr>
          <p:sp>
            <p:nvSpPr>
              <p:cNvPr id="53" name="Shape 4311"/>
              <p:cNvSpPr/>
              <p:nvPr/>
            </p:nvSpPr>
            <p:spPr>
              <a:xfrm>
                <a:off x="0" y="313197"/>
                <a:ext cx="33902" cy="137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614"/>
                    </a:moveTo>
                    <a:cubicBezTo>
                      <a:pt x="21600" y="21159"/>
                      <a:pt x="19815" y="21600"/>
                      <a:pt x="17609" y="21600"/>
                    </a:cubicBezTo>
                    <a:lnTo>
                      <a:pt x="3983" y="21600"/>
                    </a:lnTo>
                    <a:cubicBezTo>
                      <a:pt x="1785" y="21600"/>
                      <a:pt x="0" y="21159"/>
                      <a:pt x="0" y="20614"/>
                    </a:cubicBezTo>
                    <a:lnTo>
                      <a:pt x="0" y="984"/>
                    </a:lnTo>
                    <a:cubicBezTo>
                      <a:pt x="0" y="441"/>
                      <a:pt x="1785" y="0"/>
                      <a:pt x="3983" y="0"/>
                    </a:cubicBezTo>
                    <a:lnTo>
                      <a:pt x="17609" y="0"/>
                    </a:lnTo>
                    <a:cubicBezTo>
                      <a:pt x="19815" y="0"/>
                      <a:pt x="21600" y="441"/>
                      <a:pt x="21600" y="984"/>
                    </a:cubicBezTo>
                    <a:cubicBezTo>
                      <a:pt x="21600" y="984"/>
                      <a:pt x="21600" y="20614"/>
                      <a:pt x="21600" y="206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E9E9E">
                      <a:alpha val="0"/>
                    </a:srgbClr>
                  </a:gs>
                  <a:gs pos="100000">
                    <a:srgbClr val="9E9E9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4" name="Shape 4312"/>
              <p:cNvSpPr/>
              <p:nvPr/>
            </p:nvSpPr>
            <p:spPr>
              <a:xfrm>
                <a:off x="0" y="313197"/>
                <a:ext cx="9886" cy="137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940" y="20614"/>
                    </a:moveTo>
                    <a:lnTo>
                      <a:pt x="7940" y="984"/>
                    </a:lnTo>
                    <a:cubicBezTo>
                      <a:pt x="7940" y="441"/>
                      <a:pt x="14061" y="0"/>
                      <a:pt x="21600" y="0"/>
                    </a:cubicBezTo>
                    <a:lnTo>
                      <a:pt x="13660" y="0"/>
                    </a:lnTo>
                    <a:cubicBezTo>
                      <a:pt x="6122" y="0"/>
                      <a:pt x="0" y="441"/>
                      <a:pt x="0" y="984"/>
                    </a:cubicBezTo>
                    <a:lnTo>
                      <a:pt x="0" y="20614"/>
                    </a:lnTo>
                    <a:cubicBezTo>
                      <a:pt x="0" y="21159"/>
                      <a:pt x="6122" y="21600"/>
                      <a:pt x="13660" y="21600"/>
                    </a:cubicBezTo>
                    <a:lnTo>
                      <a:pt x="21600" y="21600"/>
                    </a:lnTo>
                    <a:cubicBezTo>
                      <a:pt x="14061" y="21600"/>
                      <a:pt x="7940" y="21159"/>
                      <a:pt x="7940" y="206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E9E9E">
                      <a:alpha val="0"/>
                    </a:srgbClr>
                  </a:gs>
                  <a:gs pos="100000">
                    <a:srgbClr val="9E9E9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5" name="Shape 4313"/>
              <p:cNvSpPr/>
              <p:nvPr/>
            </p:nvSpPr>
            <p:spPr>
              <a:xfrm>
                <a:off x="1064873" y="0"/>
                <a:ext cx="254523" cy="204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767"/>
                    </a:moveTo>
                    <a:cubicBezTo>
                      <a:pt x="21600" y="19878"/>
                      <a:pt x="21462" y="21600"/>
                      <a:pt x="21292" y="21600"/>
                    </a:cubicBezTo>
                    <a:lnTo>
                      <a:pt x="308" y="21600"/>
                    </a:lnTo>
                    <a:cubicBezTo>
                      <a:pt x="137" y="21600"/>
                      <a:pt x="0" y="19878"/>
                      <a:pt x="0" y="17767"/>
                    </a:cubicBezTo>
                    <a:lnTo>
                      <a:pt x="0" y="3859"/>
                    </a:lnTo>
                    <a:cubicBezTo>
                      <a:pt x="0" y="1735"/>
                      <a:pt x="137" y="0"/>
                      <a:pt x="308" y="0"/>
                    </a:cubicBezTo>
                    <a:lnTo>
                      <a:pt x="21292" y="0"/>
                    </a:lnTo>
                    <a:cubicBezTo>
                      <a:pt x="21462" y="0"/>
                      <a:pt x="21600" y="1735"/>
                      <a:pt x="21600" y="3859"/>
                    </a:cubicBezTo>
                    <a:cubicBezTo>
                      <a:pt x="21600" y="3859"/>
                      <a:pt x="21600" y="17767"/>
                      <a:pt x="21600" y="177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CACAC">
                      <a:alpha val="0"/>
                    </a:srgbClr>
                  </a:gs>
                  <a:gs pos="100000">
                    <a:srgbClr val="BBBBBB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6" name="Shape 4314"/>
              <p:cNvSpPr/>
              <p:nvPr/>
            </p:nvSpPr>
            <p:spPr>
              <a:xfrm>
                <a:off x="1064873" y="0"/>
                <a:ext cx="254523" cy="72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2" y="0"/>
                    </a:moveTo>
                    <a:lnTo>
                      <a:pt x="308" y="0"/>
                    </a:lnTo>
                    <a:cubicBezTo>
                      <a:pt x="137" y="0"/>
                      <a:pt x="0" y="4873"/>
                      <a:pt x="0" y="10836"/>
                    </a:cubicBezTo>
                    <a:lnTo>
                      <a:pt x="0" y="21600"/>
                    </a:lnTo>
                    <a:cubicBezTo>
                      <a:pt x="0" y="15636"/>
                      <a:pt x="137" y="10836"/>
                      <a:pt x="308" y="10836"/>
                    </a:cubicBezTo>
                    <a:lnTo>
                      <a:pt x="21292" y="10836"/>
                    </a:lnTo>
                    <a:cubicBezTo>
                      <a:pt x="21462" y="10836"/>
                      <a:pt x="21600" y="15636"/>
                      <a:pt x="21600" y="21600"/>
                    </a:cubicBezTo>
                    <a:lnTo>
                      <a:pt x="21600" y="10836"/>
                    </a:lnTo>
                    <a:cubicBezTo>
                      <a:pt x="21600" y="4873"/>
                      <a:pt x="21462" y="0"/>
                      <a:pt x="2129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97979">
                      <a:alpha val="0"/>
                    </a:srgbClr>
                  </a:gs>
                  <a:gs pos="100000">
                    <a:srgbClr val="838383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7" name="Shape 4315"/>
              <p:cNvSpPr/>
              <p:nvPr/>
            </p:nvSpPr>
            <p:spPr>
              <a:xfrm>
                <a:off x="0" y="638923"/>
                <a:ext cx="40007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35"/>
                    </a:moveTo>
                    <a:cubicBezTo>
                      <a:pt x="21600" y="20989"/>
                      <a:pt x="19836" y="21600"/>
                      <a:pt x="17670" y="21600"/>
                    </a:cubicBezTo>
                    <a:lnTo>
                      <a:pt x="3924" y="21600"/>
                    </a:lnTo>
                    <a:cubicBezTo>
                      <a:pt x="1757" y="21600"/>
                      <a:pt x="0" y="20989"/>
                      <a:pt x="0" y="20235"/>
                    </a:cubicBezTo>
                    <a:lnTo>
                      <a:pt x="0" y="1367"/>
                    </a:lnTo>
                    <a:cubicBezTo>
                      <a:pt x="0" y="613"/>
                      <a:pt x="1757" y="0"/>
                      <a:pt x="3924" y="0"/>
                    </a:cubicBezTo>
                    <a:lnTo>
                      <a:pt x="17670" y="0"/>
                    </a:lnTo>
                    <a:cubicBezTo>
                      <a:pt x="19836" y="0"/>
                      <a:pt x="21600" y="613"/>
                      <a:pt x="21600" y="1367"/>
                    </a:cubicBezTo>
                    <a:cubicBezTo>
                      <a:pt x="21600" y="1367"/>
                      <a:pt x="21600" y="20235"/>
                      <a:pt x="21600" y="20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8" name="Shape 4316"/>
              <p:cNvSpPr/>
              <p:nvPr/>
            </p:nvSpPr>
            <p:spPr>
              <a:xfrm>
                <a:off x="0" y="638923"/>
                <a:ext cx="10889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184" y="20235"/>
                    </a:moveTo>
                    <a:lnTo>
                      <a:pt x="7184" y="1367"/>
                    </a:lnTo>
                    <a:cubicBezTo>
                      <a:pt x="7184" y="613"/>
                      <a:pt x="13664" y="0"/>
                      <a:pt x="21600" y="0"/>
                    </a:cubicBezTo>
                    <a:lnTo>
                      <a:pt x="14416" y="0"/>
                    </a:lnTo>
                    <a:cubicBezTo>
                      <a:pt x="6456" y="0"/>
                      <a:pt x="0" y="613"/>
                      <a:pt x="0" y="1367"/>
                    </a:cubicBezTo>
                    <a:lnTo>
                      <a:pt x="0" y="20235"/>
                    </a:lnTo>
                    <a:cubicBezTo>
                      <a:pt x="0" y="20989"/>
                      <a:pt x="6456" y="21600"/>
                      <a:pt x="14416" y="21600"/>
                    </a:cubicBezTo>
                    <a:lnTo>
                      <a:pt x="21600" y="21600"/>
                    </a:lnTo>
                    <a:cubicBezTo>
                      <a:pt x="13664" y="21600"/>
                      <a:pt x="7184" y="20989"/>
                      <a:pt x="7184" y="20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9" name="Shape 4317"/>
              <p:cNvSpPr/>
              <p:nvPr/>
            </p:nvSpPr>
            <p:spPr>
              <a:xfrm>
                <a:off x="0" y="914538"/>
                <a:ext cx="40007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31"/>
                    </a:moveTo>
                    <a:cubicBezTo>
                      <a:pt x="21600" y="20987"/>
                      <a:pt x="19836" y="21600"/>
                      <a:pt x="17670" y="21600"/>
                    </a:cubicBezTo>
                    <a:lnTo>
                      <a:pt x="3924" y="21600"/>
                    </a:lnTo>
                    <a:cubicBezTo>
                      <a:pt x="1757" y="21600"/>
                      <a:pt x="0" y="20987"/>
                      <a:pt x="0" y="20231"/>
                    </a:cubicBezTo>
                    <a:lnTo>
                      <a:pt x="0" y="1365"/>
                    </a:lnTo>
                    <a:cubicBezTo>
                      <a:pt x="0" y="613"/>
                      <a:pt x="1757" y="0"/>
                      <a:pt x="3924" y="0"/>
                    </a:cubicBezTo>
                    <a:lnTo>
                      <a:pt x="17670" y="0"/>
                    </a:lnTo>
                    <a:cubicBezTo>
                      <a:pt x="19836" y="0"/>
                      <a:pt x="21600" y="613"/>
                      <a:pt x="21600" y="1365"/>
                    </a:cubicBezTo>
                    <a:cubicBezTo>
                      <a:pt x="21600" y="1365"/>
                      <a:pt x="21600" y="20231"/>
                      <a:pt x="21600" y="2023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0" name="Shape 4318"/>
              <p:cNvSpPr/>
              <p:nvPr/>
            </p:nvSpPr>
            <p:spPr>
              <a:xfrm>
                <a:off x="0" y="914538"/>
                <a:ext cx="10889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184" y="20231"/>
                    </a:moveTo>
                    <a:lnTo>
                      <a:pt x="7184" y="1365"/>
                    </a:lnTo>
                    <a:cubicBezTo>
                      <a:pt x="7184" y="613"/>
                      <a:pt x="13664" y="0"/>
                      <a:pt x="21600" y="0"/>
                    </a:cubicBezTo>
                    <a:lnTo>
                      <a:pt x="14416" y="0"/>
                    </a:lnTo>
                    <a:cubicBezTo>
                      <a:pt x="6456" y="0"/>
                      <a:pt x="0" y="613"/>
                      <a:pt x="0" y="1365"/>
                    </a:cubicBezTo>
                    <a:lnTo>
                      <a:pt x="0" y="20231"/>
                    </a:lnTo>
                    <a:cubicBezTo>
                      <a:pt x="0" y="20987"/>
                      <a:pt x="6456" y="21600"/>
                      <a:pt x="14416" y="21600"/>
                    </a:cubicBezTo>
                    <a:lnTo>
                      <a:pt x="21600" y="21600"/>
                    </a:lnTo>
                    <a:cubicBezTo>
                      <a:pt x="13664" y="21600"/>
                      <a:pt x="7184" y="20987"/>
                      <a:pt x="7184" y="2023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1" name="Shape 4319"/>
              <p:cNvSpPr/>
              <p:nvPr/>
            </p:nvSpPr>
            <p:spPr>
              <a:xfrm>
                <a:off x="12527" y="25055"/>
                <a:ext cx="1577467" cy="30923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343" y="0"/>
                    </a:moveTo>
                    <a:lnTo>
                      <a:pt x="3257" y="0"/>
                    </a:lnTo>
                    <a:cubicBezTo>
                      <a:pt x="1458" y="0"/>
                      <a:pt x="0" y="744"/>
                      <a:pt x="0" y="1662"/>
                    </a:cubicBezTo>
                    <a:lnTo>
                      <a:pt x="0" y="19938"/>
                    </a:lnTo>
                    <a:cubicBezTo>
                      <a:pt x="0" y="20856"/>
                      <a:pt x="1458" y="21600"/>
                      <a:pt x="3257" y="21600"/>
                    </a:cubicBezTo>
                    <a:lnTo>
                      <a:pt x="18343" y="21600"/>
                    </a:lnTo>
                    <a:cubicBezTo>
                      <a:pt x="20142" y="21600"/>
                      <a:pt x="21600" y="20856"/>
                      <a:pt x="21600" y="19938"/>
                    </a:cubicBezTo>
                    <a:lnTo>
                      <a:pt x="21600" y="1662"/>
                    </a:lnTo>
                    <a:cubicBezTo>
                      <a:pt x="21600" y="744"/>
                      <a:pt x="20142" y="0"/>
                      <a:pt x="18343" y="0"/>
                    </a:cubicBezTo>
                    <a:cubicBezTo>
                      <a:pt x="18343" y="0"/>
                      <a:pt x="18343" y="0"/>
                      <a:pt x="18343" y="0"/>
                    </a:cubicBezTo>
                    <a:close/>
                    <a:moveTo>
                      <a:pt x="18343" y="131"/>
                    </a:moveTo>
                    <a:cubicBezTo>
                      <a:pt x="19997" y="131"/>
                      <a:pt x="21343" y="818"/>
                      <a:pt x="21343" y="1662"/>
                    </a:cubicBezTo>
                    <a:lnTo>
                      <a:pt x="21343" y="19938"/>
                    </a:lnTo>
                    <a:cubicBezTo>
                      <a:pt x="21343" y="20782"/>
                      <a:pt x="19997" y="21469"/>
                      <a:pt x="18343" y="21469"/>
                    </a:cubicBezTo>
                    <a:lnTo>
                      <a:pt x="3257" y="21469"/>
                    </a:lnTo>
                    <a:cubicBezTo>
                      <a:pt x="1603" y="21469"/>
                      <a:pt x="257" y="20782"/>
                      <a:pt x="257" y="19938"/>
                    </a:cubicBezTo>
                    <a:lnTo>
                      <a:pt x="257" y="1662"/>
                    </a:lnTo>
                    <a:cubicBezTo>
                      <a:pt x="257" y="818"/>
                      <a:pt x="1603" y="131"/>
                      <a:pt x="3257" y="131"/>
                    </a:cubicBezTo>
                    <a:lnTo>
                      <a:pt x="18343" y="131"/>
                    </a:lnTo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2" name="Shape 4320"/>
              <p:cNvSpPr/>
              <p:nvPr/>
            </p:nvSpPr>
            <p:spPr>
              <a:xfrm>
                <a:off x="37583" y="37583"/>
                <a:ext cx="1547174" cy="3062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9" y="20029"/>
                    </a:moveTo>
                    <a:cubicBezTo>
                      <a:pt x="21549" y="20881"/>
                      <a:pt x="20177" y="21574"/>
                      <a:pt x="18490" y="21574"/>
                    </a:cubicBezTo>
                    <a:lnTo>
                      <a:pt x="3109" y="21574"/>
                    </a:lnTo>
                    <a:cubicBezTo>
                      <a:pt x="1423" y="21574"/>
                      <a:pt x="51" y="20881"/>
                      <a:pt x="51" y="20029"/>
                    </a:cubicBezTo>
                    <a:lnTo>
                      <a:pt x="51" y="1571"/>
                    </a:lnTo>
                    <a:cubicBezTo>
                      <a:pt x="51" y="719"/>
                      <a:pt x="1423" y="26"/>
                      <a:pt x="3109" y="26"/>
                    </a:cubicBezTo>
                    <a:lnTo>
                      <a:pt x="18490" y="26"/>
                    </a:lnTo>
                    <a:cubicBezTo>
                      <a:pt x="20177" y="26"/>
                      <a:pt x="21549" y="719"/>
                      <a:pt x="21549" y="1571"/>
                    </a:cubicBezTo>
                    <a:cubicBezTo>
                      <a:pt x="21549" y="1571"/>
                      <a:pt x="21549" y="20029"/>
                      <a:pt x="21549" y="20029"/>
                    </a:cubicBezTo>
                    <a:close/>
                    <a:moveTo>
                      <a:pt x="18490" y="0"/>
                    </a:moveTo>
                    <a:lnTo>
                      <a:pt x="3109" y="0"/>
                    </a:lnTo>
                    <a:cubicBezTo>
                      <a:pt x="1395" y="0"/>
                      <a:pt x="0" y="705"/>
                      <a:pt x="0" y="1571"/>
                    </a:cubicBezTo>
                    <a:lnTo>
                      <a:pt x="0" y="20029"/>
                    </a:lnTo>
                    <a:cubicBezTo>
                      <a:pt x="0" y="20895"/>
                      <a:pt x="1395" y="21600"/>
                      <a:pt x="3109" y="21600"/>
                    </a:cubicBezTo>
                    <a:lnTo>
                      <a:pt x="18490" y="21600"/>
                    </a:lnTo>
                    <a:cubicBezTo>
                      <a:pt x="20205" y="21600"/>
                      <a:pt x="21600" y="20895"/>
                      <a:pt x="21600" y="20029"/>
                    </a:cubicBezTo>
                    <a:lnTo>
                      <a:pt x="21600" y="1571"/>
                    </a:lnTo>
                    <a:cubicBezTo>
                      <a:pt x="21600" y="705"/>
                      <a:pt x="20205" y="0"/>
                      <a:pt x="1849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3" name="Shape 4321"/>
              <p:cNvSpPr/>
              <p:nvPr/>
            </p:nvSpPr>
            <p:spPr>
              <a:xfrm>
                <a:off x="12527" y="25055"/>
                <a:ext cx="1581113" cy="30959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50" y="19928"/>
                    </a:moveTo>
                    <a:cubicBezTo>
                      <a:pt x="21550" y="20836"/>
                      <a:pt x="20104" y="21575"/>
                      <a:pt x="18325" y="21575"/>
                    </a:cubicBezTo>
                    <a:lnTo>
                      <a:pt x="3275" y="21575"/>
                    </a:lnTo>
                    <a:cubicBezTo>
                      <a:pt x="1496" y="21575"/>
                      <a:pt x="50" y="20836"/>
                      <a:pt x="50" y="19928"/>
                    </a:cubicBezTo>
                    <a:lnTo>
                      <a:pt x="50" y="1672"/>
                    </a:lnTo>
                    <a:cubicBezTo>
                      <a:pt x="50" y="764"/>
                      <a:pt x="1496" y="25"/>
                      <a:pt x="3275" y="25"/>
                    </a:cubicBezTo>
                    <a:lnTo>
                      <a:pt x="18325" y="25"/>
                    </a:lnTo>
                    <a:cubicBezTo>
                      <a:pt x="20104" y="25"/>
                      <a:pt x="21550" y="764"/>
                      <a:pt x="21550" y="1672"/>
                    </a:cubicBezTo>
                    <a:cubicBezTo>
                      <a:pt x="21550" y="1672"/>
                      <a:pt x="21550" y="19928"/>
                      <a:pt x="21550" y="19928"/>
                    </a:cubicBezTo>
                    <a:close/>
                    <a:moveTo>
                      <a:pt x="18325" y="0"/>
                    </a:moveTo>
                    <a:lnTo>
                      <a:pt x="3275" y="0"/>
                    </a:lnTo>
                    <a:cubicBezTo>
                      <a:pt x="1469" y="0"/>
                      <a:pt x="0" y="750"/>
                      <a:pt x="0" y="1672"/>
                    </a:cubicBezTo>
                    <a:lnTo>
                      <a:pt x="0" y="19928"/>
                    </a:lnTo>
                    <a:cubicBezTo>
                      <a:pt x="0" y="20850"/>
                      <a:pt x="1469" y="21600"/>
                      <a:pt x="3275" y="21600"/>
                    </a:cubicBezTo>
                    <a:lnTo>
                      <a:pt x="18325" y="21600"/>
                    </a:lnTo>
                    <a:cubicBezTo>
                      <a:pt x="20131" y="21600"/>
                      <a:pt x="21600" y="20850"/>
                      <a:pt x="21600" y="19928"/>
                    </a:cubicBezTo>
                    <a:lnTo>
                      <a:pt x="21600" y="1672"/>
                    </a:lnTo>
                    <a:cubicBezTo>
                      <a:pt x="21600" y="750"/>
                      <a:pt x="20131" y="0"/>
                      <a:pt x="1832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4" name="Shape 4322"/>
              <p:cNvSpPr/>
              <p:nvPr/>
            </p:nvSpPr>
            <p:spPr>
              <a:xfrm>
                <a:off x="12527" y="25055"/>
                <a:ext cx="1573821" cy="30887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50" y="19949"/>
                    </a:moveTo>
                    <a:cubicBezTo>
                      <a:pt x="21550" y="20846"/>
                      <a:pt x="20119" y="21575"/>
                      <a:pt x="18360" y="21575"/>
                    </a:cubicBezTo>
                    <a:lnTo>
                      <a:pt x="3239" y="21575"/>
                    </a:lnTo>
                    <a:cubicBezTo>
                      <a:pt x="1481" y="21575"/>
                      <a:pt x="50" y="20846"/>
                      <a:pt x="50" y="19949"/>
                    </a:cubicBezTo>
                    <a:lnTo>
                      <a:pt x="50" y="1651"/>
                    </a:lnTo>
                    <a:cubicBezTo>
                      <a:pt x="50" y="755"/>
                      <a:pt x="1481" y="25"/>
                      <a:pt x="3239" y="25"/>
                    </a:cubicBezTo>
                    <a:lnTo>
                      <a:pt x="18360" y="25"/>
                    </a:lnTo>
                    <a:cubicBezTo>
                      <a:pt x="20119" y="25"/>
                      <a:pt x="21550" y="755"/>
                      <a:pt x="21550" y="1651"/>
                    </a:cubicBezTo>
                    <a:cubicBezTo>
                      <a:pt x="21550" y="1651"/>
                      <a:pt x="21550" y="19949"/>
                      <a:pt x="21550" y="19949"/>
                    </a:cubicBezTo>
                    <a:close/>
                    <a:moveTo>
                      <a:pt x="18360" y="0"/>
                    </a:moveTo>
                    <a:lnTo>
                      <a:pt x="3239" y="0"/>
                    </a:lnTo>
                    <a:cubicBezTo>
                      <a:pt x="1453" y="0"/>
                      <a:pt x="0" y="741"/>
                      <a:pt x="0" y="1651"/>
                    </a:cubicBezTo>
                    <a:lnTo>
                      <a:pt x="0" y="19949"/>
                    </a:lnTo>
                    <a:cubicBezTo>
                      <a:pt x="0" y="20860"/>
                      <a:pt x="1453" y="21600"/>
                      <a:pt x="3239" y="21600"/>
                    </a:cubicBezTo>
                    <a:lnTo>
                      <a:pt x="18360" y="21600"/>
                    </a:lnTo>
                    <a:cubicBezTo>
                      <a:pt x="20147" y="21600"/>
                      <a:pt x="21600" y="20860"/>
                      <a:pt x="21600" y="19949"/>
                    </a:cubicBezTo>
                    <a:lnTo>
                      <a:pt x="21600" y="1651"/>
                    </a:lnTo>
                    <a:cubicBezTo>
                      <a:pt x="21600" y="741"/>
                      <a:pt x="20147" y="0"/>
                      <a:pt x="1836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DFDFD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5" name="Shape 4323"/>
              <p:cNvSpPr/>
              <p:nvPr/>
            </p:nvSpPr>
            <p:spPr>
              <a:xfrm>
                <a:off x="37583" y="37583"/>
                <a:ext cx="1539908" cy="3054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49"/>
                    </a:moveTo>
                    <a:cubicBezTo>
                      <a:pt x="21600" y="695"/>
                      <a:pt x="20221" y="0"/>
                      <a:pt x="18527" y="0"/>
                    </a:cubicBezTo>
                    <a:lnTo>
                      <a:pt x="3073" y="0"/>
                    </a:lnTo>
                    <a:cubicBezTo>
                      <a:pt x="1379" y="0"/>
                      <a:pt x="0" y="695"/>
                      <a:pt x="0" y="1549"/>
                    </a:cubicBezTo>
                    <a:lnTo>
                      <a:pt x="0" y="20051"/>
                    </a:lnTo>
                    <a:cubicBezTo>
                      <a:pt x="0" y="20905"/>
                      <a:pt x="1379" y="21600"/>
                      <a:pt x="3073" y="21600"/>
                    </a:cubicBezTo>
                    <a:lnTo>
                      <a:pt x="18527" y="21600"/>
                    </a:lnTo>
                    <a:cubicBezTo>
                      <a:pt x="20221" y="21600"/>
                      <a:pt x="21600" y="20905"/>
                      <a:pt x="21600" y="20051"/>
                    </a:cubicBezTo>
                    <a:cubicBezTo>
                      <a:pt x="21600" y="20051"/>
                      <a:pt x="21600" y="1549"/>
                      <a:pt x="21600" y="15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alpha val="0"/>
                    </a:srgbClr>
                  </a:gs>
                  <a:gs pos="100000">
                    <a:srgbClr val="0A0A0A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6" name="Shape 4324"/>
              <p:cNvSpPr/>
              <p:nvPr/>
            </p:nvSpPr>
            <p:spPr>
              <a:xfrm>
                <a:off x="37583" y="37583"/>
                <a:ext cx="1532641" cy="30475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63" y="0"/>
                    </a:moveTo>
                    <a:lnTo>
                      <a:pt x="3037" y="0"/>
                    </a:lnTo>
                    <a:cubicBezTo>
                      <a:pt x="1362" y="0"/>
                      <a:pt x="0" y="685"/>
                      <a:pt x="0" y="1527"/>
                    </a:cubicBezTo>
                    <a:lnTo>
                      <a:pt x="0" y="20073"/>
                    </a:lnTo>
                    <a:cubicBezTo>
                      <a:pt x="0" y="20915"/>
                      <a:pt x="1362" y="21600"/>
                      <a:pt x="3037" y="21600"/>
                    </a:cubicBezTo>
                    <a:lnTo>
                      <a:pt x="18563" y="21600"/>
                    </a:lnTo>
                    <a:cubicBezTo>
                      <a:pt x="20238" y="21600"/>
                      <a:pt x="21600" y="20915"/>
                      <a:pt x="21600" y="20073"/>
                    </a:cubicBezTo>
                    <a:lnTo>
                      <a:pt x="21600" y="1527"/>
                    </a:lnTo>
                    <a:cubicBezTo>
                      <a:pt x="21600" y="685"/>
                      <a:pt x="20238" y="0"/>
                      <a:pt x="18563" y="0"/>
                    </a:cubicBezTo>
                    <a:cubicBezTo>
                      <a:pt x="18563" y="0"/>
                      <a:pt x="18563" y="0"/>
                      <a:pt x="18563" y="0"/>
                    </a:cubicBezTo>
                    <a:close/>
                    <a:moveTo>
                      <a:pt x="18563" y="39"/>
                    </a:moveTo>
                    <a:cubicBezTo>
                      <a:pt x="20195" y="39"/>
                      <a:pt x="21523" y="706"/>
                      <a:pt x="21523" y="1527"/>
                    </a:cubicBezTo>
                    <a:lnTo>
                      <a:pt x="21523" y="20073"/>
                    </a:lnTo>
                    <a:cubicBezTo>
                      <a:pt x="21523" y="20894"/>
                      <a:pt x="20195" y="21561"/>
                      <a:pt x="18563" y="21561"/>
                    </a:cubicBezTo>
                    <a:lnTo>
                      <a:pt x="3037" y="21561"/>
                    </a:lnTo>
                    <a:cubicBezTo>
                      <a:pt x="1405" y="21561"/>
                      <a:pt x="77" y="20894"/>
                      <a:pt x="77" y="20073"/>
                    </a:cubicBezTo>
                    <a:lnTo>
                      <a:pt x="77" y="1527"/>
                    </a:lnTo>
                    <a:cubicBezTo>
                      <a:pt x="77" y="706"/>
                      <a:pt x="1405" y="39"/>
                      <a:pt x="3037" y="39"/>
                    </a:cubicBezTo>
                    <a:lnTo>
                      <a:pt x="18563" y="39"/>
                    </a:lnTo>
                  </a:path>
                </a:pathLst>
              </a:custGeom>
              <a:gradFill flip="none" rotWithShape="1">
                <a:gsLst>
                  <a:gs pos="0">
                    <a:srgbClr val="515151">
                      <a:alpha val="0"/>
                    </a:srgbClr>
                  </a:gs>
                  <a:gs pos="100000">
                    <a:srgbClr val="515151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7" name="Shape 4325"/>
              <p:cNvSpPr/>
              <p:nvPr/>
            </p:nvSpPr>
            <p:spPr>
              <a:xfrm>
                <a:off x="663979" y="2693502"/>
                <a:ext cx="285868" cy="2858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6"/>
                      <a:pt x="16764" y="21600"/>
                      <a:pt x="10801" y="21600"/>
                    </a:cubicBezTo>
                    <a:cubicBezTo>
                      <a:pt x="4836" y="21600"/>
                      <a:pt x="0" y="16766"/>
                      <a:pt x="0" y="10800"/>
                    </a:cubicBezTo>
                    <a:cubicBezTo>
                      <a:pt x="0" y="4836"/>
                      <a:pt x="4836" y="0"/>
                      <a:pt x="10801" y="0"/>
                    </a:cubicBezTo>
                    <a:cubicBezTo>
                      <a:pt x="16764" y="0"/>
                      <a:pt x="21600" y="4836"/>
                      <a:pt x="216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30305">
                      <a:alpha val="0"/>
                    </a:srgbClr>
                  </a:gs>
                  <a:gs pos="100000">
                    <a:srgbClr val="545359">
                      <a:alpha val="0"/>
                    </a:srgbClr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8" name="Shape 4326"/>
              <p:cNvSpPr/>
              <p:nvPr/>
            </p:nvSpPr>
            <p:spPr>
              <a:xfrm>
                <a:off x="663979" y="2781198"/>
                <a:ext cx="304724" cy="2044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68" h="19814" extrusionOk="0">
                    <a:moveTo>
                      <a:pt x="12945" y="18577"/>
                    </a:moveTo>
                    <a:cubicBezTo>
                      <a:pt x="7538" y="21017"/>
                      <a:pt x="1779" y="16701"/>
                      <a:pt x="0" y="8945"/>
                    </a:cubicBezTo>
                    <a:cubicBezTo>
                      <a:pt x="19" y="9040"/>
                      <a:pt x="36" y="9132"/>
                      <a:pt x="56" y="9225"/>
                    </a:cubicBezTo>
                    <a:cubicBezTo>
                      <a:pt x="1758" y="17156"/>
                      <a:pt x="7594" y="21600"/>
                      <a:pt x="13064" y="19132"/>
                    </a:cubicBezTo>
                    <a:cubicBezTo>
                      <a:pt x="18535" y="16664"/>
                      <a:pt x="21600" y="8206"/>
                      <a:pt x="19897" y="275"/>
                    </a:cubicBezTo>
                    <a:cubicBezTo>
                      <a:pt x="19878" y="180"/>
                      <a:pt x="19855" y="92"/>
                      <a:pt x="19834" y="0"/>
                    </a:cubicBezTo>
                    <a:cubicBezTo>
                      <a:pt x="21405" y="7847"/>
                      <a:pt x="18350" y="16139"/>
                      <a:pt x="12945" y="18577"/>
                    </a:cubicBezTo>
                    <a:close/>
                  </a:path>
                </a:pathLst>
              </a:custGeom>
              <a:solidFill>
                <a:srgbClr val="23232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9" name="Shape 4327"/>
              <p:cNvSpPr/>
              <p:nvPr/>
            </p:nvSpPr>
            <p:spPr>
              <a:xfrm>
                <a:off x="751675" y="2781198"/>
                <a:ext cx="99636" cy="996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526" y="0"/>
                    </a:moveTo>
                    <a:lnTo>
                      <a:pt x="4069" y="0"/>
                    </a:lnTo>
                    <a:cubicBezTo>
                      <a:pt x="1822" y="0"/>
                      <a:pt x="0" y="1819"/>
                      <a:pt x="0" y="4069"/>
                    </a:cubicBezTo>
                    <a:lnTo>
                      <a:pt x="0" y="17526"/>
                    </a:lnTo>
                    <a:cubicBezTo>
                      <a:pt x="0" y="19775"/>
                      <a:pt x="1822" y="21600"/>
                      <a:pt x="4069" y="21600"/>
                    </a:cubicBezTo>
                    <a:lnTo>
                      <a:pt x="17526" y="21600"/>
                    </a:lnTo>
                    <a:cubicBezTo>
                      <a:pt x="19775" y="21600"/>
                      <a:pt x="21600" y="19775"/>
                      <a:pt x="21600" y="17526"/>
                    </a:cubicBezTo>
                    <a:lnTo>
                      <a:pt x="21600" y="4069"/>
                    </a:lnTo>
                    <a:cubicBezTo>
                      <a:pt x="21600" y="1819"/>
                      <a:pt x="19775" y="0"/>
                      <a:pt x="17526" y="0"/>
                    </a:cubicBezTo>
                    <a:cubicBezTo>
                      <a:pt x="17526" y="0"/>
                      <a:pt x="17526" y="0"/>
                      <a:pt x="17526" y="0"/>
                    </a:cubicBezTo>
                    <a:close/>
                    <a:moveTo>
                      <a:pt x="17526" y="1180"/>
                    </a:moveTo>
                    <a:cubicBezTo>
                      <a:pt x="19123" y="1180"/>
                      <a:pt x="20417" y="2477"/>
                      <a:pt x="20417" y="4069"/>
                    </a:cubicBezTo>
                    <a:lnTo>
                      <a:pt x="20417" y="17526"/>
                    </a:lnTo>
                    <a:cubicBezTo>
                      <a:pt x="20417" y="19117"/>
                      <a:pt x="19123" y="20417"/>
                      <a:pt x="17526" y="20417"/>
                    </a:cubicBezTo>
                    <a:lnTo>
                      <a:pt x="4069" y="20417"/>
                    </a:lnTo>
                    <a:cubicBezTo>
                      <a:pt x="2477" y="20417"/>
                      <a:pt x="1183" y="19117"/>
                      <a:pt x="1183" y="17526"/>
                    </a:cubicBezTo>
                    <a:lnTo>
                      <a:pt x="1183" y="4069"/>
                    </a:lnTo>
                    <a:cubicBezTo>
                      <a:pt x="1183" y="2477"/>
                      <a:pt x="2477" y="1180"/>
                      <a:pt x="4069" y="1180"/>
                    </a:cubicBezTo>
                    <a:lnTo>
                      <a:pt x="17526" y="1180"/>
                    </a:lnTo>
                  </a:path>
                </a:pathLst>
              </a:custGeom>
              <a:gradFill flip="none" rotWithShape="1">
                <a:gsLst>
                  <a:gs pos="0">
                    <a:srgbClr val="57595C">
                      <a:alpha val="0"/>
                    </a:srgbClr>
                  </a:gs>
                  <a:gs pos="100000">
                    <a:srgbClr val="939397">
                      <a:alpha val="0"/>
                    </a:srgbClr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0" name="Shape 4328"/>
              <p:cNvSpPr/>
              <p:nvPr/>
            </p:nvSpPr>
            <p:spPr>
              <a:xfrm>
                <a:off x="1064873" y="25055"/>
                <a:ext cx="254523" cy="36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5E5E5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1" name="Shape 4329"/>
              <p:cNvSpPr/>
              <p:nvPr/>
            </p:nvSpPr>
            <p:spPr>
              <a:xfrm>
                <a:off x="526172" y="25055"/>
                <a:ext cx="18193" cy="187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2" name="Shape 4330"/>
              <p:cNvSpPr/>
              <p:nvPr/>
            </p:nvSpPr>
            <p:spPr>
              <a:xfrm>
                <a:off x="501116" y="263086"/>
                <a:ext cx="80062" cy="80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2"/>
                    </a:moveTo>
                    <a:cubicBezTo>
                      <a:pt x="21600" y="16762"/>
                      <a:pt x="16768" y="21600"/>
                      <a:pt x="10800" y="21600"/>
                    </a:cubicBezTo>
                    <a:cubicBezTo>
                      <a:pt x="4836" y="21600"/>
                      <a:pt x="0" y="16762"/>
                      <a:pt x="0" y="10802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8" y="0"/>
                      <a:pt x="21600" y="4835"/>
                      <a:pt x="21600" y="10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19935732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3" name="Shape 4331"/>
              <p:cNvSpPr/>
              <p:nvPr/>
            </p:nvSpPr>
            <p:spPr>
              <a:xfrm>
                <a:off x="488588" y="250558"/>
                <a:ext cx="87355" cy="873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6" y="0"/>
                      <a:pt x="0" y="4847"/>
                      <a:pt x="0" y="10802"/>
                    </a:cubicBezTo>
                    <a:cubicBezTo>
                      <a:pt x="0" y="16756"/>
                      <a:pt x="4846" y="21600"/>
                      <a:pt x="10800" y="21600"/>
                    </a:cubicBezTo>
                    <a:cubicBezTo>
                      <a:pt x="16754" y="21600"/>
                      <a:pt x="21600" y="16756"/>
                      <a:pt x="21600" y="10802"/>
                    </a:cubicBezTo>
                    <a:cubicBezTo>
                      <a:pt x="21600" y="4847"/>
                      <a:pt x="16754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899"/>
                    </a:moveTo>
                    <a:cubicBezTo>
                      <a:pt x="16270" y="899"/>
                      <a:pt x="20698" y="5331"/>
                      <a:pt x="20698" y="10802"/>
                    </a:cubicBezTo>
                    <a:cubicBezTo>
                      <a:pt x="20698" y="16269"/>
                      <a:pt x="16270" y="20701"/>
                      <a:pt x="10800" y="20701"/>
                    </a:cubicBezTo>
                    <a:cubicBezTo>
                      <a:pt x="5333" y="20701"/>
                      <a:pt x="902" y="16269"/>
                      <a:pt x="902" y="10802"/>
                    </a:cubicBezTo>
                    <a:cubicBezTo>
                      <a:pt x="902" y="5331"/>
                      <a:pt x="5333" y="899"/>
                      <a:pt x="10800" y="899"/>
                    </a:cubicBez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656565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4" name="Shape 4332"/>
              <p:cNvSpPr/>
              <p:nvPr/>
            </p:nvSpPr>
            <p:spPr>
              <a:xfrm>
                <a:off x="513644" y="275614"/>
                <a:ext cx="55936" cy="559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2"/>
                      <a:pt x="16762" y="21600"/>
                      <a:pt x="10800" y="21600"/>
                    </a:cubicBezTo>
                    <a:cubicBezTo>
                      <a:pt x="4833" y="21600"/>
                      <a:pt x="0" y="16762"/>
                      <a:pt x="0" y="10800"/>
                    </a:cubicBezTo>
                    <a:cubicBezTo>
                      <a:pt x="0" y="4833"/>
                      <a:pt x="4833" y="0"/>
                      <a:pt x="10800" y="0"/>
                    </a:cubicBezTo>
                    <a:cubicBezTo>
                      <a:pt x="16762" y="0"/>
                      <a:pt x="21600" y="4833"/>
                      <a:pt x="216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9595A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5" name="Shape 4333"/>
              <p:cNvSpPr/>
              <p:nvPr/>
            </p:nvSpPr>
            <p:spPr>
              <a:xfrm>
                <a:off x="513644" y="263086"/>
                <a:ext cx="60646" cy="606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46" y="0"/>
                      <a:pt x="0" y="4849"/>
                      <a:pt x="0" y="10804"/>
                    </a:cubicBezTo>
                    <a:cubicBezTo>
                      <a:pt x="0" y="16755"/>
                      <a:pt x="4846" y="21600"/>
                      <a:pt x="10802" y="21600"/>
                    </a:cubicBezTo>
                    <a:cubicBezTo>
                      <a:pt x="16754" y="21600"/>
                      <a:pt x="21600" y="16755"/>
                      <a:pt x="21600" y="10804"/>
                    </a:cubicBezTo>
                    <a:cubicBezTo>
                      <a:pt x="21600" y="4849"/>
                      <a:pt x="16754" y="0"/>
                      <a:pt x="10802" y="0"/>
                    </a:cubicBezTo>
                    <a:cubicBezTo>
                      <a:pt x="10802" y="0"/>
                      <a:pt x="10802" y="0"/>
                      <a:pt x="10802" y="0"/>
                    </a:cubicBezTo>
                    <a:close/>
                    <a:moveTo>
                      <a:pt x="10802" y="845"/>
                    </a:moveTo>
                    <a:cubicBezTo>
                      <a:pt x="16301" y="845"/>
                      <a:pt x="20763" y="5302"/>
                      <a:pt x="20763" y="10804"/>
                    </a:cubicBezTo>
                    <a:cubicBezTo>
                      <a:pt x="20763" y="16302"/>
                      <a:pt x="16301" y="20764"/>
                      <a:pt x="10802" y="20764"/>
                    </a:cubicBezTo>
                    <a:cubicBezTo>
                      <a:pt x="5299" y="20764"/>
                      <a:pt x="841" y="16302"/>
                      <a:pt x="841" y="10804"/>
                    </a:cubicBezTo>
                    <a:cubicBezTo>
                      <a:pt x="841" y="5302"/>
                      <a:pt x="5299" y="845"/>
                      <a:pt x="10802" y="845"/>
                    </a:cubicBez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6" name="Shape 4334"/>
              <p:cNvSpPr/>
              <p:nvPr/>
            </p:nvSpPr>
            <p:spPr>
              <a:xfrm>
                <a:off x="513644" y="275614"/>
                <a:ext cx="43567" cy="435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7" y="21600"/>
                    </a:moveTo>
                    <a:cubicBezTo>
                      <a:pt x="4840" y="21600"/>
                      <a:pt x="0" y="16761"/>
                      <a:pt x="0" y="10806"/>
                    </a:cubicBezTo>
                    <a:cubicBezTo>
                      <a:pt x="0" y="4851"/>
                      <a:pt x="4840" y="0"/>
                      <a:pt x="10797" y="0"/>
                    </a:cubicBezTo>
                    <a:cubicBezTo>
                      <a:pt x="16753" y="0"/>
                      <a:pt x="21600" y="4851"/>
                      <a:pt x="21600" y="10806"/>
                    </a:cubicBezTo>
                    <a:cubicBezTo>
                      <a:pt x="21600" y="16761"/>
                      <a:pt x="16753" y="21600"/>
                      <a:pt x="1079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396078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7" name="Shape 4335"/>
              <p:cNvSpPr/>
              <p:nvPr/>
            </p:nvSpPr>
            <p:spPr>
              <a:xfrm>
                <a:off x="513644" y="275614"/>
                <a:ext cx="45929" cy="459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3" y="0"/>
                      <a:pt x="0" y="4839"/>
                      <a:pt x="0" y="10806"/>
                    </a:cubicBezTo>
                    <a:cubicBezTo>
                      <a:pt x="0" y="16767"/>
                      <a:pt x="4833" y="21600"/>
                      <a:pt x="10800" y="21600"/>
                    </a:cubicBezTo>
                    <a:cubicBezTo>
                      <a:pt x="16767" y="21600"/>
                      <a:pt x="21600" y="16767"/>
                      <a:pt x="21600" y="10806"/>
                    </a:cubicBezTo>
                    <a:cubicBezTo>
                      <a:pt x="21600" y="4839"/>
                      <a:pt x="16767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1110"/>
                    </a:moveTo>
                    <a:cubicBezTo>
                      <a:pt x="16145" y="1110"/>
                      <a:pt x="20490" y="5460"/>
                      <a:pt x="20490" y="10806"/>
                    </a:cubicBezTo>
                    <a:cubicBezTo>
                      <a:pt x="20490" y="16151"/>
                      <a:pt x="16145" y="20495"/>
                      <a:pt x="10800" y="20495"/>
                    </a:cubicBezTo>
                    <a:cubicBezTo>
                      <a:pt x="5449" y="20495"/>
                      <a:pt x="1110" y="16151"/>
                      <a:pt x="1110" y="10806"/>
                    </a:cubicBezTo>
                    <a:cubicBezTo>
                      <a:pt x="1110" y="5460"/>
                      <a:pt x="5449" y="1110"/>
                      <a:pt x="10800" y="1110"/>
                    </a:cubicBezTo>
                  </a:path>
                </a:pathLst>
              </a:custGeom>
              <a:gradFill flip="none" rotWithShape="1">
                <a:gsLst>
                  <a:gs pos="0">
                    <a:srgbClr val="677D8F">
                      <a:alpha val="0"/>
                    </a:srgbClr>
                  </a:gs>
                  <a:gs pos="100000">
                    <a:srgbClr val="677D8F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8" name="Shape 4336"/>
              <p:cNvSpPr/>
              <p:nvPr/>
            </p:nvSpPr>
            <p:spPr>
              <a:xfrm>
                <a:off x="513644" y="275614"/>
                <a:ext cx="41207" cy="412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6" y="0"/>
                      <a:pt x="0" y="4846"/>
                      <a:pt x="0" y="10806"/>
                    </a:cubicBezTo>
                    <a:cubicBezTo>
                      <a:pt x="0" y="16754"/>
                      <a:pt x="4836" y="21600"/>
                      <a:pt x="10800" y="21600"/>
                    </a:cubicBezTo>
                    <a:cubicBezTo>
                      <a:pt x="16758" y="21600"/>
                      <a:pt x="21600" y="16754"/>
                      <a:pt x="21600" y="10806"/>
                    </a:cubicBezTo>
                    <a:cubicBezTo>
                      <a:pt x="21600" y="4846"/>
                      <a:pt x="16758" y="0"/>
                      <a:pt x="108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396078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9" name="Shape 4337"/>
              <p:cNvSpPr/>
              <p:nvPr/>
            </p:nvSpPr>
            <p:spPr>
              <a:xfrm>
                <a:off x="526172" y="288142"/>
                <a:ext cx="29511" cy="295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5" y="0"/>
                      <a:pt x="0" y="4836"/>
                      <a:pt x="0" y="10800"/>
                    </a:cubicBezTo>
                    <a:cubicBezTo>
                      <a:pt x="0" y="16755"/>
                      <a:pt x="4845" y="21600"/>
                      <a:pt x="10800" y="21600"/>
                    </a:cubicBezTo>
                    <a:cubicBezTo>
                      <a:pt x="16755" y="21600"/>
                      <a:pt x="21600" y="16755"/>
                      <a:pt x="21600" y="10800"/>
                    </a:cubicBezTo>
                    <a:cubicBezTo>
                      <a:pt x="21600" y="4836"/>
                      <a:pt x="16755" y="0"/>
                      <a:pt x="108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002B57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0" name="Shape 4338"/>
              <p:cNvSpPr/>
              <p:nvPr/>
            </p:nvSpPr>
            <p:spPr>
              <a:xfrm>
                <a:off x="513644" y="275614"/>
                <a:ext cx="37732" cy="378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4" y="9858"/>
                    </a:moveTo>
                    <a:lnTo>
                      <a:pt x="16641" y="9858"/>
                    </a:lnTo>
                    <a:lnTo>
                      <a:pt x="10268" y="9858"/>
                    </a:lnTo>
                    <a:lnTo>
                      <a:pt x="10268" y="16716"/>
                    </a:lnTo>
                    <a:lnTo>
                      <a:pt x="10268" y="21572"/>
                    </a:lnTo>
                    <a:cubicBezTo>
                      <a:pt x="10422" y="21579"/>
                      <a:pt x="10576" y="21600"/>
                      <a:pt x="10737" y="21600"/>
                    </a:cubicBezTo>
                    <a:cubicBezTo>
                      <a:pt x="16725" y="21600"/>
                      <a:pt x="21600" y="16744"/>
                      <a:pt x="21600" y="10779"/>
                    </a:cubicBezTo>
                    <a:cubicBezTo>
                      <a:pt x="21600" y="10465"/>
                      <a:pt x="21572" y="10172"/>
                      <a:pt x="21544" y="9858"/>
                    </a:cubicBezTo>
                    <a:close/>
                    <a:moveTo>
                      <a:pt x="4952" y="9300"/>
                    </a:moveTo>
                    <a:lnTo>
                      <a:pt x="0" y="9300"/>
                    </a:lnTo>
                    <a:cubicBezTo>
                      <a:pt x="714" y="4200"/>
                      <a:pt x="5001" y="223"/>
                      <a:pt x="10268" y="0"/>
                    </a:cubicBezTo>
                    <a:lnTo>
                      <a:pt x="10268" y="4856"/>
                    </a:lnTo>
                    <a:cubicBezTo>
                      <a:pt x="7690" y="5065"/>
                      <a:pt x="5582" y="6879"/>
                      <a:pt x="4952" y="93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1" name="Shape 4339"/>
              <p:cNvSpPr/>
              <p:nvPr/>
            </p:nvSpPr>
            <p:spPr>
              <a:xfrm>
                <a:off x="538700" y="300670"/>
                <a:ext cx="8049" cy="80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42" h="19029" extrusionOk="0">
                    <a:moveTo>
                      <a:pt x="15009" y="15010"/>
                    </a:moveTo>
                    <a:cubicBezTo>
                      <a:pt x="10695" y="19289"/>
                      <a:pt x="4796" y="20315"/>
                      <a:pt x="1744" y="17296"/>
                    </a:cubicBezTo>
                    <a:cubicBezTo>
                      <a:pt x="-1279" y="14278"/>
                      <a:pt x="-281" y="8328"/>
                      <a:pt x="4033" y="4020"/>
                    </a:cubicBezTo>
                    <a:cubicBezTo>
                      <a:pt x="8318" y="-259"/>
                      <a:pt x="14275" y="-1285"/>
                      <a:pt x="17298" y="1734"/>
                    </a:cubicBezTo>
                    <a:cubicBezTo>
                      <a:pt x="20321" y="4782"/>
                      <a:pt x="19323" y="10702"/>
                      <a:pt x="15009" y="1501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2" name="Shape 4340"/>
              <p:cNvSpPr/>
              <p:nvPr/>
            </p:nvSpPr>
            <p:spPr>
              <a:xfrm>
                <a:off x="526172" y="288142"/>
                <a:ext cx="13348" cy="133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10"/>
                    </a:moveTo>
                    <a:cubicBezTo>
                      <a:pt x="21600" y="16749"/>
                      <a:pt x="16769" y="21600"/>
                      <a:pt x="10810" y="21600"/>
                    </a:cubicBezTo>
                    <a:cubicBezTo>
                      <a:pt x="4851" y="21600"/>
                      <a:pt x="0" y="16749"/>
                      <a:pt x="0" y="10810"/>
                    </a:cubicBezTo>
                    <a:cubicBezTo>
                      <a:pt x="0" y="4831"/>
                      <a:pt x="4851" y="0"/>
                      <a:pt x="10810" y="0"/>
                    </a:cubicBezTo>
                    <a:cubicBezTo>
                      <a:pt x="16769" y="0"/>
                      <a:pt x="21600" y="4831"/>
                      <a:pt x="21600" y="1081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3" name="Shape 4341"/>
              <p:cNvSpPr/>
              <p:nvPr/>
            </p:nvSpPr>
            <p:spPr>
              <a:xfrm>
                <a:off x="12527" y="2731086"/>
                <a:ext cx="20604" cy="1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19135784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4" name="Shape 4342"/>
              <p:cNvSpPr/>
              <p:nvPr/>
            </p:nvSpPr>
            <p:spPr>
              <a:xfrm>
                <a:off x="1578517" y="2731086"/>
                <a:ext cx="20604" cy="1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19135784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5" name="Shape 4343"/>
              <p:cNvSpPr/>
              <p:nvPr/>
            </p:nvSpPr>
            <p:spPr>
              <a:xfrm>
                <a:off x="651451" y="263086"/>
                <a:ext cx="311816" cy="799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830" y="0"/>
                    </a:moveTo>
                    <a:lnTo>
                      <a:pt x="2770" y="0"/>
                    </a:lnTo>
                    <a:cubicBezTo>
                      <a:pt x="1243" y="0"/>
                      <a:pt x="0" y="4841"/>
                      <a:pt x="0" y="10797"/>
                    </a:cubicBezTo>
                    <a:cubicBezTo>
                      <a:pt x="0" y="16759"/>
                      <a:pt x="1243" y="21600"/>
                      <a:pt x="2770" y="21600"/>
                    </a:cubicBezTo>
                    <a:lnTo>
                      <a:pt x="18830" y="21600"/>
                    </a:lnTo>
                    <a:cubicBezTo>
                      <a:pt x="20358" y="21600"/>
                      <a:pt x="21600" y="16759"/>
                      <a:pt x="21600" y="10797"/>
                    </a:cubicBezTo>
                    <a:cubicBezTo>
                      <a:pt x="21600" y="4841"/>
                      <a:pt x="20358" y="0"/>
                      <a:pt x="18830" y="0"/>
                    </a:cubicBezTo>
                    <a:cubicBezTo>
                      <a:pt x="18830" y="0"/>
                      <a:pt x="18830" y="0"/>
                      <a:pt x="18830" y="0"/>
                    </a:cubicBezTo>
                    <a:close/>
                    <a:moveTo>
                      <a:pt x="18830" y="982"/>
                    </a:moveTo>
                    <a:cubicBezTo>
                      <a:pt x="20221" y="982"/>
                      <a:pt x="21348" y="5377"/>
                      <a:pt x="21348" y="10797"/>
                    </a:cubicBezTo>
                    <a:cubicBezTo>
                      <a:pt x="21348" y="16223"/>
                      <a:pt x="20221" y="20618"/>
                      <a:pt x="18830" y="20618"/>
                    </a:cubicBezTo>
                    <a:lnTo>
                      <a:pt x="2770" y="20618"/>
                    </a:lnTo>
                    <a:cubicBezTo>
                      <a:pt x="1380" y="20618"/>
                      <a:pt x="252" y="16223"/>
                      <a:pt x="252" y="10797"/>
                    </a:cubicBezTo>
                    <a:cubicBezTo>
                      <a:pt x="252" y="5377"/>
                      <a:pt x="1380" y="982"/>
                      <a:pt x="2770" y="982"/>
                    </a:cubicBezTo>
                    <a:lnTo>
                      <a:pt x="18830" y="982"/>
                    </a:ln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656565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6" name="Shape 4344"/>
              <p:cNvSpPr/>
              <p:nvPr/>
            </p:nvSpPr>
            <p:spPr>
              <a:xfrm>
                <a:off x="651451" y="263086"/>
                <a:ext cx="304550" cy="72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1" y="0"/>
                    </a:moveTo>
                    <a:lnTo>
                      <a:pt x="2579" y="0"/>
                    </a:lnTo>
                    <a:cubicBezTo>
                      <a:pt x="1155" y="0"/>
                      <a:pt x="0" y="4832"/>
                      <a:pt x="0" y="10802"/>
                    </a:cubicBezTo>
                    <a:cubicBezTo>
                      <a:pt x="0" y="16768"/>
                      <a:pt x="1155" y="21600"/>
                      <a:pt x="2579" y="21600"/>
                    </a:cubicBezTo>
                    <a:lnTo>
                      <a:pt x="19021" y="21600"/>
                    </a:lnTo>
                    <a:cubicBezTo>
                      <a:pt x="20446" y="21600"/>
                      <a:pt x="21600" y="16768"/>
                      <a:pt x="21600" y="10802"/>
                    </a:cubicBezTo>
                    <a:cubicBezTo>
                      <a:pt x="21600" y="4832"/>
                      <a:pt x="20446" y="0"/>
                      <a:pt x="190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3F3F3F">
                      <a:alpha val="0"/>
                    </a:srgbClr>
                  </a:gs>
                  <a:gs pos="100000">
                    <a:srgbClr val="202020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7" name="Shape 4345"/>
              <p:cNvSpPr/>
              <p:nvPr/>
            </p:nvSpPr>
            <p:spPr>
              <a:xfrm>
                <a:off x="651451" y="263086"/>
                <a:ext cx="304550" cy="72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1" y="0"/>
                    </a:moveTo>
                    <a:lnTo>
                      <a:pt x="2579" y="0"/>
                    </a:lnTo>
                    <a:cubicBezTo>
                      <a:pt x="1155" y="0"/>
                      <a:pt x="0" y="4832"/>
                      <a:pt x="0" y="10802"/>
                    </a:cubicBezTo>
                    <a:cubicBezTo>
                      <a:pt x="0" y="16768"/>
                      <a:pt x="1155" y="21600"/>
                      <a:pt x="2579" y="21600"/>
                    </a:cubicBezTo>
                    <a:lnTo>
                      <a:pt x="19021" y="21600"/>
                    </a:lnTo>
                    <a:cubicBezTo>
                      <a:pt x="20446" y="21600"/>
                      <a:pt x="21600" y="16768"/>
                      <a:pt x="21600" y="10802"/>
                    </a:cubicBezTo>
                    <a:cubicBezTo>
                      <a:pt x="21600" y="4832"/>
                      <a:pt x="20446" y="0"/>
                      <a:pt x="190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02020">
                      <a:alpha val="0"/>
                    </a:srgbClr>
                  </a:gs>
                  <a:gs pos="100000">
                    <a:srgbClr val="202020">
                      <a:alpha val="0"/>
                    </a:srgbClr>
                  </a:gs>
                </a:gsLst>
                <a:lin ang="16756357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8" name="Shape 4346"/>
              <p:cNvSpPr/>
              <p:nvPr/>
            </p:nvSpPr>
            <p:spPr>
              <a:xfrm>
                <a:off x="663979" y="288142"/>
                <a:ext cx="268176" cy="36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37" y="0"/>
                    </a:moveTo>
                    <a:lnTo>
                      <a:pt x="1464" y="0"/>
                    </a:lnTo>
                    <a:cubicBezTo>
                      <a:pt x="656" y="0"/>
                      <a:pt x="0" y="4844"/>
                      <a:pt x="0" y="10793"/>
                    </a:cubicBezTo>
                    <a:cubicBezTo>
                      <a:pt x="0" y="16756"/>
                      <a:pt x="656" y="21600"/>
                      <a:pt x="1464" y="21600"/>
                    </a:cubicBezTo>
                    <a:lnTo>
                      <a:pt x="20137" y="21600"/>
                    </a:lnTo>
                    <a:cubicBezTo>
                      <a:pt x="20945" y="21600"/>
                      <a:pt x="21600" y="16756"/>
                      <a:pt x="21600" y="10793"/>
                    </a:cubicBezTo>
                    <a:cubicBezTo>
                      <a:pt x="21600" y="4844"/>
                      <a:pt x="20945" y="0"/>
                      <a:pt x="2013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F7F7F">
                      <a:alpha val="0"/>
                    </a:srgbClr>
                  </a:gs>
                  <a:gs pos="100000">
                    <a:srgbClr val="7F7F7F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9" name="Shape 4347"/>
              <p:cNvSpPr/>
              <p:nvPr/>
            </p:nvSpPr>
            <p:spPr>
              <a:xfrm>
                <a:off x="864426" y="275614"/>
                <a:ext cx="86351" cy="604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635" y="5234"/>
                    </a:moveTo>
                    <a:cubicBezTo>
                      <a:pt x="16416" y="6393"/>
                      <a:pt x="16899" y="7958"/>
                      <a:pt x="16899" y="9689"/>
                    </a:cubicBezTo>
                    <a:cubicBezTo>
                      <a:pt x="16899" y="13275"/>
                      <a:pt x="14864" y="16187"/>
                      <a:pt x="12355" y="16187"/>
                    </a:cubicBezTo>
                    <a:lnTo>
                      <a:pt x="0" y="16187"/>
                    </a:lnTo>
                    <a:lnTo>
                      <a:pt x="0" y="21600"/>
                    </a:lnTo>
                    <a:lnTo>
                      <a:pt x="12505" y="21600"/>
                    </a:lnTo>
                    <a:cubicBezTo>
                      <a:pt x="17530" y="21600"/>
                      <a:pt x="21600" y="15785"/>
                      <a:pt x="21600" y="8605"/>
                    </a:cubicBezTo>
                    <a:cubicBezTo>
                      <a:pt x="21600" y="5299"/>
                      <a:pt x="20725" y="2291"/>
                      <a:pt x="19302" y="0"/>
                    </a:cubicBezTo>
                    <a:cubicBezTo>
                      <a:pt x="19302" y="0"/>
                      <a:pt x="15635" y="5234"/>
                      <a:pt x="15635" y="52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D9D9D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18924342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0" name="Shape 4348"/>
              <p:cNvSpPr/>
              <p:nvPr/>
            </p:nvSpPr>
            <p:spPr>
              <a:xfrm>
                <a:off x="663979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1" name="Shape 4349"/>
              <p:cNvSpPr/>
              <p:nvPr/>
            </p:nvSpPr>
            <p:spPr>
              <a:xfrm>
                <a:off x="676507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2" name="Shape 4350"/>
              <p:cNvSpPr/>
              <p:nvPr/>
            </p:nvSpPr>
            <p:spPr>
              <a:xfrm>
                <a:off x="676507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3" name="Shape 4351"/>
              <p:cNvSpPr/>
              <p:nvPr/>
            </p:nvSpPr>
            <p:spPr>
              <a:xfrm>
                <a:off x="689035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4" name="Shape 4352"/>
              <p:cNvSpPr/>
              <p:nvPr/>
            </p:nvSpPr>
            <p:spPr>
              <a:xfrm>
                <a:off x="701563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5" name="Shape 4353"/>
              <p:cNvSpPr/>
              <p:nvPr/>
            </p:nvSpPr>
            <p:spPr>
              <a:xfrm>
                <a:off x="701563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6" name="Shape 4354"/>
              <p:cNvSpPr/>
              <p:nvPr/>
            </p:nvSpPr>
            <p:spPr>
              <a:xfrm>
                <a:off x="714091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7" name="Shape 4355"/>
              <p:cNvSpPr/>
              <p:nvPr/>
            </p:nvSpPr>
            <p:spPr>
              <a:xfrm>
                <a:off x="726619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8" name="Shape 4356"/>
              <p:cNvSpPr/>
              <p:nvPr/>
            </p:nvSpPr>
            <p:spPr>
              <a:xfrm>
                <a:off x="726619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9" name="Shape 4357"/>
              <p:cNvSpPr/>
              <p:nvPr/>
            </p:nvSpPr>
            <p:spPr>
              <a:xfrm>
                <a:off x="739147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0" name="Shape 4358"/>
              <p:cNvSpPr/>
              <p:nvPr/>
            </p:nvSpPr>
            <p:spPr>
              <a:xfrm>
                <a:off x="751675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96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1" name="Shape 4359"/>
              <p:cNvSpPr/>
              <p:nvPr/>
            </p:nvSpPr>
            <p:spPr>
              <a:xfrm>
                <a:off x="751675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2" name="Shape 4360"/>
              <p:cNvSpPr/>
              <p:nvPr/>
            </p:nvSpPr>
            <p:spPr>
              <a:xfrm>
                <a:off x="764203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04" y="21600"/>
                    </a:moveTo>
                    <a:lnTo>
                      <a:pt x="0" y="20979"/>
                    </a:lnTo>
                    <a:lnTo>
                      <a:pt x="17970" y="0"/>
                    </a:lnTo>
                    <a:lnTo>
                      <a:pt x="21600" y="627"/>
                    </a:lnTo>
                    <a:cubicBezTo>
                      <a:pt x="21600" y="627"/>
                      <a:pt x="3604" y="21600"/>
                      <a:pt x="3604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3" name="Shape 4361"/>
              <p:cNvSpPr/>
              <p:nvPr/>
            </p:nvSpPr>
            <p:spPr>
              <a:xfrm>
                <a:off x="776731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4" name="Shape 4362"/>
              <p:cNvSpPr/>
              <p:nvPr/>
            </p:nvSpPr>
            <p:spPr>
              <a:xfrm>
                <a:off x="776731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5" name="Shape 4363"/>
              <p:cNvSpPr/>
              <p:nvPr/>
            </p:nvSpPr>
            <p:spPr>
              <a:xfrm>
                <a:off x="789258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6" name="Shape 4364"/>
              <p:cNvSpPr/>
              <p:nvPr/>
            </p:nvSpPr>
            <p:spPr>
              <a:xfrm>
                <a:off x="801786" y="275614"/>
                <a:ext cx="20262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3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13" y="21600"/>
                      <a:pt x="3613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7" name="Shape 4365"/>
              <p:cNvSpPr/>
              <p:nvPr/>
            </p:nvSpPr>
            <p:spPr>
              <a:xfrm>
                <a:off x="801786" y="275614"/>
                <a:ext cx="20262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8" name="Shape 4366"/>
              <p:cNvSpPr/>
              <p:nvPr/>
            </p:nvSpPr>
            <p:spPr>
              <a:xfrm>
                <a:off x="814314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9" name="Shape 4367"/>
              <p:cNvSpPr/>
              <p:nvPr/>
            </p:nvSpPr>
            <p:spPr>
              <a:xfrm>
                <a:off x="826842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0" name="Shape 4368"/>
              <p:cNvSpPr/>
              <p:nvPr/>
            </p:nvSpPr>
            <p:spPr>
              <a:xfrm>
                <a:off x="826842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1" name="Shape 4369"/>
              <p:cNvSpPr/>
              <p:nvPr/>
            </p:nvSpPr>
            <p:spPr>
              <a:xfrm>
                <a:off x="839370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70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2" name="Shape 4370"/>
              <p:cNvSpPr/>
              <p:nvPr/>
            </p:nvSpPr>
            <p:spPr>
              <a:xfrm>
                <a:off x="851898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3" name="Shape 4371"/>
              <p:cNvSpPr/>
              <p:nvPr/>
            </p:nvSpPr>
            <p:spPr>
              <a:xfrm>
                <a:off x="851898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4" name="Shape 4372"/>
              <p:cNvSpPr/>
              <p:nvPr/>
            </p:nvSpPr>
            <p:spPr>
              <a:xfrm>
                <a:off x="864426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5" name="Shape 4373"/>
              <p:cNvSpPr/>
              <p:nvPr/>
            </p:nvSpPr>
            <p:spPr>
              <a:xfrm>
                <a:off x="876954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6" name="Shape 4374"/>
              <p:cNvSpPr/>
              <p:nvPr/>
            </p:nvSpPr>
            <p:spPr>
              <a:xfrm>
                <a:off x="876954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7" name="Shape 4375"/>
              <p:cNvSpPr/>
              <p:nvPr/>
            </p:nvSpPr>
            <p:spPr>
              <a:xfrm>
                <a:off x="889482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8" name="Shape 4376"/>
              <p:cNvSpPr/>
              <p:nvPr/>
            </p:nvSpPr>
            <p:spPr>
              <a:xfrm>
                <a:off x="902010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9" name="Shape 4377"/>
              <p:cNvSpPr/>
              <p:nvPr/>
            </p:nvSpPr>
            <p:spPr>
              <a:xfrm>
                <a:off x="902010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0" name="Shape 4378"/>
              <p:cNvSpPr/>
              <p:nvPr/>
            </p:nvSpPr>
            <p:spPr>
              <a:xfrm>
                <a:off x="914538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1" name="Shape 4379"/>
              <p:cNvSpPr/>
              <p:nvPr/>
            </p:nvSpPr>
            <p:spPr>
              <a:xfrm>
                <a:off x="927066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2" name="Shape 4380"/>
              <p:cNvSpPr/>
              <p:nvPr/>
            </p:nvSpPr>
            <p:spPr>
              <a:xfrm>
                <a:off x="663979" y="288142"/>
                <a:ext cx="268176" cy="36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37" y="0"/>
                    </a:moveTo>
                    <a:lnTo>
                      <a:pt x="1464" y="0"/>
                    </a:lnTo>
                    <a:cubicBezTo>
                      <a:pt x="656" y="0"/>
                      <a:pt x="0" y="4844"/>
                      <a:pt x="0" y="10793"/>
                    </a:cubicBezTo>
                    <a:cubicBezTo>
                      <a:pt x="0" y="16756"/>
                      <a:pt x="656" y="21600"/>
                      <a:pt x="1464" y="21600"/>
                    </a:cubicBezTo>
                    <a:lnTo>
                      <a:pt x="20137" y="21600"/>
                    </a:lnTo>
                    <a:cubicBezTo>
                      <a:pt x="20945" y="21600"/>
                      <a:pt x="21600" y="16756"/>
                      <a:pt x="21600" y="10793"/>
                    </a:cubicBezTo>
                    <a:cubicBezTo>
                      <a:pt x="21600" y="4844"/>
                      <a:pt x="20945" y="0"/>
                      <a:pt x="2013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51F25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3" name="Shape 4381"/>
              <p:cNvSpPr/>
              <p:nvPr/>
            </p:nvSpPr>
            <p:spPr>
              <a:xfrm>
                <a:off x="112751" y="538700"/>
                <a:ext cx="1383222" cy="20437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3" y="21369"/>
                    </a:moveTo>
                    <a:cubicBezTo>
                      <a:pt x="21543" y="21476"/>
                      <a:pt x="21416" y="21561"/>
                      <a:pt x="21259" y="21561"/>
                    </a:cubicBezTo>
                    <a:lnTo>
                      <a:pt x="340" y="21561"/>
                    </a:lnTo>
                    <a:cubicBezTo>
                      <a:pt x="184" y="21561"/>
                      <a:pt x="57" y="21476"/>
                      <a:pt x="57" y="21369"/>
                    </a:cubicBezTo>
                    <a:lnTo>
                      <a:pt x="57" y="231"/>
                    </a:lnTo>
                    <a:cubicBezTo>
                      <a:pt x="57" y="125"/>
                      <a:pt x="184" y="39"/>
                      <a:pt x="340" y="39"/>
                    </a:cubicBezTo>
                    <a:lnTo>
                      <a:pt x="21259" y="39"/>
                    </a:lnTo>
                    <a:cubicBezTo>
                      <a:pt x="21416" y="39"/>
                      <a:pt x="21543" y="125"/>
                      <a:pt x="21543" y="231"/>
                    </a:cubicBezTo>
                    <a:cubicBezTo>
                      <a:pt x="21543" y="231"/>
                      <a:pt x="21543" y="21369"/>
                      <a:pt x="21543" y="21369"/>
                    </a:cubicBezTo>
                    <a:close/>
                    <a:moveTo>
                      <a:pt x="21259" y="0"/>
                    </a:moveTo>
                    <a:lnTo>
                      <a:pt x="340" y="0"/>
                    </a:lnTo>
                    <a:cubicBezTo>
                      <a:pt x="153" y="0"/>
                      <a:pt x="0" y="103"/>
                      <a:pt x="0" y="231"/>
                    </a:cubicBezTo>
                    <a:lnTo>
                      <a:pt x="0" y="21369"/>
                    </a:lnTo>
                    <a:cubicBezTo>
                      <a:pt x="0" y="21497"/>
                      <a:pt x="153" y="21600"/>
                      <a:pt x="340" y="21600"/>
                    </a:cubicBezTo>
                    <a:lnTo>
                      <a:pt x="21259" y="21600"/>
                    </a:lnTo>
                    <a:cubicBezTo>
                      <a:pt x="21447" y="21600"/>
                      <a:pt x="21600" y="21497"/>
                      <a:pt x="21600" y="21369"/>
                    </a:cubicBezTo>
                    <a:lnTo>
                      <a:pt x="21600" y="231"/>
                    </a:lnTo>
                    <a:cubicBezTo>
                      <a:pt x="21600" y="103"/>
                      <a:pt x="21447" y="0"/>
                      <a:pt x="21259" y="0"/>
                    </a:cubicBezTo>
                    <a:close/>
                  </a:path>
                </a:pathLst>
              </a:custGeom>
              <a:solidFill>
                <a:srgbClr val="1212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4" name="Shape 4382"/>
              <p:cNvSpPr/>
              <p:nvPr/>
            </p:nvSpPr>
            <p:spPr>
              <a:xfrm>
                <a:off x="137807" y="563756"/>
                <a:ext cx="1339607" cy="2000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9" y="39"/>
                    </a:moveTo>
                    <a:lnTo>
                      <a:pt x="21541" y="39"/>
                    </a:lnTo>
                    <a:lnTo>
                      <a:pt x="21541" y="21561"/>
                    </a:lnTo>
                    <a:lnTo>
                      <a:pt x="59" y="21561"/>
                    </a:lnTo>
                    <a:cubicBezTo>
                      <a:pt x="59" y="21561"/>
                      <a:pt x="59" y="39"/>
                      <a:pt x="59" y="39"/>
                    </a:cubicBezTo>
                    <a:close/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1212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5" name="Shape 4383"/>
              <p:cNvSpPr/>
              <p:nvPr/>
            </p:nvSpPr>
            <p:spPr>
              <a:xfrm>
                <a:off x="137807" y="563756"/>
                <a:ext cx="1332327" cy="19927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52" name="Shape 4387"/>
            <p:cNvSpPr/>
            <p:nvPr/>
          </p:nvSpPr>
          <p:spPr>
            <a:xfrm>
              <a:off x="768740" y="62639"/>
              <a:ext cx="791596" cy="242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34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1787"/>
                  </a:lnTo>
                  <a:cubicBezTo>
                    <a:pt x="21600" y="801"/>
                    <a:pt x="19148" y="0"/>
                    <a:pt x="16134" y="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7" name="Picture Placeholder 3"/>
          <p:cNvSpPr>
            <a:spLocks noGrp="1"/>
          </p:cNvSpPr>
          <p:nvPr userDrawn="1">
            <p:ph type="pic" sz="quarter" idx="16"/>
          </p:nvPr>
        </p:nvSpPr>
        <p:spPr>
          <a:xfrm>
            <a:off x="4548536" y="4236498"/>
            <a:ext cx="700486" cy="103016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8" name="Picture Placeholder 3"/>
          <p:cNvSpPr>
            <a:spLocks noGrp="1"/>
          </p:cNvSpPr>
          <p:nvPr userDrawn="1">
            <p:ph type="pic" sz="quarter" idx="17"/>
          </p:nvPr>
        </p:nvSpPr>
        <p:spPr>
          <a:xfrm>
            <a:off x="5272655" y="3875888"/>
            <a:ext cx="1588606" cy="120066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11" name="Group 4427"/>
          <p:cNvGrpSpPr/>
          <p:nvPr userDrawn="1"/>
        </p:nvGrpSpPr>
        <p:grpSpPr>
          <a:xfrm>
            <a:off x="131346" y="3867762"/>
            <a:ext cx="2917938" cy="1674473"/>
            <a:chOff x="-1" y="0"/>
            <a:chExt cx="5681952" cy="3260612"/>
          </a:xfrm>
        </p:grpSpPr>
        <p:sp>
          <p:nvSpPr>
            <p:cNvPr id="12" name="Shape 4389"/>
            <p:cNvSpPr/>
            <p:nvPr/>
          </p:nvSpPr>
          <p:spPr>
            <a:xfrm>
              <a:off x="0" y="0"/>
              <a:ext cx="5681950" cy="326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5" y="20485"/>
                  </a:moveTo>
                  <a:lnTo>
                    <a:pt x="19535" y="20405"/>
                  </a:lnTo>
                  <a:cubicBezTo>
                    <a:pt x="19536" y="20384"/>
                    <a:pt x="19537" y="20363"/>
                    <a:pt x="19537" y="20341"/>
                  </a:cubicBezTo>
                  <a:lnTo>
                    <a:pt x="19537" y="20400"/>
                  </a:lnTo>
                  <a:cubicBezTo>
                    <a:pt x="19537" y="20428"/>
                    <a:pt x="19536" y="20457"/>
                    <a:pt x="19535" y="20485"/>
                  </a:cubicBezTo>
                  <a:close/>
                  <a:moveTo>
                    <a:pt x="19577" y="20787"/>
                  </a:moveTo>
                  <a:cubicBezTo>
                    <a:pt x="19602" y="20667"/>
                    <a:pt x="19616" y="20538"/>
                    <a:pt x="19616" y="20404"/>
                  </a:cubicBezTo>
                  <a:lnTo>
                    <a:pt x="19616" y="1137"/>
                  </a:lnTo>
                  <a:cubicBezTo>
                    <a:pt x="19616" y="509"/>
                    <a:pt x="19324" y="0"/>
                    <a:pt x="18964" y="0"/>
                  </a:cubicBezTo>
                  <a:lnTo>
                    <a:pt x="2636" y="0"/>
                  </a:lnTo>
                  <a:cubicBezTo>
                    <a:pt x="2276" y="0"/>
                    <a:pt x="1984" y="509"/>
                    <a:pt x="1984" y="1137"/>
                  </a:cubicBezTo>
                  <a:lnTo>
                    <a:pt x="1984" y="20404"/>
                  </a:lnTo>
                  <a:cubicBezTo>
                    <a:pt x="1984" y="20538"/>
                    <a:pt x="1998" y="20667"/>
                    <a:pt x="2023" y="20787"/>
                  </a:cubicBezTo>
                  <a:lnTo>
                    <a:pt x="0" y="20787"/>
                  </a:lnTo>
                  <a:lnTo>
                    <a:pt x="0" y="20836"/>
                  </a:lnTo>
                  <a:cubicBezTo>
                    <a:pt x="8" y="20851"/>
                    <a:pt x="19" y="20867"/>
                    <a:pt x="31" y="20882"/>
                  </a:cubicBezTo>
                  <a:cubicBezTo>
                    <a:pt x="41" y="20895"/>
                    <a:pt x="53" y="20907"/>
                    <a:pt x="67" y="20920"/>
                  </a:cubicBezTo>
                  <a:cubicBezTo>
                    <a:pt x="72" y="20925"/>
                    <a:pt x="78" y="20929"/>
                    <a:pt x="84" y="20934"/>
                  </a:cubicBezTo>
                  <a:cubicBezTo>
                    <a:pt x="93" y="20942"/>
                    <a:pt x="101" y="20949"/>
                    <a:pt x="110" y="20957"/>
                  </a:cubicBezTo>
                  <a:cubicBezTo>
                    <a:pt x="118" y="20963"/>
                    <a:pt x="127" y="20969"/>
                    <a:pt x="136" y="20975"/>
                  </a:cubicBezTo>
                  <a:cubicBezTo>
                    <a:pt x="144" y="20981"/>
                    <a:pt x="153" y="20987"/>
                    <a:pt x="162" y="20993"/>
                  </a:cubicBezTo>
                  <a:cubicBezTo>
                    <a:pt x="172" y="20999"/>
                    <a:pt x="183" y="21006"/>
                    <a:pt x="194" y="21012"/>
                  </a:cubicBezTo>
                  <a:cubicBezTo>
                    <a:pt x="202" y="21017"/>
                    <a:pt x="208" y="21021"/>
                    <a:pt x="216" y="21025"/>
                  </a:cubicBezTo>
                  <a:lnTo>
                    <a:pt x="216" y="21025"/>
                  </a:lnTo>
                  <a:cubicBezTo>
                    <a:pt x="819" y="21366"/>
                    <a:pt x="2442" y="21600"/>
                    <a:pt x="3593" y="21600"/>
                  </a:cubicBezTo>
                  <a:lnTo>
                    <a:pt x="18022" y="21600"/>
                  </a:lnTo>
                  <a:cubicBezTo>
                    <a:pt x="19173" y="21600"/>
                    <a:pt x="20796" y="21366"/>
                    <a:pt x="21399" y="21025"/>
                  </a:cubicBezTo>
                  <a:lnTo>
                    <a:pt x="21399" y="21025"/>
                  </a:lnTo>
                  <a:cubicBezTo>
                    <a:pt x="21406" y="21022"/>
                    <a:pt x="21412" y="21018"/>
                    <a:pt x="21418" y="21014"/>
                  </a:cubicBezTo>
                  <a:cubicBezTo>
                    <a:pt x="21430" y="21007"/>
                    <a:pt x="21442" y="21000"/>
                    <a:pt x="21453" y="20993"/>
                  </a:cubicBezTo>
                  <a:cubicBezTo>
                    <a:pt x="21462" y="20987"/>
                    <a:pt x="21469" y="20981"/>
                    <a:pt x="21478" y="20976"/>
                  </a:cubicBezTo>
                  <a:cubicBezTo>
                    <a:pt x="21487" y="20969"/>
                    <a:pt x="21496" y="20963"/>
                    <a:pt x="21505" y="20956"/>
                  </a:cubicBezTo>
                  <a:cubicBezTo>
                    <a:pt x="21514" y="20949"/>
                    <a:pt x="21522" y="20942"/>
                    <a:pt x="21530" y="20935"/>
                  </a:cubicBezTo>
                  <a:cubicBezTo>
                    <a:pt x="21536" y="20930"/>
                    <a:pt x="21543" y="20925"/>
                    <a:pt x="21548" y="20920"/>
                  </a:cubicBezTo>
                  <a:cubicBezTo>
                    <a:pt x="21562" y="20907"/>
                    <a:pt x="21573" y="20895"/>
                    <a:pt x="21584" y="20882"/>
                  </a:cubicBezTo>
                  <a:cubicBezTo>
                    <a:pt x="21590" y="20875"/>
                    <a:pt x="21595" y="20868"/>
                    <a:pt x="21600" y="20860"/>
                  </a:cubicBezTo>
                  <a:lnTo>
                    <a:pt x="21600" y="20787"/>
                  </a:lnTo>
                  <a:cubicBezTo>
                    <a:pt x="21600" y="20787"/>
                    <a:pt x="19577" y="20787"/>
                    <a:pt x="19577" y="20787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7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3" name="Group 4423"/>
            <p:cNvGrpSpPr/>
            <p:nvPr/>
          </p:nvGrpSpPr>
          <p:grpSpPr>
            <a:xfrm>
              <a:off x="-1" y="3847"/>
              <a:ext cx="5681952" cy="3252918"/>
              <a:chOff x="0" y="0"/>
              <a:chExt cx="5681950" cy="3252916"/>
            </a:xfrm>
          </p:grpSpPr>
          <p:sp>
            <p:nvSpPr>
              <p:cNvPr id="16" name="Shape 4390"/>
              <p:cNvSpPr/>
              <p:nvPr/>
            </p:nvSpPr>
            <p:spPr>
              <a:xfrm>
                <a:off x="5098863" y="3069340"/>
                <a:ext cx="37811" cy="71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A8AAA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" name="Shape 4391"/>
              <p:cNvSpPr/>
              <p:nvPr/>
            </p:nvSpPr>
            <p:spPr>
              <a:xfrm>
                <a:off x="538700" y="3069340"/>
                <a:ext cx="37818" cy="71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A8AAA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" name="Shape 4392"/>
              <p:cNvSpPr/>
              <p:nvPr/>
            </p:nvSpPr>
            <p:spPr>
              <a:xfrm>
                <a:off x="513644" y="0"/>
                <a:ext cx="4638109" cy="32516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01" y="0"/>
                    </a:moveTo>
                    <a:lnTo>
                      <a:pt x="799" y="0"/>
                    </a:lnTo>
                    <a:cubicBezTo>
                      <a:pt x="358" y="0"/>
                      <a:pt x="0" y="510"/>
                      <a:pt x="0" y="1140"/>
                    </a:cubicBezTo>
                    <a:lnTo>
                      <a:pt x="0" y="20460"/>
                    </a:lnTo>
                    <a:cubicBezTo>
                      <a:pt x="0" y="21090"/>
                      <a:pt x="358" y="21600"/>
                      <a:pt x="799" y="21600"/>
                    </a:cubicBezTo>
                    <a:lnTo>
                      <a:pt x="20801" y="21600"/>
                    </a:lnTo>
                    <a:cubicBezTo>
                      <a:pt x="21242" y="21600"/>
                      <a:pt x="21600" y="21090"/>
                      <a:pt x="21600" y="20460"/>
                    </a:cubicBezTo>
                    <a:lnTo>
                      <a:pt x="21600" y="1140"/>
                    </a:lnTo>
                    <a:cubicBezTo>
                      <a:pt x="21600" y="510"/>
                      <a:pt x="21242" y="0"/>
                      <a:pt x="20801" y="0"/>
                    </a:cubicBezTo>
                    <a:cubicBezTo>
                      <a:pt x="20801" y="0"/>
                      <a:pt x="20801" y="0"/>
                      <a:pt x="20801" y="0"/>
                    </a:cubicBezTo>
                    <a:close/>
                    <a:moveTo>
                      <a:pt x="20801" y="138"/>
                    </a:moveTo>
                    <a:cubicBezTo>
                      <a:pt x="21188" y="138"/>
                      <a:pt x="21504" y="587"/>
                      <a:pt x="21504" y="1140"/>
                    </a:cubicBezTo>
                    <a:lnTo>
                      <a:pt x="21504" y="20460"/>
                    </a:lnTo>
                    <a:cubicBezTo>
                      <a:pt x="21504" y="21013"/>
                      <a:pt x="21188" y="21462"/>
                      <a:pt x="20801" y="21462"/>
                    </a:cubicBezTo>
                    <a:lnTo>
                      <a:pt x="799" y="21462"/>
                    </a:lnTo>
                    <a:cubicBezTo>
                      <a:pt x="412" y="21462"/>
                      <a:pt x="96" y="21013"/>
                      <a:pt x="96" y="20460"/>
                    </a:cubicBezTo>
                    <a:lnTo>
                      <a:pt x="96" y="1140"/>
                    </a:lnTo>
                    <a:cubicBezTo>
                      <a:pt x="96" y="587"/>
                      <a:pt x="412" y="138"/>
                      <a:pt x="799" y="138"/>
                    </a:cubicBezTo>
                    <a:lnTo>
                      <a:pt x="20801" y="138"/>
                    </a:lnTo>
                  </a:path>
                </a:pathLst>
              </a:custGeom>
              <a:gradFill flip="none" rotWithShape="1">
                <a:gsLst>
                  <a:gs pos="0">
                    <a:srgbClr val="C7C9CB">
                      <a:alpha val="0"/>
                    </a:srgbClr>
                  </a:gs>
                  <a:gs pos="100000">
                    <a:srgbClr val="CECFD1">
                      <a:alpha val="0"/>
                    </a:srgbClr>
                  </a:gs>
                </a:gsLst>
                <a:lin ang="3283355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9" name="Shape 4393"/>
              <p:cNvSpPr/>
              <p:nvPr/>
            </p:nvSpPr>
            <p:spPr>
              <a:xfrm>
                <a:off x="538700" y="12527"/>
                <a:ext cx="4608525" cy="32220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65" y="0"/>
                    </a:moveTo>
                    <a:lnTo>
                      <a:pt x="735" y="0"/>
                    </a:lnTo>
                    <a:cubicBezTo>
                      <a:pt x="330" y="0"/>
                      <a:pt x="0" y="472"/>
                      <a:pt x="0" y="1051"/>
                    </a:cubicBezTo>
                    <a:lnTo>
                      <a:pt x="0" y="20549"/>
                    </a:lnTo>
                    <a:cubicBezTo>
                      <a:pt x="0" y="21128"/>
                      <a:pt x="330" y="21600"/>
                      <a:pt x="735" y="21600"/>
                    </a:cubicBezTo>
                    <a:lnTo>
                      <a:pt x="20865" y="21600"/>
                    </a:lnTo>
                    <a:cubicBezTo>
                      <a:pt x="21270" y="21600"/>
                      <a:pt x="21600" y="21128"/>
                      <a:pt x="21600" y="20549"/>
                    </a:cubicBezTo>
                    <a:lnTo>
                      <a:pt x="21600" y="1051"/>
                    </a:lnTo>
                    <a:cubicBezTo>
                      <a:pt x="21600" y="472"/>
                      <a:pt x="21270" y="0"/>
                      <a:pt x="20865" y="0"/>
                    </a:cubicBezTo>
                    <a:cubicBezTo>
                      <a:pt x="20865" y="0"/>
                      <a:pt x="20865" y="0"/>
                      <a:pt x="20865" y="0"/>
                    </a:cubicBezTo>
                    <a:close/>
                    <a:moveTo>
                      <a:pt x="20865" y="40"/>
                    </a:moveTo>
                    <a:cubicBezTo>
                      <a:pt x="21255" y="40"/>
                      <a:pt x="21572" y="493"/>
                      <a:pt x="21572" y="1051"/>
                    </a:cubicBezTo>
                    <a:lnTo>
                      <a:pt x="21572" y="20549"/>
                    </a:lnTo>
                    <a:cubicBezTo>
                      <a:pt x="21572" y="21107"/>
                      <a:pt x="21255" y="21560"/>
                      <a:pt x="20865" y="21560"/>
                    </a:cubicBezTo>
                    <a:lnTo>
                      <a:pt x="735" y="21560"/>
                    </a:lnTo>
                    <a:cubicBezTo>
                      <a:pt x="345" y="21560"/>
                      <a:pt x="28" y="21107"/>
                      <a:pt x="28" y="20549"/>
                    </a:cubicBezTo>
                    <a:lnTo>
                      <a:pt x="28" y="1051"/>
                    </a:lnTo>
                    <a:cubicBezTo>
                      <a:pt x="28" y="493"/>
                      <a:pt x="345" y="40"/>
                      <a:pt x="735" y="40"/>
                    </a:cubicBezTo>
                    <a:lnTo>
                      <a:pt x="20865" y="40"/>
                    </a:lnTo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0" name="Shape 4394"/>
              <p:cNvSpPr/>
              <p:nvPr/>
            </p:nvSpPr>
            <p:spPr>
              <a:xfrm>
                <a:off x="563756" y="37583"/>
                <a:ext cx="4555277" cy="3088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2E2E4">
                      <a:alpha val="0"/>
                    </a:srgbClr>
                  </a:gs>
                  <a:gs pos="100000">
                    <a:srgbClr val="CBCDD0">
                      <a:alpha val="0"/>
                    </a:srgbClr>
                  </a:gs>
                </a:gsLst>
                <a:lin ang="2043523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1" name="Shape 4395"/>
              <p:cNvSpPr/>
              <p:nvPr/>
            </p:nvSpPr>
            <p:spPr>
              <a:xfrm>
                <a:off x="563757" y="37584"/>
                <a:ext cx="4555278" cy="30882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BCDD0">
                      <a:alpha val="0"/>
                    </a:srgbClr>
                  </a:gs>
                  <a:gs pos="100000">
                    <a:srgbClr val="CBCDD0">
                      <a:alpha val="0"/>
                    </a:srgbClr>
                  </a:gs>
                </a:gsLst>
                <a:lin ang="5215066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2" name="Shape 4396"/>
              <p:cNvSpPr/>
              <p:nvPr/>
            </p:nvSpPr>
            <p:spPr>
              <a:xfrm>
                <a:off x="563756" y="37583"/>
                <a:ext cx="4555277" cy="3088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ubicBezTo>
                      <a:pt x="20983" y="0"/>
                      <a:pt x="20983" y="0"/>
                      <a:pt x="20983" y="0"/>
                    </a:cubicBezTo>
                    <a:close/>
                    <a:moveTo>
                      <a:pt x="20983" y="41"/>
                    </a:moveTo>
                    <a:cubicBezTo>
                      <a:pt x="21308" y="41"/>
                      <a:pt x="21572" y="431"/>
                      <a:pt x="21572" y="910"/>
                    </a:cubicBezTo>
                    <a:lnTo>
                      <a:pt x="21572" y="21021"/>
                    </a:lnTo>
                    <a:lnTo>
                      <a:pt x="21572" y="21156"/>
                    </a:lnTo>
                    <a:lnTo>
                      <a:pt x="21572" y="21186"/>
                    </a:lnTo>
                    <a:cubicBezTo>
                      <a:pt x="21572" y="21392"/>
                      <a:pt x="21459" y="21559"/>
                      <a:pt x="21319" y="21559"/>
                    </a:cubicBezTo>
                    <a:lnTo>
                      <a:pt x="281" y="21559"/>
                    </a:lnTo>
                    <a:cubicBezTo>
                      <a:pt x="141" y="21559"/>
                      <a:pt x="28" y="21392"/>
                      <a:pt x="28" y="21186"/>
                    </a:cubicBezTo>
                    <a:lnTo>
                      <a:pt x="28" y="21156"/>
                    </a:lnTo>
                    <a:lnTo>
                      <a:pt x="28" y="21021"/>
                    </a:lnTo>
                    <a:lnTo>
                      <a:pt x="28" y="910"/>
                    </a:lnTo>
                    <a:cubicBezTo>
                      <a:pt x="28" y="431"/>
                      <a:pt x="292" y="41"/>
                      <a:pt x="617" y="41"/>
                    </a:cubicBezTo>
                    <a:lnTo>
                      <a:pt x="20983" y="41"/>
                    </a:lnTo>
                  </a:path>
                </a:pathLst>
              </a:custGeom>
              <a:solidFill>
                <a:srgbClr val="FFFFFF">
                  <a:alpha val="5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3" name="Shape 4397"/>
              <p:cNvSpPr/>
              <p:nvPr/>
            </p:nvSpPr>
            <p:spPr>
              <a:xfrm>
                <a:off x="538700" y="12527"/>
                <a:ext cx="4596702" cy="3129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91" y="0"/>
                    </a:moveTo>
                    <a:lnTo>
                      <a:pt x="709" y="0"/>
                    </a:lnTo>
                    <a:cubicBezTo>
                      <a:pt x="318" y="0"/>
                      <a:pt x="0" y="467"/>
                      <a:pt x="0" y="1041"/>
                    </a:cubicBezTo>
                    <a:lnTo>
                      <a:pt x="0" y="20885"/>
                    </a:lnTo>
                    <a:lnTo>
                      <a:pt x="0" y="21019"/>
                    </a:lnTo>
                    <a:lnTo>
                      <a:pt x="0" y="21049"/>
                    </a:lnTo>
                    <a:cubicBezTo>
                      <a:pt x="0" y="21353"/>
                      <a:pt x="168" y="21600"/>
                      <a:pt x="375" y="21600"/>
                    </a:cubicBezTo>
                    <a:lnTo>
                      <a:pt x="21225" y="21600"/>
                    </a:lnTo>
                    <a:cubicBezTo>
                      <a:pt x="21432" y="21600"/>
                      <a:pt x="21600" y="21353"/>
                      <a:pt x="21600" y="21049"/>
                    </a:cubicBezTo>
                    <a:lnTo>
                      <a:pt x="21600" y="21019"/>
                    </a:lnTo>
                    <a:lnTo>
                      <a:pt x="21600" y="20885"/>
                    </a:lnTo>
                    <a:lnTo>
                      <a:pt x="21600" y="1041"/>
                    </a:lnTo>
                    <a:cubicBezTo>
                      <a:pt x="21600" y="467"/>
                      <a:pt x="21282" y="0"/>
                      <a:pt x="20891" y="0"/>
                    </a:cubicBezTo>
                    <a:cubicBezTo>
                      <a:pt x="20891" y="0"/>
                      <a:pt x="20891" y="0"/>
                      <a:pt x="20891" y="0"/>
                    </a:cubicBezTo>
                    <a:close/>
                    <a:moveTo>
                      <a:pt x="20891" y="143"/>
                    </a:moveTo>
                    <a:cubicBezTo>
                      <a:pt x="21228" y="143"/>
                      <a:pt x="21503" y="546"/>
                      <a:pt x="21503" y="1041"/>
                    </a:cubicBezTo>
                    <a:lnTo>
                      <a:pt x="21503" y="20885"/>
                    </a:lnTo>
                    <a:lnTo>
                      <a:pt x="21503" y="21019"/>
                    </a:lnTo>
                    <a:lnTo>
                      <a:pt x="21503" y="21049"/>
                    </a:lnTo>
                    <a:cubicBezTo>
                      <a:pt x="21503" y="21274"/>
                      <a:pt x="21378" y="21457"/>
                      <a:pt x="21225" y="21457"/>
                    </a:cubicBezTo>
                    <a:lnTo>
                      <a:pt x="375" y="21457"/>
                    </a:lnTo>
                    <a:cubicBezTo>
                      <a:pt x="222" y="21457"/>
                      <a:pt x="97" y="21274"/>
                      <a:pt x="97" y="21049"/>
                    </a:cubicBezTo>
                    <a:lnTo>
                      <a:pt x="97" y="21019"/>
                    </a:lnTo>
                    <a:lnTo>
                      <a:pt x="97" y="20885"/>
                    </a:lnTo>
                    <a:lnTo>
                      <a:pt x="97" y="1041"/>
                    </a:lnTo>
                    <a:cubicBezTo>
                      <a:pt x="97" y="546"/>
                      <a:pt x="372" y="143"/>
                      <a:pt x="709" y="143"/>
                    </a:cubicBezTo>
                    <a:lnTo>
                      <a:pt x="20891" y="143"/>
                    </a:lnTo>
                  </a:path>
                </a:pathLst>
              </a:custGeom>
              <a:gradFill flip="none" rotWithShape="1">
                <a:gsLst>
                  <a:gs pos="0">
                    <a:srgbClr val="47484B">
                      <a:alpha val="0"/>
                    </a:srgbClr>
                  </a:gs>
                  <a:gs pos="100000">
                    <a:srgbClr val="47484B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4" name="Shape 4398"/>
              <p:cNvSpPr/>
              <p:nvPr/>
            </p:nvSpPr>
            <p:spPr>
              <a:xfrm>
                <a:off x="4986111" y="25055"/>
                <a:ext cx="150073" cy="1500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09" y="0"/>
                    </a:moveTo>
                    <a:lnTo>
                      <a:pt x="0" y="0"/>
                    </a:lnTo>
                    <a:cubicBezTo>
                      <a:pt x="11910" y="0"/>
                      <a:pt x="21600" y="9689"/>
                      <a:pt x="21600" y="21600"/>
                    </a:cubicBezTo>
                    <a:lnTo>
                      <a:pt x="21600" y="20091"/>
                    </a:lnTo>
                    <a:cubicBezTo>
                      <a:pt x="21600" y="9013"/>
                      <a:pt x="12588" y="0"/>
                      <a:pt x="150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FBFC1">
                      <a:alpha val="0"/>
                    </a:srgbClr>
                  </a:gs>
                  <a:gs pos="100000">
                    <a:srgbClr val="BFBFC1">
                      <a:alpha val="0"/>
                    </a:srgbClr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" name="Shape 4399"/>
              <p:cNvSpPr/>
              <p:nvPr/>
            </p:nvSpPr>
            <p:spPr>
              <a:xfrm>
                <a:off x="551228" y="25055"/>
                <a:ext cx="150079" cy="1500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089" y="0"/>
                    </a:moveTo>
                    <a:lnTo>
                      <a:pt x="21600" y="0"/>
                    </a:lnTo>
                    <a:cubicBezTo>
                      <a:pt x="9689" y="0"/>
                      <a:pt x="0" y="9689"/>
                      <a:pt x="0" y="21600"/>
                    </a:cubicBezTo>
                    <a:lnTo>
                      <a:pt x="0" y="20091"/>
                    </a:lnTo>
                    <a:cubicBezTo>
                      <a:pt x="0" y="9013"/>
                      <a:pt x="9012" y="0"/>
                      <a:pt x="2008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FBFC1">
                      <a:alpha val="0"/>
                    </a:srgbClr>
                  </a:gs>
                  <a:gs pos="100000">
                    <a:srgbClr val="BFBFC1">
                      <a:alpha val="0"/>
                    </a:srgbClr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6" name="Shape 4400"/>
              <p:cNvSpPr/>
              <p:nvPr/>
            </p:nvSpPr>
            <p:spPr>
              <a:xfrm>
                <a:off x="739147" y="212974"/>
                <a:ext cx="4203099" cy="26409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85" y="21467"/>
                    </a:moveTo>
                    <a:cubicBezTo>
                      <a:pt x="21585" y="21527"/>
                      <a:pt x="21554" y="21576"/>
                      <a:pt x="21516" y="21576"/>
                    </a:cubicBezTo>
                    <a:lnTo>
                      <a:pt x="84" y="21576"/>
                    </a:lnTo>
                    <a:cubicBezTo>
                      <a:pt x="46" y="21576"/>
                      <a:pt x="15" y="21527"/>
                      <a:pt x="15" y="21467"/>
                    </a:cubicBezTo>
                    <a:lnTo>
                      <a:pt x="15" y="133"/>
                    </a:lnTo>
                    <a:cubicBezTo>
                      <a:pt x="15" y="73"/>
                      <a:pt x="46" y="24"/>
                      <a:pt x="84" y="24"/>
                    </a:cubicBezTo>
                    <a:lnTo>
                      <a:pt x="21516" y="24"/>
                    </a:lnTo>
                    <a:cubicBezTo>
                      <a:pt x="21554" y="24"/>
                      <a:pt x="21585" y="73"/>
                      <a:pt x="21585" y="133"/>
                    </a:cubicBezTo>
                    <a:cubicBezTo>
                      <a:pt x="21585" y="133"/>
                      <a:pt x="21585" y="21467"/>
                      <a:pt x="21585" y="21467"/>
                    </a:cubicBezTo>
                    <a:close/>
                    <a:moveTo>
                      <a:pt x="21600" y="133"/>
                    </a:moveTo>
                    <a:cubicBezTo>
                      <a:pt x="21600" y="60"/>
                      <a:pt x="21563" y="0"/>
                      <a:pt x="21516" y="0"/>
                    </a:cubicBezTo>
                    <a:lnTo>
                      <a:pt x="84" y="0"/>
                    </a:lnTo>
                    <a:cubicBezTo>
                      <a:pt x="38" y="0"/>
                      <a:pt x="0" y="60"/>
                      <a:pt x="0" y="133"/>
                    </a:cubicBezTo>
                    <a:lnTo>
                      <a:pt x="0" y="21467"/>
                    </a:lnTo>
                    <a:cubicBezTo>
                      <a:pt x="0" y="21540"/>
                      <a:pt x="38" y="21600"/>
                      <a:pt x="84" y="21600"/>
                    </a:cubicBezTo>
                    <a:lnTo>
                      <a:pt x="21516" y="21600"/>
                    </a:lnTo>
                    <a:cubicBezTo>
                      <a:pt x="21563" y="21600"/>
                      <a:pt x="21600" y="21540"/>
                      <a:pt x="21600" y="21467"/>
                    </a:cubicBezTo>
                    <a:cubicBezTo>
                      <a:pt x="21600" y="21467"/>
                      <a:pt x="21600" y="133"/>
                      <a:pt x="21600" y="133"/>
                    </a:cubicBezTo>
                    <a:close/>
                  </a:path>
                </a:pathLst>
              </a:custGeom>
              <a:solidFill>
                <a:srgbClr val="FFFFFF">
                  <a:alpha val="3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7" name="Shape 4401"/>
              <p:cNvSpPr/>
              <p:nvPr/>
            </p:nvSpPr>
            <p:spPr>
              <a:xfrm>
                <a:off x="2806253" y="100223"/>
                <a:ext cx="71953" cy="71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9" extrusionOk="0">
                    <a:moveTo>
                      <a:pt x="16798" y="16797"/>
                    </a:moveTo>
                    <a:cubicBezTo>
                      <a:pt x="12953" y="20639"/>
                      <a:pt x="6725" y="20639"/>
                      <a:pt x="2882" y="16797"/>
                    </a:cubicBezTo>
                    <a:cubicBezTo>
                      <a:pt x="-961" y="12955"/>
                      <a:pt x="-961" y="6723"/>
                      <a:pt x="2882" y="2881"/>
                    </a:cubicBezTo>
                    <a:cubicBezTo>
                      <a:pt x="6725" y="-961"/>
                      <a:pt x="12953" y="-961"/>
                      <a:pt x="16798" y="2881"/>
                    </a:cubicBezTo>
                    <a:cubicBezTo>
                      <a:pt x="20639" y="6723"/>
                      <a:pt x="20637" y="12955"/>
                      <a:pt x="16798" y="167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8" name="Shape 4402"/>
              <p:cNvSpPr/>
              <p:nvPr/>
            </p:nvSpPr>
            <p:spPr>
              <a:xfrm>
                <a:off x="2806253" y="112751"/>
                <a:ext cx="64032" cy="640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7" extrusionOk="0">
                    <a:moveTo>
                      <a:pt x="16800" y="16793"/>
                    </a:moveTo>
                    <a:cubicBezTo>
                      <a:pt x="12955" y="20635"/>
                      <a:pt x="6725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5" y="-961"/>
                      <a:pt x="12955" y="-961"/>
                      <a:pt x="16800" y="2882"/>
                    </a:cubicBezTo>
                    <a:cubicBezTo>
                      <a:pt x="20639" y="6724"/>
                      <a:pt x="20639" y="12954"/>
                      <a:pt x="16800" y="1679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9" name="Shape 4403"/>
              <p:cNvSpPr/>
              <p:nvPr/>
            </p:nvSpPr>
            <p:spPr>
              <a:xfrm>
                <a:off x="2806253" y="112751"/>
                <a:ext cx="53606" cy="535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8" extrusionOk="0">
                    <a:moveTo>
                      <a:pt x="16795" y="16794"/>
                    </a:moveTo>
                    <a:cubicBezTo>
                      <a:pt x="12955" y="20639"/>
                      <a:pt x="6726" y="20639"/>
                      <a:pt x="2883" y="16794"/>
                    </a:cubicBezTo>
                    <a:cubicBezTo>
                      <a:pt x="-961" y="12954"/>
                      <a:pt x="-961" y="6720"/>
                      <a:pt x="2883" y="2884"/>
                    </a:cubicBezTo>
                    <a:cubicBezTo>
                      <a:pt x="6726" y="-961"/>
                      <a:pt x="12955" y="-961"/>
                      <a:pt x="16795" y="2884"/>
                    </a:cubicBezTo>
                    <a:cubicBezTo>
                      <a:pt x="20639" y="6720"/>
                      <a:pt x="20639" y="12954"/>
                      <a:pt x="16795" y="16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0" name="Shape 4404"/>
              <p:cNvSpPr/>
              <p:nvPr/>
            </p:nvSpPr>
            <p:spPr>
              <a:xfrm>
                <a:off x="2818781" y="112751"/>
                <a:ext cx="49284" cy="49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9" y="16800"/>
                    </a:moveTo>
                    <a:cubicBezTo>
                      <a:pt x="12957" y="20639"/>
                      <a:pt x="6721" y="20639"/>
                      <a:pt x="2881" y="16800"/>
                    </a:cubicBezTo>
                    <a:cubicBezTo>
                      <a:pt x="-961" y="12955"/>
                      <a:pt x="-961" y="6727"/>
                      <a:pt x="2881" y="2883"/>
                    </a:cubicBezTo>
                    <a:cubicBezTo>
                      <a:pt x="6721" y="-961"/>
                      <a:pt x="12955" y="-961"/>
                      <a:pt x="16797" y="2883"/>
                    </a:cubicBezTo>
                    <a:cubicBezTo>
                      <a:pt x="20639" y="6727"/>
                      <a:pt x="20639" y="12955"/>
                      <a:pt x="16799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1" name="Shape 4405"/>
              <p:cNvSpPr/>
              <p:nvPr/>
            </p:nvSpPr>
            <p:spPr>
              <a:xfrm>
                <a:off x="2818781" y="112751"/>
                <a:ext cx="49286" cy="49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6" h="19679" extrusionOk="0">
                    <a:moveTo>
                      <a:pt x="16793" y="16796"/>
                    </a:moveTo>
                    <a:cubicBezTo>
                      <a:pt x="12954" y="20640"/>
                      <a:pt x="6722" y="20640"/>
                      <a:pt x="2883" y="16796"/>
                    </a:cubicBezTo>
                    <a:cubicBezTo>
                      <a:pt x="-961" y="12952"/>
                      <a:pt x="-961" y="6724"/>
                      <a:pt x="2883" y="2879"/>
                    </a:cubicBezTo>
                    <a:cubicBezTo>
                      <a:pt x="6722" y="-960"/>
                      <a:pt x="12954" y="-960"/>
                      <a:pt x="16793" y="2879"/>
                    </a:cubicBezTo>
                    <a:cubicBezTo>
                      <a:pt x="20639" y="6724"/>
                      <a:pt x="20634" y="12952"/>
                      <a:pt x="16793" y="167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2" name="Shape 4406"/>
              <p:cNvSpPr/>
              <p:nvPr/>
            </p:nvSpPr>
            <p:spPr>
              <a:xfrm>
                <a:off x="2818781" y="125279"/>
                <a:ext cx="39119" cy="391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8" y="16800"/>
                    </a:moveTo>
                    <a:cubicBezTo>
                      <a:pt x="12952" y="20640"/>
                      <a:pt x="6726" y="20640"/>
                      <a:pt x="2883" y="16800"/>
                    </a:cubicBezTo>
                    <a:cubicBezTo>
                      <a:pt x="-961" y="12960"/>
                      <a:pt x="-961" y="6726"/>
                      <a:pt x="2883" y="2880"/>
                    </a:cubicBezTo>
                    <a:cubicBezTo>
                      <a:pt x="6726" y="-960"/>
                      <a:pt x="12952" y="-960"/>
                      <a:pt x="16798" y="2880"/>
                    </a:cubicBezTo>
                    <a:cubicBezTo>
                      <a:pt x="20639" y="6726"/>
                      <a:pt x="20639" y="12960"/>
                      <a:pt x="16798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3" name="Shape 4407"/>
              <p:cNvSpPr/>
              <p:nvPr/>
            </p:nvSpPr>
            <p:spPr>
              <a:xfrm>
                <a:off x="2831309" y="125279"/>
                <a:ext cx="24724" cy="247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7" extrusionOk="0">
                    <a:moveTo>
                      <a:pt x="16801" y="16799"/>
                    </a:moveTo>
                    <a:cubicBezTo>
                      <a:pt x="12959" y="20636"/>
                      <a:pt x="6731" y="20636"/>
                      <a:pt x="2885" y="16799"/>
                    </a:cubicBezTo>
                    <a:cubicBezTo>
                      <a:pt x="-962" y="12962"/>
                      <a:pt x="-962" y="6729"/>
                      <a:pt x="2885" y="2892"/>
                    </a:cubicBezTo>
                    <a:cubicBezTo>
                      <a:pt x="6731" y="-964"/>
                      <a:pt x="12959" y="-964"/>
                      <a:pt x="16801" y="2892"/>
                    </a:cubicBezTo>
                    <a:cubicBezTo>
                      <a:pt x="20638" y="6729"/>
                      <a:pt x="20638" y="12962"/>
                      <a:pt x="16801" y="16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4" name="Shape 4408"/>
              <p:cNvSpPr/>
              <p:nvPr/>
            </p:nvSpPr>
            <p:spPr>
              <a:xfrm>
                <a:off x="2818781" y="137807"/>
                <a:ext cx="24482" cy="144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011" extrusionOk="0">
                    <a:moveTo>
                      <a:pt x="21600" y="13087"/>
                    </a:moveTo>
                    <a:cubicBezTo>
                      <a:pt x="21098" y="10119"/>
                      <a:pt x="20051" y="7289"/>
                      <a:pt x="18416" y="4979"/>
                    </a:cubicBezTo>
                    <a:cubicBezTo>
                      <a:pt x="13731" y="-1660"/>
                      <a:pt x="6131" y="-1660"/>
                      <a:pt x="1446" y="4979"/>
                    </a:cubicBezTo>
                    <a:cubicBezTo>
                      <a:pt x="896" y="5744"/>
                      <a:pt x="416" y="6601"/>
                      <a:pt x="0" y="7473"/>
                    </a:cubicBezTo>
                    <a:cubicBezTo>
                      <a:pt x="637" y="9171"/>
                      <a:pt x="1457" y="10762"/>
                      <a:pt x="2472" y="12199"/>
                    </a:cubicBezTo>
                    <a:cubicBezTo>
                      <a:pt x="7718" y="19634"/>
                      <a:pt x="16084" y="19940"/>
                      <a:pt x="21600" y="1308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5" name="Shape 4409"/>
              <p:cNvSpPr/>
              <p:nvPr/>
            </p:nvSpPr>
            <p:spPr>
              <a:xfrm>
                <a:off x="2831309" y="125279"/>
                <a:ext cx="21454" cy="94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6" extrusionOk="0">
                    <a:moveTo>
                      <a:pt x="7563" y="811"/>
                    </a:moveTo>
                    <a:lnTo>
                      <a:pt x="9411" y="15557"/>
                    </a:lnTo>
                    <a:cubicBezTo>
                      <a:pt x="11844" y="14570"/>
                      <a:pt x="14437" y="15816"/>
                      <a:pt x="16476" y="19217"/>
                    </a:cubicBezTo>
                    <a:lnTo>
                      <a:pt x="21600" y="8417"/>
                    </a:lnTo>
                    <a:cubicBezTo>
                      <a:pt x="17652" y="1070"/>
                      <a:pt x="12411" y="-1474"/>
                      <a:pt x="7563" y="811"/>
                    </a:cubicBezTo>
                    <a:close/>
                    <a:moveTo>
                      <a:pt x="6159" y="1615"/>
                    </a:moveTo>
                    <a:lnTo>
                      <a:pt x="7995" y="16388"/>
                    </a:lnTo>
                    <a:cubicBezTo>
                      <a:pt x="6954" y="17218"/>
                      <a:pt x="5980" y="18464"/>
                      <a:pt x="5118" y="20126"/>
                    </a:cubicBezTo>
                    <a:lnTo>
                      <a:pt x="0" y="9326"/>
                    </a:lnTo>
                    <a:cubicBezTo>
                      <a:pt x="1805" y="5691"/>
                      <a:pt x="3917" y="3095"/>
                      <a:pt x="6159" y="161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6" name="Shape 4410"/>
              <p:cNvSpPr/>
              <p:nvPr/>
            </p:nvSpPr>
            <p:spPr>
              <a:xfrm>
                <a:off x="2831309" y="150335"/>
                <a:ext cx="6728" cy="51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35" h="19529" extrusionOk="0">
                    <a:moveTo>
                      <a:pt x="20138" y="12155"/>
                    </a:moveTo>
                    <a:cubicBezTo>
                      <a:pt x="19336" y="17379"/>
                      <a:pt x="14225" y="20579"/>
                      <a:pt x="8685" y="19214"/>
                    </a:cubicBezTo>
                    <a:cubicBezTo>
                      <a:pt x="3164" y="17897"/>
                      <a:pt x="-697" y="12626"/>
                      <a:pt x="105" y="7403"/>
                    </a:cubicBezTo>
                    <a:cubicBezTo>
                      <a:pt x="870" y="2179"/>
                      <a:pt x="5962" y="-1021"/>
                      <a:pt x="11521" y="297"/>
                    </a:cubicBezTo>
                    <a:cubicBezTo>
                      <a:pt x="17042" y="1614"/>
                      <a:pt x="20903" y="6885"/>
                      <a:pt x="20138" y="121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7" name="Shape 4411"/>
              <p:cNvSpPr/>
              <p:nvPr/>
            </p:nvSpPr>
            <p:spPr>
              <a:xfrm>
                <a:off x="2831309" y="137807"/>
                <a:ext cx="3959" cy="30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45" h="19562" extrusionOk="0">
                    <a:moveTo>
                      <a:pt x="20149" y="12108"/>
                    </a:moveTo>
                    <a:cubicBezTo>
                      <a:pt x="19388" y="17369"/>
                      <a:pt x="14249" y="20557"/>
                      <a:pt x="8667" y="19282"/>
                    </a:cubicBezTo>
                    <a:cubicBezTo>
                      <a:pt x="3180" y="17847"/>
                      <a:pt x="-690" y="12587"/>
                      <a:pt x="103" y="7406"/>
                    </a:cubicBezTo>
                    <a:cubicBezTo>
                      <a:pt x="864" y="2145"/>
                      <a:pt x="6003" y="-1043"/>
                      <a:pt x="11553" y="312"/>
                    </a:cubicBezTo>
                    <a:cubicBezTo>
                      <a:pt x="17072" y="1587"/>
                      <a:pt x="20910" y="6848"/>
                      <a:pt x="20149" y="1210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8" name="Shape 4412"/>
              <p:cNvSpPr/>
              <p:nvPr/>
            </p:nvSpPr>
            <p:spPr>
              <a:xfrm>
                <a:off x="2843837" y="137807"/>
                <a:ext cx="2701" cy="20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27" h="19673" extrusionOk="0">
                    <a:moveTo>
                      <a:pt x="20135" y="12224"/>
                    </a:moveTo>
                    <a:cubicBezTo>
                      <a:pt x="19345" y="17506"/>
                      <a:pt x="14235" y="20676"/>
                      <a:pt x="8661" y="19385"/>
                    </a:cubicBezTo>
                    <a:cubicBezTo>
                      <a:pt x="3133" y="18093"/>
                      <a:pt x="-722" y="12693"/>
                      <a:pt x="114" y="7411"/>
                    </a:cubicBezTo>
                    <a:cubicBezTo>
                      <a:pt x="857" y="2128"/>
                      <a:pt x="6013" y="-924"/>
                      <a:pt x="11495" y="250"/>
                    </a:cubicBezTo>
                    <a:cubicBezTo>
                      <a:pt x="17069" y="1659"/>
                      <a:pt x="20878" y="7059"/>
                      <a:pt x="20135" y="1222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9" name="Shape 4413"/>
              <p:cNvSpPr/>
              <p:nvPr/>
            </p:nvSpPr>
            <p:spPr>
              <a:xfrm>
                <a:off x="0" y="3144507"/>
                <a:ext cx="5669508" cy="10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70" y="21600"/>
                    </a:moveTo>
                    <a:lnTo>
                      <a:pt x="18030" y="21600"/>
                    </a:lnTo>
                    <a:cubicBezTo>
                      <a:pt x="19340" y="21600"/>
                      <a:pt x="21259" y="12547"/>
                      <a:pt x="21600" y="0"/>
                    </a:cubicBezTo>
                    <a:lnTo>
                      <a:pt x="0" y="0"/>
                    </a:lnTo>
                    <a:cubicBezTo>
                      <a:pt x="341" y="12547"/>
                      <a:pt x="2260" y="21600"/>
                      <a:pt x="357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2A3A8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0" name="Shape 4414"/>
              <p:cNvSpPr/>
              <p:nvPr/>
            </p:nvSpPr>
            <p:spPr>
              <a:xfrm>
                <a:off x="0" y="3144507"/>
                <a:ext cx="5669508" cy="10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70" y="21600"/>
                    </a:moveTo>
                    <a:lnTo>
                      <a:pt x="18030" y="21600"/>
                    </a:lnTo>
                    <a:cubicBezTo>
                      <a:pt x="19340" y="21600"/>
                      <a:pt x="21259" y="12547"/>
                      <a:pt x="21600" y="0"/>
                    </a:cubicBezTo>
                    <a:lnTo>
                      <a:pt x="0" y="0"/>
                    </a:lnTo>
                    <a:cubicBezTo>
                      <a:pt x="341" y="12547"/>
                      <a:pt x="2260" y="21600"/>
                      <a:pt x="357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8797E">
                      <a:alpha val="0"/>
                    </a:srgbClr>
                  </a:gs>
                  <a:gs pos="100000">
                    <a:srgbClr val="78797E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1" name="Shape 4415"/>
              <p:cNvSpPr/>
              <p:nvPr/>
            </p:nvSpPr>
            <p:spPr>
              <a:xfrm>
                <a:off x="0" y="3131979"/>
                <a:ext cx="5681950" cy="143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11122"/>
                    </a:lnTo>
                    <a:cubicBezTo>
                      <a:pt x="8" y="14633"/>
                      <a:pt x="19" y="18126"/>
                      <a:pt x="31" y="21600"/>
                    </a:cubicBezTo>
                    <a:lnTo>
                      <a:pt x="21584" y="21600"/>
                    </a:lnTo>
                    <a:cubicBezTo>
                      <a:pt x="21590" y="19964"/>
                      <a:pt x="21595" y="18346"/>
                      <a:pt x="21600" y="16729"/>
                    </a:cubicBezTo>
                    <a:cubicBezTo>
                      <a:pt x="21600" y="16729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8797E">
                      <a:alpha val="0"/>
                    </a:srgbClr>
                  </a:gs>
                  <a:gs pos="100000">
                    <a:srgbClr val="78797E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2" name="Shape 4416"/>
              <p:cNvSpPr/>
              <p:nvPr/>
            </p:nvSpPr>
            <p:spPr>
              <a:xfrm>
                <a:off x="0" y="3144507"/>
                <a:ext cx="5669508" cy="329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2607" y="0"/>
                    </a:lnTo>
                    <a:lnTo>
                      <a:pt x="8865" y="0"/>
                    </a:lnTo>
                    <a:lnTo>
                      <a:pt x="0" y="0"/>
                    </a:lnTo>
                    <a:cubicBezTo>
                      <a:pt x="41" y="4916"/>
                      <a:pt x="104" y="9679"/>
                      <a:pt x="185" y="14234"/>
                    </a:cubicBezTo>
                    <a:lnTo>
                      <a:pt x="8866" y="14234"/>
                    </a:lnTo>
                    <a:cubicBezTo>
                      <a:pt x="8936" y="20957"/>
                      <a:pt x="9087" y="21600"/>
                      <a:pt x="9185" y="21600"/>
                    </a:cubicBezTo>
                    <a:lnTo>
                      <a:pt x="10373" y="21600"/>
                    </a:lnTo>
                    <a:lnTo>
                      <a:pt x="10516" y="21600"/>
                    </a:lnTo>
                    <a:lnTo>
                      <a:pt x="12287" y="21600"/>
                    </a:lnTo>
                    <a:cubicBezTo>
                      <a:pt x="12384" y="21600"/>
                      <a:pt x="12535" y="20957"/>
                      <a:pt x="12605" y="14234"/>
                    </a:cubicBezTo>
                    <a:lnTo>
                      <a:pt x="21415" y="14234"/>
                    </a:lnTo>
                    <a:cubicBezTo>
                      <a:pt x="21496" y="9679"/>
                      <a:pt x="21559" y="4916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3" name="Shape 4417"/>
              <p:cNvSpPr/>
              <p:nvPr/>
            </p:nvSpPr>
            <p:spPr>
              <a:xfrm>
                <a:off x="2355248" y="3131979"/>
                <a:ext cx="946759" cy="302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10617"/>
                    </a:lnTo>
                    <a:cubicBezTo>
                      <a:pt x="371" y="20919"/>
                      <a:pt x="876" y="21600"/>
                      <a:pt x="1513" y="21600"/>
                    </a:cubicBezTo>
                    <a:cubicBezTo>
                      <a:pt x="2014" y="21600"/>
                      <a:pt x="6673" y="21600"/>
                      <a:pt x="8626" y="21600"/>
                    </a:cubicBezTo>
                    <a:cubicBezTo>
                      <a:pt x="9152" y="21600"/>
                      <a:pt x="9482" y="21600"/>
                      <a:pt x="9482" y="21600"/>
                    </a:cubicBezTo>
                    <a:cubicBezTo>
                      <a:pt x="12053" y="21600"/>
                      <a:pt x="19560" y="21600"/>
                      <a:pt x="20087" y="21600"/>
                    </a:cubicBezTo>
                    <a:cubicBezTo>
                      <a:pt x="20724" y="21600"/>
                      <a:pt x="21229" y="20919"/>
                      <a:pt x="21600" y="10617"/>
                    </a:cubicBez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6F7F8">
                      <a:alpha val="0"/>
                    </a:srgbClr>
                  </a:gs>
                  <a:gs pos="100000">
                    <a:srgbClr val="848589">
                      <a:alpha val="0"/>
                    </a:srgbClr>
                  </a:gs>
                </a:gsLst>
                <a:lin ang="38616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4" name="Shape 4418"/>
              <p:cNvSpPr/>
              <p:nvPr/>
            </p:nvSpPr>
            <p:spPr>
              <a:xfrm>
                <a:off x="2342720" y="3157035"/>
                <a:ext cx="966762" cy="202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396" y="0"/>
                    </a:moveTo>
                    <a:cubicBezTo>
                      <a:pt x="21010" y="14109"/>
                      <a:pt x="20506" y="15295"/>
                      <a:pt x="19895" y="15295"/>
                    </a:cubicBezTo>
                    <a:lnTo>
                      <a:pt x="9509" y="15295"/>
                    </a:lnTo>
                    <a:lnTo>
                      <a:pt x="8671" y="15295"/>
                    </a:lnTo>
                    <a:lnTo>
                      <a:pt x="1705" y="15295"/>
                    </a:lnTo>
                    <a:cubicBezTo>
                      <a:pt x="1094" y="15295"/>
                      <a:pt x="590" y="14109"/>
                      <a:pt x="204" y="0"/>
                    </a:cubicBezTo>
                    <a:lnTo>
                      <a:pt x="0" y="0"/>
                    </a:lnTo>
                    <a:lnTo>
                      <a:pt x="3" y="143"/>
                    </a:lnTo>
                    <a:lnTo>
                      <a:pt x="48" y="2032"/>
                    </a:lnTo>
                    <a:cubicBezTo>
                      <a:pt x="476" y="20167"/>
                      <a:pt x="1028" y="21600"/>
                      <a:pt x="1705" y="21600"/>
                    </a:cubicBezTo>
                    <a:lnTo>
                      <a:pt x="8671" y="21600"/>
                    </a:lnTo>
                    <a:lnTo>
                      <a:pt x="9509" y="21600"/>
                    </a:lnTo>
                    <a:lnTo>
                      <a:pt x="19895" y="21600"/>
                    </a:lnTo>
                    <a:cubicBezTo>
                      <a:pt x="20572" y="21600"/>
                      <a:pt x="21124" y="20167"/>
                      <a:pt x="21552" y="2032"/>
                    </a:cubicBezTo>
                    <a:lnTo>
                      <a:pt x="21597" y="143"/>
                    </a:lnTo>
                    <a:lnTo>
                      <a:pt x="21600" y="0"/>
                    </a:lnTo>
                    <a:cubicBezTo>
                      <a:pt x="21600" y="0"/>
                      <a:pt x="21396" y="0"/>
                      <a:pt x="2139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5A7AA">
                      <a:alpha val="0"/>
                    </a:srgbClr>
                  </a:gs>
                  <a:gs pos="100000">
                    <a:srgbClr val="A5A7AA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5" name="Shape 4419"/>
              <p:cNvSpPr/>
              <p:nvPr/>
            </p:nvSpPr>
            <p:spPr>
              <a:xfrm>
                <a:off x="1866660" y="3194619"/>
                <a:ext cx="53345" cy="11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7" h="21600" extrusionOk="0">
                    <a:moveTo>
                      <a:pt x="21300" y="10800"/>
                    </a:moveTo>
                    <a:cubicBezTo>
                      <a:pt x="21459" y="16780"/>
                      <a:pt x="20525" y="21600"/>
                      <a:pt x="19220" y="21600"/>
                    </a:cubicBezTo>
                    <a:lnTo>
                      <a:pt x="2668" y="21600"/>
                    </a:lnTo>
                    <a:cubicBezTo>
                      <a:pt x="1362" y="21600"/>
                      <a:pt x="177" y="16780"/>
                      <a:pt x="18" y="10800"/>
                    </a:cubicBezTo>
                    <a:lnTo>
                      <a:pt x="18" y="10800"/>
                    </a:lnTo>
                    <a:cubicBezTo>
                      <a:pt x="-141" y="4820"/>
                      <a:pt x="790" y="0"/>
                      <a:pt x="2096" y="0"/>
                    </a:cubicBezTo>
                    <a:lnTo>
                      <a:pt x="18648" y="0"/>
                    </a:lnTo>
                    <a:cubicBezTo>
                      <a:pt x="19951" y="0"/>
                      <a:pt x="21139" y="4820"/>
                      <a:pt x="21300" y="10800"/>
                    </a:cubicBezTo>
                    <a:cubicBezTo>
                      <a:pt x="21300" y="10800"/>
                      <a:pt x="21300" y="10800"/>
                      <a:pt x="213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6164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6" name="Shape 4420"/>
              <p:cNvSpPr/>
              <p:nvPr/>
            </p:nvSpPr>
            <p:spPr>
              <a:xfrm>
                <a:off x="3733320" y="3194619"/>
                <a:ext cx="53345" cy="11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7" h="21600" extrusionOk="0">
                    <a:moveTo>
                      <a:pt x="17" y="10800"/>
                    </a:moveTo>
                    <a:cubicBezTo>
                      <a:pt x="-139" y="16780"/>
                      <a:pt x="792" y="21600"/>
                      <a:pt x="2095" y="21600"/>
                    </a:cubicBezTo>
                    <a:lnTo>
                      <a:pt x="18650" y="21600"/>
                    </a:lnTo>
                    <a:cubicBezTo>
                      <a:pt x="19955" y="21600"/>
                      <a:pt x="21143" y="16780"/>
                      <a:pt x="21300" y="10800"/>
                    </a:cubicBezTo>
                    <a:lnTo>
                      <a:pt x="21300" y="10800"/>
                    </a:lnTo>
                    <a:cubicBezTo>
                      <a:pt x="21461" y="4820"/>
                      <a:pt x="20527" y="0"/>
                      <a:pt x="19222" y="0"/>
                    </a:cubicBezTo>
                    <a:lnTo>
                      <a:pt x="2672" y="0"/>
                    </a:lnTo>
                    <a:cubicBezTo>
                      <a:pt x="1367" y="0"/>
                      <a:pt x="179" y="4820"/>
                      <a:pt x="17" y="10800"/>
                    </a:cubicBezTo>
                    <a:cubicBezTo>
                      <a:pt x="17" y="10800"/>
                      <a:pt x="17" y="10800"/>
                      <a:pt x="17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6164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7" name="Shape 4421"/>
              <p:cNvSpPr/>
              <p:nvPr/>
            </p:nvSpPr>
            <p:spPr>
              <a:xfrm>
                <a:off x="25055" y="3144507"/>
                <a:ext cx="5641211" cy="210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852" y="6062"/>
                    </a:moveTo>
                    <a:lnTo>
                      <a:pt x="8913" y="6062"/>
                    </a:lnTo>
                    <a:cubicBezTo>
                      <a:pt x="8980" y="20420"/>
                      <a:pt x="9067" y="21600"/>
                      <a:pt x="9174" y="21600"/>
                    </a:cubicBezTo>
                    <a:lnTo>
                      <a:pt x="10368" y="21600"/>
                    </a:lnTo>
                    <a:lnTo>
                      <a:pt x="10512" y="21600"/>
                    </a:lnTo>
                    <a:lnTo>
                      <a:pt x="12291" y="21600"/>
                    </a:lnTo>
                    <a:cubicBezTo>
                      <a:pt x="12398" y="21600"/>
                      <a:pt x="12486" y="20420"/>
                      <a:pt x="12552" y="6062"/>
                    </a:cubicBezTo>
                    <a:lnTo>
                      <a:pt x="12613" y="6062"/>
                    </a:lnTo>
                    <a:lnTo>
                      <a:pt x="21556" y="6062"/>
                    </a:lnTo>
                    <a:cubicBezTo>
                      <a:pt x="21571" y="4807"/>
                      <a:pt x="21587" y="2874"/>
                      <a:pt x="21600" y="0"/>
                    </a:cubicBezTo>
                    <a:lnTo>
                      <a:pt x="12613" y="0"/>
                    </a:lnTo>
                    <a:lnTo>
                      <a:pt x="12544" y="0"/>
                    </a:lnTo>
                    <a:cubicBezTo>
                      <a:pt x="12482" y="14521"/>
                      <a:pt x="12397" y="15525"/>
                      <a:pt x="12291" y="15525"/>
                    </a:cubicBezTo>
                    <a:cubicBezTo>
                      <a:pt x="12203" y="15525"/>
                      <a:pt x="10943" y="15525"/>
                      <a:pt x="10512" y="15525"/>
                    </a:cubicBezTo>
                    <a:cubicBezTo>
                      <a:pt x="10512" y="15525"/>
                      <a:pt x="10456" y="15525"/>
                      <a:pt x="10368" y="15525"/>
                    </a:cubicBezTo>
                    <a:cubicBezTo>
                      <a:pt x="10040" y="15525"/>
                      <a:pt x="9258" y="15525"/>
                      <a:pt x="9174" y="15525"/>
                    </a:cubicBezTo>
                    <a:cubicBezTo>
                      <a:pt x="9068" y="15525"/>
                      <a:pt x="8984" y="14521"/>
                      <a:pt x="8922" y="0"/>
                    </a:cubicBezTo>
                    <a:lnTo>
                      <a:pt x="8852" y="0"/>
                    </a:lnTo>
                    <a:lnTo>
                      <a:pt x="0" y="0"/>
                    </a:lnTo>
                    <a:cubicBezTo>
                      <a:pt x="0" y="0"/>
                      <a:pt x="16" y="3188"/>
                      <a:pt x="35" y="6062"/>
                    </a:cubicBezTo>
                    <a:cubicBezTo>
                      <a:pt x="35" y="6062"/>
                      <a:pt x="8852" y="6062"/>
                      <a:pt x="8852" y="606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2C4C6">
                      <a:alpha val="0"/>
                    </a:srgbClr>
                  </a:gs>
                  <a:gs pos="100000">
                    <a:srgbClr val="C2C4C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8" name="Shape 4422"/>
              <p:cNvSpPr/>
              <p:nvPr/>
            </p:nvSpPr>
            <p:spPr>
              <a:xfrm>
                <a:off x="751675" y="225502"/>
                <a:ext cx="4182393" cy="26202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551"/>
                    </a:moveTo>
                    <a:cubicBezTo>
                      <a:pt x="21600" y="21578"/>
                      <a:pt x="21586" y="21600"/>
                      <a:pt x="21569" y="21600"/>
                    </a:cubicBezTo>
                    <a:lnTo>
                      <a:pt x="31" y="21600"/>
                    </a:lnTo>
                    <a:cubicBezTo>
                      <a:pt x="14" y="21600"/>
                      <a:pt x="0" y="21578"/>
                      <a:pt x="0" y="21551"/>
                    </a:cubicBezTo>
                    <a:lnTo>
                      <a:pt x="0" y="49"/>
                    </a:lnTo>
                    <a:cubicBezTo>
                      <a:pt x="0" y="22"/>
                      <a:pt x="14" y="0"/>
                      <a:pt x="31" y="0"/>
                    </a:cubicBezTo>
                    <a:lnTo>
                      <a:pt x="21569" y="0"/>
                    </a:lnTo>
                    <a:cubicBezTo>
                      <a:pt x="21586" y="0"/>
                      <a:pt x="21600" y="22"/>
                      <a:pt x="21600" y="49"/>
                    </a:cubicBezTo>
                    <a:cubicBezTo>
                      <a:pt x="21600" y="49"/>
                      <a:pt x="21600" y="21551"/>
                      <a:pt x="21600" y="2155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rgbClr val="7D7F82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5" name="Shape 4426"/>
            <p:cNvSpPr/>
            <p:nvPr/>
          </p:nvSpPr>
          <p:spPr>
            <a:xfrm>
              <a:off x="2593279" y="53959"/>
              <a:ext cx="2508014" cy="306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266"/>
                  </a:moveTo>
                  <a:lnTo>
                    <a:pt x="21600" y="21236"/>
                  </a:lnTo>
                  <a:lnTo>
                    <a:pt x="21600" y="21100"/>
                  </a:lnTo>
                  <a:lnTo>
                    <a:pt x="21600" y="834"/>
                  </a:lnTo>
                  <a:cubicBezTo>
                    <a:pt x="21600" y="374"/>
                    <a:pt x="21143" y="0"/>
                    <a:pt x="20581" y="0"/>
                  </a:cubicBezTo>
                  <a:lnTo>
                    <a:pt x="14299" y="0"/>
                  </a:lnTo>
                  <a:lnTo>
                    <a:pt x="0" y="21600"/>
                  </a:lnTo>
                  <a:lnTo>
                    <a:pt x="21192" y="21600"/>
                  </a:lnTo>
                  <a:cubicBezTo>
                    <a:pt x="21417" y="21600"/>
                    <a:pt x="21600" y="21450"/>
                    <a:pt x="21600" y="21266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5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509822" y="3985805"/>
            <a:ext cx="2182117" cy="135599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004976"/>
      </p:ext>
    </p:extLst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3285034 h 6858000"/>
              <a:gd name="connsiteX3" fmla="*/ 2543514 w 12192000"/>
              <a:gd name="connsiteY3" fmla="*/ 3285034 h 6858000"/>
              <a:gd name="connsiteX4" fmla="*/ 1447800 w 12192000"/>
              <a:gd name="connsiteY4" fmla="*/ 4380748 h 6858000"/>
              <a:gd name="connsiteX5" fmla="*/ 14478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3285034"/>
                </a:lnTo>
                <a:lnTo>
                  <a:pt x="2543514" y="3285034"/>
                </a:lnTo>
                <a:cubicBezTo>
                  <a:pt x="1938368" y="3285034"/>
                  <a:pt x="1447800" y="3775602"/>
                  <a:pt x="1447800" y="4380748"/>
                </a:cubicBezTo>
                <a:lnTo>
                  <a:pt x="14478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5241626"/>
      </p:ext>
    </p:extLst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530594" y="609601"/>
            <a:ext cx="5130806" cy="32004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2200" y="4193688"/>
            <a:ext cx="4927600" cy="120032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539401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reeform 7"/>
          <p:cNvSpPr/>
          <p:nvPr userDrawn="1"/>
        </p:nvSpPr>
        <p:spPr>
          <a:xfrm>
            <a:off x="8661401" y="609600"/>
            <a:ext cx="3530599" cy="5126182"/>
          </a:xfrm>
          <a:custGeom>
            <a:avLst/>
            <a:gdLst>
              <a:gd name="connsiteX0" fmla="*/ 3253839 w 3253839"/>
              <a:gd name="connsiteY0" fmla="*/ 0 h 5149343"/>
              <a:gd name="connsiteX1" fmla="*/ 0 w 3253839"/>
              <a:gd name="connsiteY1" fmla="*/ 0 h 5149343"/>
              <a:gd name="connsiteX2" fmla="*/ 0 w 3253839"/>
              <a:gd name="connsiteY2" fmla="*/ 3212234 h 5149343"/>
              <a:gd name="connsiteX3" fmla="*/ 3253839 w 3253839"/>
              <a:gd name="connsiteY3" fmla="*/ 5149343 h 5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39" h="5149343">
                <a:moveTo>
                  <a:pt x="3253839" y="0"/>
                </a:moveTo>
                <a:lnTo>
                  <a:pt x="0" y="0"/>
                </a:lnTo>
                <a:lnTo>
                  <a:pt x="0" y="3212234"/>
                </a:lnTo>
                <a:lnTo>
                  <a:pt x="3253839" y="5149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 flipH="1">
            <a:off x="-4" y="609600"/>
            <a:ext cx="3530598" cy="5126182"/>
          </a:xfrm>
          <a:custGeom>
            <a:avLst/>
            <a:gdLst>
              <a:gd name="connsiteX0" fmla="*/ 3253839 w 3253839"/>
              <a:gd name="connsiteY0" fmla="*/ 0 h 5149343"/>
              <a:gd name="connsiteX1" fmla="*/ 0 w 3253839"/>
              <a:gd name="connsiteY1" fmla="*/ 0 h 5149343"/>
              <a:gd name="connsiteX2" fmla="*/ 0 w 3253839"/>
              <a:gd name="connsiteY2" fmla="*/ 3212234 h 5149343"/>
              <a:gd name="connsiteX3" fmla="*/ 3253839 w 3253839"/>
              <a:gd name="connsiteY3" fmla="*/ 5149343 h 5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39" h="5149343">
                <a:moveTo>
                  <a:pt x="3253839" y="0"/>
                </a:moveTo>
                <a:lnTo>
                  <a:pt x="0" y="0"/>
                </a:lnTo>
                <a:lnTo>
                  <a:pt x="0" y="3212234"/>
                </a:lnTo>
                <a:lnTo>
                  <a:pt x="3253839" y="5149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8421"/>
      </p:ext>
    </p:extLst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51870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2727555"/>
      </p:ext>
    </p:extLst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224758" y="3868898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2104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967237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9482469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709623" y="3868898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34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604734" y="2417523"/>
            <a:ext cx="2756956" cy="2756956"/>
          </a:xfrm>
          <a:prstGeom prst="ellipse">
            <a:avLst/>
          </a:prstGeom>
          <a:noFill/>
        </p:spPr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810110"/>
      </p:ext>
    </p:extLst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3997" y="2282780"/>
            <a:ext cx="3049999" cy="26353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096000" y="2282780"/>
            <a:ext cx="3049999" cy="26353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206230"/>
      </p:ext>
    </p:extLst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9281390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1286737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991089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6634746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453515"/>
      </p:ext>
    </p:extLst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93123" y="2290000"/>
            <a:ext cx="2888085" cy="25432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360497" y="2290000"/>
            <a:ext cx="2888085" cy="25432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974048" y="1827213"/>
            <a:ext cx="4017595" cy="32924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42026" y="2422596"/>
            <a:ext cx="2598635" cy="22780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147063" y="1994098"/>
            <a:ext cx="3679990" cy="29511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8501043" y="2422596"/>
            <a:ext cx="2598635" cy="22780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72625"/>
      </p:ext>
    </p:extLst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373491" y="2041372"/>
            <a:ext cx="5337817" cy="21596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80691" y="2041372"/>
            <a:ext cx="5337817" cy="21596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71949"/>
      </p:ext>
    </p:extLst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50830" y="2029722"/>
            <a:ext cx="4662438" cy="37719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6849877"/>
      </p:ext>
    </p:extLst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83883"/>
      </p:ext>
    </p:extLst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01150" y="2824594"/>
            <a:ext cx="4052651" cy="179403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87004"/>
      </p:ext>
    </p:extLst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398816" y="4227617"/>
            <a:ext cx="8906493" cy="185255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8105257"/>
      </p:ext>
    </p:extLst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792806" y="1535422"/>
            <a:ext cx="3658565" cy="364597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40077"/>
      </p:ext>
    </p:extLst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513608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098294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5305951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5844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82946" y="3021806"/>
            <a:ext cx="1481382" cy="1481382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4916043"/>
      </p:ext>
    </p:extLst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0"/>
            <a:ext cx="3904343" cy="6858000"/>
          </a:xfrm>
          <a:prstGeom prst="rect">
            <a:avLst/>
          </a:prstGeom>
          <a:solidFill>
            <a:srgbClr val="18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15198" y="0"/>
            <a:ext cx="4876801" cy="38462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6570" y="429966"/>
            <a:ext cx="3185887" cy="3139321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26570" y="3592853"/>
            <a:ext cx="2832101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3904341" y="0"/>
            <a:ext cx="3410857" cy="38462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432712"/>
      </p:ext>
    </p:extLst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" y="0"/>
            <a:ext cx="4347702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4347702" y="0"/>
            <a:ext cx="3790867" cy="6858000"/>
          </a:xfrm>
          <a:prstGeom prst="rect">
            <a:avLst/>
          </a:prstGeom>
          <a:solidFill>
            <a:srgbClr val="18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8919" y="1967716"/>
            <a:ext cx="3185887" cy="3139321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578919" y="5130603"/>
            <a:ext cx="2832101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6704615"/>
      </p:ext>
    </p:extLst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87020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674582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8362143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95618"/>
      </p:ext>
    </p:extLst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41374" y="1980322"/>
            <a:ext cx="2663599" cy="2539023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0546306"/>
      </p:ext>
    </p:extLst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7"/>
          </p:nvPr>
        </p:nvSpPr>
        <p:spPr>
          <a:xfrm rot="310374" flipH="1">
            <a:off x="10300264" y="2092364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8"/>
          </p:nvPr>
        </p:nvSpPr>
        <p:spPr>
          <a:xfrm rot="310374" flipH="1">
            <a:off x="10300264" y="4259887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 rot="21289626">
            <a:off x="888743" y="2092365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6"/>
          </p:nvPr>
        </p:nvSpPr>
        <p:spPr>
          <a:xfrm rot="21289626">
            <a:off x="888743" y="4259888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81498"/>
      </p:ext>
    </p:extLst>
  </p:cSld>
  <p:clrMapOvr>
    <a:masterClrMapping/>
  </p:clrMapOvr>
</p:sldLayout>
</file>

<file path=ppt/slideLayouts/slideLayout1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19859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088663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857467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9626270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964876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733680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502484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9271288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58231"/>
      </p:ext>
    </p:extLst>
  </p:cSld>
  <p:clrMapOvr>
    <a:masterClrMapping/>
  </p:clrMapOvr>
</p:sldLayout>
</file>

<file path=ppt/slideLayouts/slideLayout1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89200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1082891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36952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63076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754322"/>
      </p:ext>
    </p:extLst>
  </p:cSld>
  <p:clrMapOvr>
    <a:masterClrMapping/>
  </p:clrMapOvr>
</p:sldLayout>
</file>

<file path=ppt/slideLayouts/slideLayout1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183569" y="2297144"/>
            <a:ext cx="2864438" cy="246934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6137054" y="2297144"/>
            <a:ext cx="2864438" cy="246934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421028"/>
      </p:ext>
    </p:extLst>
  </p:cSld>
  <p:clrMapOvr>
    <a:masterClrMapping/>
  </p:clrMapOvr>
</p:sldLayout>
</file>

<file path=ppt/slideLayouts/slideLayout1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731117" y="1460151"/>
            <a:ext cx="3723179" cy="3209633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229" y="484817"/>
            <a:ext cx="10515600" cy="75713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59229" y="1241947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3694652"/>
      </p:ext>
    </p:extLst>
  </p:cSld>
  <p:clrMapOvr>
    <a:masterClrMapping/>
  </p:clrMapOvr>
</p:sldLayout>
</file>

<file path=ppt/slideLayouts/slideLayout1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2771" y="484817"/>
            <a:ext cx="4038600" cy="206341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2771" y="2548233"/>
            <a:ext cx="40386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7534715" y="0"/>
            <a:ext cx="4657285" cy="44849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8722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434344" y="2811677"/>
            <a:ext cx="2261232" cy="2261232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4713373"/>
      </p:ext>
    </p:extLst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108699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6316" y="484817"/>
            <a:ext cx="3777342" cy="1920526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46315" y="2599784"/>
            <a:ext cx="3777343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4233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8136465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0164233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8136465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99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0164233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136465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108699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140243"/>
      </p:ext>
    </p:extLst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1087" y="0"/>
            <a:ext cx="8163632" cy="6901548"/>
          </a:xfrm>
          <a:custGeom>
            <a:avLst/>
            <a:gdLst>
              <a:gd name="connsiteX0" fmla="*/ 0 w 8162545"/>
              <a:gd name="connsiteY0" fmla="*/ 0 h 6894282"/>
              <a:gd name="connsiteX1" fmla="*/ 8162545 w 8162545"/>
              <a:gd name="connsiteY1" fmla="*/ 0 h 6894282"/>
              <a:gd name="connsiteX2" fmla="*/ 8162545 w 8162545"/>
              <a:gd name="connsiteY2" fmla="*/ 6894282 h 6894282"/>
              <a:gd name="connsiteX3" fmla="*/ 0 w 8162545"/>
              <a:gd name="connsiteY3" fmla="*/ 6894282 h 6894282"/>
              <a:gd name="connsiteX4" fmla="*/ 0 w 8162545"/>
              <a:gd name="connsiteY4" fmla="*/ 0 h 6894282"/>
              <a:gd name="connsiteX0" fmla="*/ 0 w 8162545"/>
              <a:gd name="connsiteY0" fmla="*/ 0 h 6932382"/>
              <a:gd name="connsiteX1" fmla="*/ 8162545 w 8162545"/>
              <a:gd name="connsiteY1" fmla="*/ 0 h 6932382"/>
              <a:gd name="connsiteX2" fmla="*/ 2955545 w 8162545"/>
              <a:gd name="connsiteY2" fmla="*/ 6932382 h 6932382"/>
              <a:gd name="connsiteX3" fmla="*/ 0 w 8162545"/>
              <a:gd name="connsiteY3" fmla="*/ 6894282 h 6932382"/>
              <a:gd name="connsiteX4" fmla="*/ 0 w 8162545"/>
              <a:gd name="connsiteY4" fmla="*/ 0 h 6932382"/>
              <a:gd name="connsiteX0" fmla="*/ 0 w 8162545"/>
              <a:gd name="connsiteY0" fmla="*/ 0 h 6932382"/>
              <a:gd name="connsiteX1" fmla="*/ 8162545 w 8162545"/>
              <a:gd name="connsiteY1" fmla="*/ 0 h 6932382"/>
              <a:gd name="connsiteX2" fmla="*/ 2955545 w 8162545"/>
              <a:gd name="connsiteY2" fmla="*/ 6932382 h 6932382"/>
              <a:gd name="connsiteX3" fmla="*/ 45155 w 8162545"/>
              <a:gd name="connsiteY3" fmla="*/ 6905634 h 6932382"/>
              <a:gd name="connsiteX4" fmla="*/ 0 w 8162545"/>
              <a:gd name="connsiteY4" fmla="*/ 0 h 6932382"/>
              <a:gd name="connsiteX0" fmla="*/ 0 w 8162545"/>
              <a:gd name="connsiteY0" fmla="*/ 0 h 6909679"/>
              <a:gd name="connsiteX1" fmla="*/ 8162545 w 8162545"/>
              <a:gd name="connsiteY1" fmla="*/ 0 h 6909679"/>
              <a:gd name="connsiteX2" fmla="*/ 2955545 w 8162545"/>
              <a:gd name="connsiteY2" fmla="*/ 6909679 h 6909679"/>
              <a:gd name="connsiteX3" fmla="*/ 45155 w 8162545"/>
              <a:gd name="connsiteY3" fmla="*/ 6905634 h 6909679"/>
              <a:gd name="connsiteX4" fmla="*/ 0 w 8162545"/>
              <a:gd name="connsiteY4" fmla="*/ 0 h 6909679"/>
              <a:gd name="connsiteX0" fmla="*/ 0 w 8162545"/>
              <a:gd name="connsiteY0" fmla="*/ 0 h 6962391"/>
              <a:gd name="connsiteX1" fmla="*/ 8162545 w 8162545"/>
              <a:gd name="connsiteY1" fmla="*/ 0 h 6962391"/>
              <a:gd name="connsiteX2" fmla="*/ 2955545 w 8162545"/>
              <a:gd name="connsiteY2" fmla="*/ 6909679 h 6962391"/>
              <a:gd name="connsiteX3" fmla="*/ 11288 w 8162545"/>
              <a:gd name="connsiteY3" fmla="*/ 6962391 h 6962391"/>
              <a:gd name="connsiteX4" fmla="*/ 0 w 8162545"/>
              <a:gd name="connsiteY4" fmla="*/ 0 h 6962391"/>
              <a:gd name="connsiteX0" fmla="*/ 0 w 8162545"/>
              <a:gd name="connsiteY0" fmla="*/ 0 h 6928337"/>
              <a:gd name="connsiteX1" fmla="*/ 8162545 w 8162545"/>
              <a:gd name="connsiteY1" fmla="*/ 0 h 6928337"/>
              <a:gd name="connsiteX2" fmla="*/ 2955545 w 8162545"/>
              <a:gd name="connsiteY2" fmla="*/ 6909679 h 6928337"/>
              <a:gd name="connsiteX3" fmla="*/ 11288 w 8162545"/>
              <a:gd name="connsiteY3" fmla="*/ 6928337 h 6928337"/>
              <a:gd name="connsiteX4" fmla="*/ 0 w 8162545"/>
              <a:gd name="connsiteY4" fmla="*/ 0 h 6928337"/>
              <a:gd name="connsiteX0" fmla="*/ 1087 w 8163632"/>
              <a:gd name="connsiteY0" fmla="*/ 0 h 6939688"/>
              <a:gd name="connsiteX1" fmla="*/ 8163632 w 8163632"/>
              <a:gd name="connsiteY1" fmla="*/ 0 h 6939688"/>
              <a:gd name="connsiteX2" fmla="*/ 2956632 w 8163632"/>
              <a:gd name="connsiteY2" fmla="*/ 6909679 h 6939688"/>
              <a:gd name="connsiteX3" fmla="*/ 1086 w 8163632"/>
              <a:gd name="connsiteY3" fmla="*/ 6939688 h 6939688"/>
              <a:gd name="connsiteX4" fmla="*/ 1087 w 8163632"/>
              <a:gd name="connsiteY4" fmla="*/ 0 h 69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63632" h="6939688">
                <a:moveTo>
                  <a:pt x="1087" y="0"/>
                </a:moveTo>
                <a:lnTo>
                  <a:pt x="8163632" y="0"/>
                </a:lnTo>
                <a:lnTo>
                  <a:pt x="2956632" y="6909679"/>
                </a:lnTo>
                <a:lnTo>
                  <a:pt x="1086" y="6939688"/>
                </a:lnTo>
                <a:cubicBezTo>
                  <a:pt x="-2677" y="4618891"/>
                  <a:pt x="4850" y="2320797"/>
                  <a:pt x="1087" y="0"/>
                </a:cubicBezTo>
                <a:close/>
              </a:path>
            </a:pathLst>
          </a:custGeo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3412526"/>
      </p:ext>
    </p:extLst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85179" y="998563"/>
            <a:ext cx="3962825" cy="341311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484817"/>
            <a:ext cx="10515600" cy="75713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6985000" y="1241947"/>
            <a:ext cx="4902200" cy="406400"/>
          </a:xfrm>
        </p:spPr>
        <p:txBody>
          <a:bodyPr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85179" y="4411679"/>
            <a:ext cx="3962825" cy="155369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673882"/>
      </p:ext>
    </p:extLst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52260" y="3883025"/>
            <a:ext cx="3186599" cy="183824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252260" y="2005597"/>
            <a:ext cx="3186599" cy="183824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4917138"/>
      </p:ext>
    </p:extLst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272647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0958234"/>
      </p:ext>
    </p:extLst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2413112"/>
            <a:ext cx="12192000" cy="44448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8573155"/>
      </p:ext>
    </p:extLst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264159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2641599"/>
            <a:ext cx="12192000" cy="4216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228" y="2350871"/>
            <a:ext cx="4604657" cy="1421928"/>
          </a:xfrm>
          <a:solidFill>
            <a:schemeClr val="accent1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59228" y="3879398"/>
            <a:ext cx="4604657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2929524"/>
      </p:ext>
    </p:extLst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7676909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37033" y="484817"/>
            <a:ext cx="3310396" cy="2086725"/>
          </a:xfrm>
        </p:spPr>
        <p:txBody>
          <a:bodyPr/>
          <a:lstStyle>
            <a:lvl1pPr algn="l">
              <a:defRPr sz="48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237033" y="2649959"/>
            <a:ext cx="3310396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8611136"/>
      </p:ext>
    </p:extLst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25941" y="-14516"/>
            <a:ext cx="5965372" cy="6878865"/>
          </a:xfrm>
          <a:custGeom>
            <a:avLst/>
            <a:gdLst>
              <a:gd name="connsiteX0" fmla="*/ 0 w 5834743"/>
              <a:gd name="connsiteY0" fmla="*/ 0 h 6858000"/>
              <a:gd name="connsiteX1" fmla="*/ 5834743 w 5834743"/>
              <a:gd name="connsiteY1" fmla="*/ 0 h 6858000"/>
              <a:gd name="connsiteX2" fmla="*/ 5834743 w 5834743"/>
              <a:gd name="connsiteY2" fmla="*/ 6858000 h 6858000"/>
              <a:gd name="connsiteX3" fmla="*/ 0 w 5834743"/>
              <a:gd name="connsiteY3" fmla="*/ 6858000 h 6858000"/>
              <a:gd name="connsiteX4" fmla="*/ 0 w 5834743"/>
              <a:gd name="connsiteY4" fmla="*/ 0 h 6858000"/>
              <a:gd name="connsiteX0" fmla="*/ 2119085 w 5834743"/>
              <a:gd name="connsiteY0" fmla="*/ 0 h 6872515"/>
              <a:gd name="connsiteX1" fmla="*/ 5834743 w 5834743"/>
              <a:gd name="connsiteY1" fmla="*/ 14515 h 6872515"/>
              <a:gd name="connsiteX2" fmla="*/ 5834743 w 5834743"/>
              <a:gd name="connsiteY2" fmla="*/ 6872515 h 6872515"/>
              <a:gd name="connsiteX3" fmla="*/ 0 w 5834743"/>
              <a:gd name="connsiteY3" fmla="*/ 6872515 h 6872515"/>
              <a:gd name="connsiteX4" fmla="*/ 2119085 w 5834743"/>
              <a:gd name="connsiteY4" fmla="*/ 0 h 6872515"/>
              <a:gd name="connsiteX0" fmla="*/ 2119085 w 8084457"/>
              <a:gd name="connsiteY0" fmla="*/ 0 h 6887029"/>
              <a:gd name="connsiteX1" fmla="*/ 5834743 w 8084457"/>
              <a:gd name="connsiteY1" fmla="*/ 14515 h 6887029"/>
              <a:gd name="connsiteX2" fmla="*/ 8084457 w 8084457"/>
              <a:gd name="connsiteY2" fmla="*/ 6887029 h 6887029"/>
              <a:gd name="connsiteX3" fmla="*/ 0 w 8084457"/>
              <a:gd name="connsiteY3" fmla="*/ 6872515 h 6887029"/>
              <a:gd name="connsiteX4" fmla="*/ 2119085 w 8084457"/>
              <a:gd name="connsiteY4" fmla="*/ 0 h 6887029"/>
              <a:gd name="connsiteX0" fmla="*/ 0 w 5965372"/>
              <a:gd name="connsiteY0" fmla="*/ 0 h 6887029"/>
              <a:gd name="connsiteX1" fmla="*/ 3715658 w 5965372"/>
              <a:gd name="connsiteY1" fmla="*/ 14515 h 6887029"/>
              <a:gd name="connsiteX2" fmla="*/ 5965372 w 5965372"/>
              <a:gd name="connsiteY2" fmla="*/ 6887029 h 6887029"/>
              <a:gd name="connsiteX3" fmla="*/ 2264229 w 5965372"/>
              <a:gd name="connsiteY3" fmla="*/ 6872515 h 6887029"/>
              <a:gd name="connsiteX4" fmla="*/ 0 w 5965372"/>
              <a:gd name="connsiteY4" fmla="*/ 0 h 6887029"/>
              <a:gd name="connsiteX0" fmla="*/ 0 w 5965372"/>
              <a:gd name="connsiteY0" fmla="*/ 0 h 6891565"/>
              <a:gd name="connsiteX1" fmla="*/ 3715658 w 5965372"/>
              <a:gd name="connsiteY1" fmla="*/ 14515 h 6891565"/>
              <a:gd name="connsiteX2" fmla="*/ 5965372 w 5965372"/>
              <a:gd name="connsiteY2" fmla="*/ 6887029 h 6891565"/>
              <a:gd name="connsiteX3" fmla="*/ 2264229 w 5965372"/>
              <a:gd name="connsiteY3" fmla="*/ 6891565 h 6891565"/>
              <a:gd name="connsiteX4" fmla="*/ 0 w 5965372"/>
              <a:gd name="connsiteY4" fmla="*/ 0 h 6891565"/>
              <a:gd name="connsiteX0" fmla="*/ 0 w 5965372"/>
              <a:gd name="connsiteY0" fmla="*/ 0 h 6891565"/>
              <a:gd name="connsiteX1" fmla="*/ 3715658 w 5965372"/>
              <a:gd name="connsiteY1" fmla="*/ 14515 h 6891565"/>
              <a:gd name="connsiteX2" fmla="*/ 5965372 w 5965372"/>
              <a:gd name="connsiteY2" fmla="*/ 6874329 h 6891565"/>
              <a:gd name="connsiteX3" fmla="*/ 2264229 w 5965372"/>
              <a:gd name="connsiteY3" fmla="*/ 6891565 h 6891565"/>
              <a:gd name="connsiteX4" fmla="*/ 0 w 5965372"/>
              <a:gd name="connsiteY4" fmla="*/ 0 h 6891565"/>
              <a:gd name="connsiteX0" fmla="*/ 0 w 5965372"/>
              <a:gd name="connsiteY0" fmla="*/ 0 h 6874329"/>
              <a:gd name="connsiteX1" fmla="*/ 3715658 w 5965372"/>
              <a:gd name="connsiteY1" fmla="*/ 14515 h 6874329"/>
              <a:gd name="connsiteX2" fmla="*/ 5965372 w 5965372"/>
              <a:gd name="connsiteY2" fmla="*/ 6874329 h 6874329"/>
              <a:gd name="connsiteX3" fmla="*/ 2251529 w 5965372"/>
              <a:gd name="connsiteY3" fmla="*/ 6866165 h 6874329"/>
              <a:gd name="connsiteX4" fmla="*/ 0 w 5965372"/>
              <a:gd name="connsiteY4" fmla="*/ 0 h 6874329"/>
              <a:gd name="connsiteX0" fmla="*/ 0 w 5965372"/>
              <a:gd name="connsiteY0" fmla="*/ 0 h 6878865"/>
              <a:gd name="connsiteX1" fmla="*/ 3715658 w 5965372"/>
              <a:gd name="connsiteY1" fmla="*/ 14515 h 6878865"/>
              <a:gd name="connsiteX2" fmla="*/ 5965372 w 5965372"/>
              <a:gd name="connsiteY2" fmla="*/ 6874329 h 6878865"/>
              <a:gd name="connsiteX3" fmla="*/ 2251529 w 5965372"/>
              <a:gd name="connsiteY3" fmla="*/ 6878865 h 6878865"/>
              <a:gd name="connsiteX4" fmla="*/ 0 w 5965372"/>
              <a:gd name="connsiteY4" fmla="*/ 0 h 6878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5372" h="6878865">
                <a:moveTo>
                  <a:pt x="0" y="0"/>
                </a:moveTo>
                <a:lnTo>
                  <a:pt x="3715658" y="14515"/>
                </a:lnTo>
                <a:lnTo>
                  <a:pt x="5965372" y="6874329"/>
                </a:lnTo>
                <a:lnTo>
                  <a:pt x="2251529" y="6878865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9222" y="484817"/>
            <a:ext cx="3462867" cy="2800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9222" y="3378000"/>
            <a:ext cx="3462867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9385631"/>
      </p:ext>
    </p:extLst>
  </p:cSld>
  <p:clrMapOvr>
    <a:masterClrMapping/>
  </p:clrMapOvr>
</p:sldLayout>
</file>

<file path=ppt/slideLayouts/slideLayout1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5834743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89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0179-6C73-4168-914E-EB4BCD15EA53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27492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26347" y="2918859"/>
            <a:ext cx="1943710" cy="1943710"/>
          </a:xfrm>
          <a:prstGeom prst="ellipse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920539"/>
      </p:ext>
    </p:extLst>
  </p:cSld>
  <p:clrMapOvr>
    <a:masterClrMapping/>
  </p:clrMapOvr>
</p:sldLayout>
</file>

<file path=ppt/slideLayouts/slideLayout2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1709630"/>
            <a:ext cx="12192000" cy="51483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533035"/>
      </p:ext>
    </p:extLst>
  </p:cSld>
  <p:clrMapOvr>
    <a:masterClrMapping/>
  </p:clrMapOvr>
</p:sldLayout>
</file>

<file path=ppt/slideLayouts/slideLayout2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164114" y="2032002"/>
            <a:ext cx="9027886" cy="280125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5688573"/>
      </p:ext>
    </p:extLst>
  </p:cSld>
  <p:clrMapOvr>
    <a:masterClrMapping/>
  </p:clrMapOvr>
</p:sldLayout>
</file>

<file path=ppt/slideLayouts/slideLayout2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6"/>
          <p:cNvSpPr/>
          <p:nvPr userDrawn="1"/>
        </p:nvSpPr>
        <p:spPr>
          <a:xfrm flipV="1">
            <a:off x="3556000" y="-14516"/>
            <a:ext cx="8636001" cy="6910613"/>
          </a:xfrm>
          <a:custGeom>
            <a:avLst/>
            <a:gdLst>
              <a:gd name="connsiteX0" fmla="*/ 0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6858000 h 6858000"/>
              <a:gd name="connsiteX3" fmla="*/ 0 w 12192001"/>
              <a:gd name="connsiteY3" fmla="*/ 6858000 h 6858000"/>
              <a:gd name="connsiteX4" fmla="*/ 0 w 12192001"/>
              <a:gd name="connsiteY4" fmla="*/ 0 h 6858000"/>
              <a:gd name="connsiteX0" fmla="*/ 6952343 w 12192001"/>
              <a:gd name="connsiteY0" fmla="*/ 0 h 6872514"/>
              <a:gd name="connsiteX1" fmla="*/ 12192001 w 12192001"/>
              <a:gd name="connsiteY1" fmla="*/ 14514 h 6872514"/>
              <a:gd name="connsiteX2" fmla="*/ 12192001 w 12192001"/>
              <a:gd name="connsiteY2" fmla="*/ 6872514 h 6872514"/>
              <a:gd name="connsiteX3" fmla="*/ 0 w 12192001"/>
              <a:gd name="connsiteY3" fmla="*/ 6872514 h 6872514"/>
              <a:gd name="connsiteX4" fmla="*/ 6952343 w 12192001"/>
              <a:gd name="connsiteY4" fmla="*/ 0 h 6872514"/>
              <a:gd name="connsiteX0" fmla="*/ 5268686 w 10508344"/>
              <a:gd name="connsiteY0" fmla="*/ 0 h 6872514"/>
              <a:gd name="connsiteX1" fmla="*/ 10508344 w 10508344"/>
              <a:gd name="connsiteY1" fmla="*/ 14514 h 6872514"/>
              <a:gd name="connsiteX2" fmla="*/ 10508344 w 10508344"/>
              <a:gd name="connsiteY2" fmla="*/ 6872514 h 6872514"/>
              <a:gd name="connsiteX3" fmla="*/ 0 w 10508344"/>
              <a:gd name="connsiteY3" fmla="*/ 6857999 h 6872514"/>
              <a:gd name="connsiteX4" fmla="*/ 5268686 w 10508344"/>
              <a:gd name="connsiteY4" fmla="*/ 0 h 6872514"/>
              <a:gd name="connsiteX0" fmla="*/ 5300436 w 10540094"/>
              <a:gd name="connsiteY0" fmla="*/ 0 h 6883399"/>
              <a:gd name="connsiteX1" fmla="*/ 10540094 w 10540094"/>
              <a:gd name="connsiteY1" fmla="*/ 14514 h 6883399"/>
              <a:gd name="connsiteX2" fmla="*/ 10540094 w 10540094"/>
              <a:gd name="connsiteY2" fmla="*/ 6872514 h 6883399"/>
              <a:gd name="connsiteX3" fmla="*/ 0 w 10540094"/>
              <a:gd name="connsiteY3" fmla="*/ 6883399 h 6883399"/>
              <a:gd name="connsiteX4" fmla="*/ 5300436 w 10540094"/>
              <a:gd name="connsiteY4" fmla="*/ 0 h 6883399"/>
              <a:gd name="connsiteX0" fmla="*/ 5087864 w 10540094"/>
              <a:gd name="connsiteY0" fmla="*/ 0 h 6897913"/>
              <a:gd name="connsiteX1" fmla="*/ 10540094 w 10540094"/>
              <a:gd name="connsiteY1" fmla="*/ 29028 h 6897913"/>
              <a:gd name="connsiteX2" fmla="*/ 10540094 w 10540094"/>
              <a:gd name="connsiteY2" fmla="*/ 6887028 h 6897913"/>
              <a:gd name="connsiteX3" fmla="*/ 0 w 10540094"/>
              <a:gd name="connsiteY3" fmla="*/ 6897913 h 6897913"/>
              <a:gd name="connsiteX4" fmla="*/ 5087864 w 10540094"/>
              <a:gd name="connsiteY4" fmla="*/ 0 h 6897913"/>
              <a:gd name="connsiteX0" fmla="*/ 4994863 w 10540094"/>
              <a:gd name="connsiteY0" fmla="*/ 0 h 6910613"/>
              <a:gd name="connsiteX1" fmla="*/ 10540094 w 10540094"/>
              <a:gd name="connsiteY1" fmla="*/ 41728 h 6910613"/>
              <a:gd name="connsiteX2" fmla="*/ 10540094 w 10540094"/>
              <a:gd name="connsiteY2" fmla="*/ 6899728 h 6910613"/>
              <a:gd name="connsiteX3" fmla="*/ 0 w 10540094"/>
              <a:gd name="connsiteY3" fmla="*/ 6910613 h 6910613"/>
              <a:gd name="connsiteX4" fmla="*/ 4994863 w 10540094"/>
              <a:gd name="connsiteY4" fmla="*/ 0 h 6910613"/>
              <a:gd name="connsiteX0" fmla="*/ 4963863 w 10540094"/>
              <a:gd name="connsiteY0" fmla="*/ 0 h 6910613"/>
              <a:gd name="connsiteX1" fmla="*/ 10540094 w 10540094"/>
              <a:gd name="connsiteY1" fmla="*/ 41728 h 6910613"/>
              <a:gd name="connsiteX2" fmla="*/ 10540094 w 10540094"/>
              <a:gd name="connsiteY2" fmla="*/ 6899728 h 6910613"/>
              <a:gd name="connsiteX3" fmla="*/ 0 w 10540094"/>
              <a:gd name="connsiteY3" fmla="*/ 6910613 h 6910613"/>
              <a:gd name="connsiteX4" fmla="*/ 4963863 w 10540094"/>
              <a:gd name="connsiteY4" fmla="*/ 0 h 691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0094" h="6910613">
                <a:moveTo>
                  <a:pt x="4963863" y="0"/>
                </a:moveTo>
                <a:lnTo>
                  <a:pt x="10540094" y="41728"/>
                </a:lnTo>
                <a:lnTo>
                  <a:pt x="10540094" y="6899728"/>
                </a:lnTo>
                <a:lnTo>
                  <a:pt x="0" y="6910613"/>
                </a:lnTo>
                <a:lnTo>
                  <a:pt x="496386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74000" y="763044"/>
            <a:ext cx="3626233" cy="2751522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62132" y="6448407"/>
            <a:ext cx="472985" cy="313887"/>
          </a:xfrm>
        </p:spPr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835157" y="3680002"/>
            <a:ext cx="3665075" cy="406400"/>
          </a:xfrm>
        </p:spPr>
        <p:txBody>
          <a:bodyPr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1356422" y="-59801"/>
            <a:ext cx="4120965" cy="3544154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3499132" y="3587286"/>
            <a:ext cx="4146267" cy="3619598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-836893" y="3587286"/>
            <a:ext cx="4146267" cy="3619598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20" name="Picture Placeholder 15"/>
          <p:cNvSpPr>
            <a:spLocks noGrp="1"/>
          </p:cNvSpPr>
          <p:nvPr>
            <p:ph type="pic" sz="quarter" idx="19"/>
          </p:nvPr>
        </p:nvSpPr>
        <p:spPr>
          <a:xfrm>
            <a:off x="-866624" y="-109747"/>
            <a:ext cx="4209865" cy="3618646"/>
          </a:xfrm>
          <a:custGeom>
            <a:avLst/>
            <a:gdLst>
              <a:gd name="connsiteX0" fmla="*/ 0 w 4120965"/>
              <a:gd name="connsiteY0" fmla="*/ 3544154 h 3544154"/>
              <a:gd name="connsiteX1" fmla="*/ 2060483 w 4120965"/>
              <a:gd name="connsiteY1" fmla="*/ 0 h 3544154"/>
              <a:gd name="connsiteX2" fmla="*/ 4120965 w 4120965"/>
              <a:gd name="connsiteY2" fmla="*/ 3544154 h 3544154"/>
              <a:gd name="connsiteX3" fmla="*/ 0 w 4120965"/>
              <a:gd name="connsiteY3" fmla="*/ 3544154 h 3544154"/>
              <a:gd name="connsiteX0" fmla="*/ 0 w 3955865"/>
              <a:gd name="connsiteY0" fmla="*/ 3556000 h 3556000"/>
              <a:gd name="connsiteX1" fmla="*/ 2060483 w 3955865"/>
              <a:gd name="connsiteY1" fmla="*/ 11846 h 3556000"/>
              <a:gd name="connsiteX2" fmla="*/ 3955865 w 3955865"/>
              <a:gd name="connsiteY2" fmla="*/ 0 h 3556000"/>
              <a:gd name="connsiteX3" fmla="*/ 0 w 3955865"/>
              <a:gd name="connsiteY3" fmla="*/ 3556000 h 3556000"/>
              <a:gd name="connsiteX0" fmla="*/ 0 w 4159065"/>
              <a:gd name="connsiteY0" fmla="*/ 0 h 11846"/>
              <a:gd name="connsiteX1" fmla="*/ 2263683 w 4159065"/>
              <a:gd name="connsiteY1" fmla="*/ 11846 h 11846"/>
              <a:gd name="connsiteX2" fmla="*/ 4159065 w 4159065"/>
              <a:gd name="connsiteY2" fmla="*/ 0 h 11846"/>
              <a:gd name="connsiteX3" fmla="*/ 0 w 4159065"/>
              <a:gd name="connsiteY3" fmla="*/ 0 h 11846"/>
              <a:gd name="connsiteX0" fmla="*/ 0 w 4159065"/>
              <a:gd name="connsiteY0" fmla="*/ 0 h 3580546"/>
              <a:gd name="connsiteX1" fmla="*/ 2111283 w 4159065"/>
              <a:gd name="connsiteY1" fmla="*/ 3580546 h 3580546"/>
              <a:gd name="connsiteX2" fmla="*/ 4159065 w 4159065"/>
              <a:gd name="connsiteY2" fmla="*/ 0 h 3580546"/>
              <a:gd name="connsiteX3" fmla="*/ 0 w 4159065"/>
              <a:gd name="connsiteY3" fmla="*/ 0 h 3580546"/>
              <a:gd name="connsiteX0" fmla="*/ 0 w 4197165"/>
              <a:gd name="connsiteY0" fmla="*/ 25400 h 3605946"/>
              <a:gd name="connsiteX1" fmla="*/ 2111283 w 4197165"/>
              <a:gd name="connsiteY1" fmla="*/ 3605946 h 3605946"/>
              <a:gd name="connsiteX2" fmla="*/ 4197165 w 4197165"/>
              <a:gd name="connsiteY2" fmla="*/ 0 h 3605946"/>
              <a:gd name="connsiteX3" fmla="*/ 0 w 4197165"/>
              <a:gd name="connsiteY3" fmla="*/ 25400 h 3605946"/>
              <a:gd name="connsiteX0" fmla="*/ 0 w 4209865"/>
              <a:gd name="connsiteY0" fmla="*/ 0 h 3618646"/>
              <a:gd name="connsiteX1" fmla="*/ 2123983 w 4209865"/>
              <a:gd name="connsiteY1" fmla="*/ 3618646 h 3618646"/>
              <a:gd name="connsiteX2" fmla="*/ 4209865 w 4209865"/>
              <a:gd name="connsiteY2" fmla="*/ 12700 h 3618646"/>
              <a:gd name="connsiteX3" fmla="*/ 0 w 4209865"/>
              <a:gd name="connsiteY3" fmla="*/ 0 h 361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9865" h="3618646">
                <a:moveTo>
                  <a:pt x="0" y="0"/>
                </a:moveTo>
                <a:lnTo>
                  <a:pt x="2123983" y="3618646"/>
                </a:lnTo>
                <a:lnTo>
                  <a:pt x="4209865" y="1270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 dirty="0"/>
          </a:p>
        </p:txBody>
      </p:sp>
      <p:sp>
        <p:nvSpPr>
          <p:cNvPr id="21" name="Picture Placeholder 15"/>
          <p:cNvSpPr>
            <a:spLocks noGrp="1"/>
          </p:cNvSpPr>
          <p:nvPr>
            <p:ph type="pic" sz="quarter" idx="20"/>
          </p:nvPr>
        </p:nvSpPr>
        <p:spPr>
          <a:xfrm>
            <a:off x="1339185" y="3567820"/>
            <a:ext cx="4114615" cy="3556416"/>
          </a:xfrm>
          <a:custGeom>
            <a:avLst/>
            <a:gdLst>
              <a:gd name="connsiteX0" fmla="*/ 0 w 4120965"/>
              <a:gd name="connsiteY0" fmla="*/ 3544154 h 3544154"/>
              <a:gd name="connsiteX1" fmla="*/ 2060483 w 4120965"/>
              <a:gd name="connsiteY1" fmla="*/ 0 h 3544154"/>
              <a:gd name="connsiteX2" fmla="*/ 4120965 w 4120965"/>
              <a:gd name="connsiteY2" fmla="*/ 3544154 h 3544154"/>
              <a:gd name="connsiteX3" fmla="*/ 0 w 4120965"/>
              <a:gd name="connsiteY3" fmla="*/ 3544154 h 3544154"/>
              <a:gd name="connsiteX0" fmla="*/ 0 w 3955865"/>
              <a:gd name="connsiteY0" fmla="*/ 3556000 h 3556000"/>
              <a:gd name="connsiteX1" fmla="*/ 2060483 w 3955865"/>
              <a:gd name="connsiteY1" fmla="*/ 11846 h 3556000"/>
              <a:gd name="connsiteX2" fmla="*/ 3955865 w 3955865"/>
              <a:gd name="connsiteY2" fmla="*/ 0 h 3556000"/>
              <a:gd name="connsiteX3" fmla="*/ 0 w 3955865"/>
              <a:gd name="connsiteY3" fmla="*/ 3556000 h 3556000"/>
              <a:gd name="connsiteX0" fmla="*/ 0 w 4159065"/>
              <a:gd name="connsiteY0" fmla="*/ 0 h 11846"/>
              <a:gd name="connsiteX1" fmla="*/ 2263683 w 4159065"/>
              <a:gd name="connsiteY1" fmla="*/ 11846 h 11846"/>
              <a:gd name="connsiteX2" fmla="*/ 4159065 w 4159065"/>
              <a:gd name="connsiteY2" fmla="*/ 0 h 11846"/>
              <a:gd name="connsiteX3" fmla="*/ 0 w 4159065"/>
              <a:gd name="connsiteY3" fmla="*/ 0 h 11846"/>
              <a:gd name="connsiteX0" fmla="*/ 0 w 4159065"/>
              <a:gd name="connsiteY0" fmla="*/ 0 h 3580546"/>
              <a:gd name="connsiteX1" fmla="*/ 2111283 w 4159065"/>
              <a:gd name="connsiteY1" fmla="*/ 3580546 h 3580546"/>
              <a:gd name="connsiteX2" fmla="*/ 4159065 w 4159065"/>
              <a:gd name="connsiteY2" fmla="*/ 0 h 3580546"/>
              <a:gd name="connsiteX3" fmla="*/ 0 w 4159065"/>
              <a:gd name="connsiteY3" fmla="*/ 0 h 3580546"/>
              <a:gd name="connsiteX0" fmla="*/ 0 w 4197165"/>
              <a:gd name="connsiteY0" fmla="*/ 25400 h 3605946"/>
              <a:gd name="connsiteX1" fmla="*/ 2111283 w 4197165"/>
              <a:gd name="connsiteY1" fmla="*/ 3605946 h 3605946"/>
              <a:gd name="connsiteX2" fmla="*/ 4197165 w 4197165"/>
              <a:gd name="connsiteY2" fmla="*/ 0 h 3605946"/>
              <a:gd name="connsiteX3" fmla="*/ 0 w 4197165"/>
              <a:gd name="connsiteY3" fmla="*/ 25400 h 3605946"/>
              <a:gd name="connsiteX0" fmla="*/ 0 w 4209865"/>
              <a:gd name="connsiteY0" fmla="*/ 0 h 3618646"/>
              <a:gd name="connsiteX1" fmla="*/ 2123983 w 4209865"/>
              <a:gd name="connsiteY1" fmla="*/ 3618646 h 3618646"/>
              <a:gd name="connsiteX2" fmla="*/ 4209865 w 4209865"/>
              <a:gd name="connsiteY2" fmla="*/ 12700 h 3618646"/>
              <a:gd name="connsiteX3" fmla="*/ 0 w 4209865"/>
              <a:gd name="connsiteY3" fmla="*/ 0 h 3618646"/>
              <a:gd name="connsiteX0" fmla="*/ 0 w 4103185"/>
              <a:gd name="connsiteY0" fmla="*/ 10160 h 3628806"/>
              <a:gd name="connsiteX1" fmla="*/ 2123983 w 4103185"/>
              <a:gd name="connsiteY1" fmla="*/ 3628806 h 3628806"/>
              <a:gd name="connsiteX2" fmla="*/ 4103185 w 4103185"/>
              <a:gd name="connsiteY2" fmla="*/ 0 h 3628806"/>
              <a:gd name="connsiteX3" fmla="*/ 0 w 4103185"/>
              <a:gd name="connsiteY3" fmla="*/ 10160 h 3628806"/>
              <a:gd name="connsiteX0" fmla="*/ 0 w 4126045"/>
              <a:gd name="connsiteY0" fmla="*/ 0 h 3618646"/>
              <a:gd name="connsiteX1" fmla="*/ 2123983 w 4126045"/>
              <a:gd name="connsiteY1" fmla="*/ 3618646 h 3618646"/>
              <a:gd name="connsiteX2" fmla="*/ 4126045 w 4126045"/>
              <a:gd name="connsiteY2" fmla="*/ 5080 h 3618646"/>
              <a:gd name="connsiteX3" fmla="*/ 0 w 4126045"/>
              <a:gd name="connsiteY3" fmla="*/ 0 h 3618646"/>
              <a:gd name="connsiteX0" fmla="*/ 0 w 3977455"/>
              <a:gd name="connsiteY0" fmla="*/ 143510 h 3613566"/>
              <a:gd name="connsiteX1" fmla="*/ 1975393 w 3977455"/>
              <a:gd name="connsiteY1" fmla="*/ 3613566 h 3613566"/>
              <a:gd name="connsiteX2" fmla="*/ 3977455 w 3977455"/>
              <a:gd name="connsiteY2" fmla="*/ 0 h 3613566"/>
              <a:gd name="connsiteX3" fmla="*/ 0 w 3977455"/>
              <a:gd name="connsiteY3" fmla="*/ 143510 h 3613566"/>
              <a:gd name="connsiteX0" fmla="*/ 0 w 4160335"/>
              <a:gd name="connsiteY0" fmla="*/ 17780 h 3613566"/>
              <a:gd name="connsiteX1" fmla="*/ 2158273 w 4160335"/>
              <a:gd name="connsiteY1" fmla="*/ 3613566 h 3613566"/>
              <a:gd name="connsiteX2" fmla="*/ 4160335 w 4160335"/>
              <a:gd name="connsiteY2" fmla="*/ 0 h 3613566"/>
              <a:gd name="connsiteX3" fmla="*/ 0 w 4160335"/>
              <a:gd name="connsiteY3" fmla="*/ 17780 h 3613566"/>
              <a:gd name="connsiteX0" fmla="*/ 0 w 4160335"/>
              <a:gd name="connsiteY0" fmla="*/ 17780 h 3202086"/>
              <a:gd name="connsiteX1" fmla="*/ 2181133 w 4160335"/>
              <a:gd name="connsiteY1" fmla="*/ 3202086 h 3202086"/>
              <a:gd name="connsiteX2" fmla="*/ 4160335 w 4160335"/>
              <a:gd name="connsiteY2" fmla="*/ 0 h 3202086"/>
              <a:gd name="connsiteX3" fmla="*/ 0 w 4160335"/>
              <a:gd name="connsiteY3" fmla="*/ 17780 h 3202086"/>
              <a:gd name="connsiteX0" fmla="*/ 0 w 4160335"/>
              <a:gd name="connsiteY0" fmla="*/ 17780 h 3556416"/>
              <a:gd name="connsiteX1" fmla="*/ 2101123 w 4160335"/>
              <a:gd name="connsiteY1" fmla="*/ 3556416 h 3556416"/>
              <a:gd name="connsiteX2" fmla="*/ 4160335 w 4160335"/>
              <a:gd name="connsiteY2" fmla="*/ 0 h 3556416"/>
              <a:gd name="connsiteX3" fmla="*/ 0 w 4160335"/>
              <a:gd name="connsiteY3" fmla="*/ 17780 h 3556416"/>
              <a:gd name="connsiteX0" fmla="*/ 0 w 4080325"/>
              <a:gd name="connsiteY0" fmla="*/ 17780 h 3556416"/>
              <a:gd name="connsiteX1" fmla="*/ 2021113 w 4080325"/>
              <a:gd name="connsiteY1" fmla="*/ 3556416 h 3556416"/>
              <a:gd name="connsiteX2" fmla="*/ 4080325 w 4080325"/>
              <a:gd name="connsiteY2" fmla="*/ 0 h 3556416"/>
              <a:gd name="connsiteX3" fmla="*/ 0 w 4080325"/>
              <a:gd name="connsiteY3" fmla="*/ 1778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615" h="3556416">
                <a:moveTo>
                  <a:pt x="0" y="6350"/>
                </a:moveTo>
                <a:cubicBezTo>
                  <a:pt x="22194" y="35275"/>
                  <a:pt x="2056069" y="3527491"/>
                  <a:pt x="2055403" y="3556416"/>
                </a:cubicBezTo>
                <a:lnTo>
                  <a:pt x="4114615" y="0"/>
                </a:lnTo>
                <a:lnTo>
                  <a:pt x="0" y="6350"/>
                </a:lnTo>
                <a:close/>
              </a:path>
            </a:pathLst>
          </a:cu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96726"/>
      </p:ext>
    </p:extLst>
  </p:cSld>
  <p:clrMapOvr>
    <a:masterClrMapping/>
  </p:clrMapOvr>
</p:sldLayout>
</file>

<file path=ppt/slideLayouts/slideLayout2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6"/>
            <a:ext cx="3975100" cy="196628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838200" y="2529515"/>
            <a:ext cx="39751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9117426"/>
      </p:ext>
    </p:extLst>
  </p:cSld>
  <p:clrMapOvr>
    <a:masterClrMapping/>
  </p:clrMapOvr>
</p:sldLayout>
</file>

<file path=ppt/slideLayouts/slideLayout20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21911"/>
      </p:ext>
    </p:extLst>
  </p:cSld>
  <p:clrMapOvr>
    <a:masterClrMapping/>
  </p:clrMapOvr>
</p:sldLayout>
</file>

<file path=ppt/slideLayouts/slideLayout20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96154"/>
      </p:ext>
    </p:extLst>
  </p:cSld>
  <p:clrMapOvr>
    <a:masterClrMapping/>
  </p:clrMapOvr>
</p:sldLayout>
</file>

<file path=ppt/slideLayouts/slideLayout2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71616"/>
      </p:ext>
    </p:extLst>
  </p:cSld>
  <p:clrMapOvr>
    <a:masterClrMapping/>
  </p:clrMapOvr>
</p:sldLayout>
</file>

<file path=ppt/slideLayouts/slideLayout2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720370" y="2868860"/>
            <a:ext cx="4902200" cy="194730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4" hasCustomPrompt="1"/>
          </p:nvPr>
        </p:nvSpPr>
        <p:spPr>
          <a:xfrm>
            <a:off x="3720370" y="4816162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0917094"/>
      </p:ext>
    </p:extLst>
  </p:cSld>
  <p:clrMapOvr>
    <a:masterClrMapping/>
  </p:clrMapOvr>
</p:sldLayout>
</file>

<file path=ppt/slideLayouts/slideLayout2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30848"/>
            <a:ext cx="10515600" cy="1574452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9600" spc="-150" dirty="0">
                <a:latin typeface="Raleway" panose="020B0503030101060003" pitchFamily="34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174264968"/>
      </p:ext>
    </p:extLst>
  </p:cSld>
  <p:clrMapOvr>
    <a:masterClrMapping/>
  </p:clrMapOvr>
</p:sldLayout>
</file>

<file path=ppt/slideLayouts/slideLayout20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800600" y="1714500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11500" spc="-150" dirty="0"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533524" y="1730370"/>
            <a:ext cx="1908175" cy="1936557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3783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12"/>
          <a:stretch/>
        </p:blipFill>
        <p:spPr>
          <a:xfrm rot="16200000">
            <a:off x="-45191" y="-450253"/>
            <a:ext cx="4416449" cy="8763142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11" name="Picture Placeholder 3"/>
          <p:cNvSpPr>
            <a:spLocks noGrp="1"/>
          </p:cNvSpPr>
          <p:nvPr userDrawn="1">
            <p:ph type="pic" sz="quarter" idx="15"/>
          </p:nvPr>
        </p:nvSpPr>
        <p:spPr>
          <a:xfrm>
            <a:off x="-897200" y="2243444"/>
            <a:ext cx="5863453" cy="334808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11042"/>
      </p:ext>
    </p:extLst>
  </p:cSld>
  <p:clrMapOvr>
    <a:masterClrMapping/>
  </p:clrMapOvr>
</p:sldLayout>
</file>

<file path=ppt/slideLayouts/slideLayout2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32100" y="2144065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11500" spc="-150" dirty="0"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933563044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45865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32100" y="1366158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 algn="ctr">
              <a:defRPr lang="en-US" sz="9600" spc="-150" dirty="0">
                <a:solidFill>
                  <a:schemeClr val="tx1">
                    <a:lumMod val="95000"/>
                    <a:lumOff val="5000"/>
                  </a:schemeClr>
                </a:solidFill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268614166"/>
      </p:ext>
    </p:extLst>
  </p:cSld>
  <p:clrMapOvr>
    <a:masterClrMapping/>
  </p:clrMapOvr>
</p:sldLayout>
</file>

<file path=ppt/slideLayouts/slideLayout2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944906" y="63986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01141"/>
      </p:ext>
    </p:extLst>
  </p:cSld>
  <p:clrMapOvr>
    <a:masterClrMapping/>
  </p:clrMapOvr>
</p:sldLayout>
</file>

<file path=ppt/slideLayouts/slideLayout2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712076" y="311645"/>
            <a:ext cx="4235450" cy="62347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944906" y="63986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44474" y="311645"/>
            <a:ext cx="7467601" cy="62347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609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44"/>
          <a:stretch/>
        </p:blipFill>
        <p:spPr>
          <a:xfrm>
            <a:off x="4207614" y="1622157"/>
            <a:ext cx="3776772" cy="5649500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676257" y="2752113"/>
            <a:ext cx="2863145" cy="451954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38663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963290" y="2102910"/>
            <a:ext cx="5626688" cy="34730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749120" y="2256003"/>
            <a:ext cx="2176275" cy="356338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65981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46020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460264" y="2402496"/>
            <a:ext cx="1820263" cy="318780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21312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12"/>
          <a:stretch/>
        </p:blipFill>
        <p:spPr>
          <a:xfrm>
            <a:off x="635940" y="643396"/>
            <a:ext cx="2745888" cy="5448408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76666" y="1464926"/>
            <a:ext cx="2081639" cy="364555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07086" y="484817"/>
            <a:ext cx="3646714" cy="265026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707086" y="3178629"/>
            <a:ext cx="3646714" cy="493486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68992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126369" y="2952193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88340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98825" y="1973451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6757911" y="1973451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190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/>
          <a:srcRect l="6106" r="-1" b="12067"/>
          <a:stretch/>
        </p:blipFill>
        <p:spPr bwMode="auto">
          <a:xfrm>
            <a:off x="6318979" y="1700498"/>
            <a:ext cx="4598000" cy="403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6571308" y="2295429"/>
            <a:ext cx="3952035" cy="22007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664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510969" y="-1"/>
            <a:ext cx="9681029" cy="685799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774823" y="995833"/>
            <a:ext cx="6615160" cy="368373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3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0179-6C73-4168-914E-EB4BCD15EA53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40724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9762" y="601620"/>
            <a:ext cx="5352941" cy="533326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78141" y="484817"/>
            <a:ext cx="4902200" cy="198819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5278141" y="2473007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1024117" y="784860"/>
            <a:ext cx="4020826" cy="3390900"/>
          </a:xfrm>
          <a:custGeom>
            <a:avLst/>
            <a:gdLst>
              <a:gd name="connsiteX0" fmla="*/ 0 w 5130806"/>
              <a:gd name="connsiteY0" fmla="*/ 0 h 3200400"/>
              <a:gd name="connsiteX1" fmla="*/ 5130806 w 5130806"/>
              <a:gd name="connsiteY1" fmla="*/ 0 h 3200400"/>
              <a:gd name="connsiteX2" fmla="*/ 5130806 w 5130806"/>
              <a:gd name="connsiteY2" fmla="*/ 3200400 h 3200400"/>
              <a:gd name="connsiteX3" fmla="*/ 0 w 5130806"/>
              <a:gd name="connsiteY3" fmla="*/ 3200400 h 3200400"/>
              <a:gd name="connsiteX4" fmla="*/ 0 w 5130806"/>
              <a:gd name="connsiteY4" fmla="*/ 0 h 3200400"/>
              <a:gd name="connsiteX0" fmla="*/ 0 w 5130806"/>
              <a:gd name="connsiteY0" fmla="*/ 0 h 3200400"/>
              <a:gd name="connsiteX1" fmla="*/ 3530606 w 5130806"/>
              <a:gd name="connsiteY1" fmla="*/ 1295400 h 3200400"/>
              <a:gd name="connsiteX2" fmla="*/ 5130806 w 5130806"/>
              <a:gd name="connsiteY2" fmla="*/ 3200400 h 3200400"/>
              <a:gd name="connsiteX3" fmla="*/ 0 w 5130806"/>
              <a:gd name="connsiteY3" fmla="*/ 3200400 h 3200400"/>
              <a:gd name="connsiteX4" fmla="*/ 0 w 5130806"/>
              <a:gd name="connsiteY4" fmla="*/ 0 h 3200400"/>
              <a:gd name="connsiteX0" fmla="*/ 0 w 4025906"/>
              <a:gd name="connsiteY0" fmla="*/ 0 h 3416300"/>
              <a:gd name="connsiteX1" fmla="*/ 3530606 w 4025906"/>
              <a:gd name="connsiteY1" fmla="*/ 1295400 h 3416300"/>
              <a:gd name="connsiteX2" fmla="*/ 4025906 w 4025906"/>
              <a:gd name="connsiteY2" fmla="*/ 3416300 h 3416300"/>
              <a:gd name="connsiteX3" fmla="*/ 0 w 4025906"/>
              <a:gd name="connsiteY3" fmla="*/ 3200400 h 3416300"/>
              <a:gd name="connsiteX4" fmla="*/ 0 w 4025906"/>
              <a:gd name="connsiteY4" fmla="*/ 0 h 3416300"/>
              <a:gd name="connsiteX0" fmla="*/ 0 w 4025906"/>
              <a:gd name="connsiteY0" fmla="*/ 0 h 3416300"/>
              <a:gd name="connsiteX1" fmla="*/ 3530606 w 4025906"/>
              <a:gd name="connsiteY1" fmla="*/ 1295400 h 3416300"/>
              <a:gd name="connsiteX2" fmla="*/ 4025906 w 4025906"/>
              <a:gd name="connsiteY2" fmla="*/ 3416300 h 3416300"/>
              <a:gd name="connsiteX3" fmla="*/ 203200 w 4025906"/>
              <a:gd name="connsiteY3" fmla="*/ 3098800 h 3416300"/>
              <a:gd name="connsiteX4" fmla="*/ 0 w 4025906"/>
              <a:gd name="connsiteY4" fmla="*/ 0 h 3416300"/>
              <a:gd name="connsiteX0" fmla="*/ 0 w 4038606"/>
              <a:gd name="connsiteY0" fmla="*/ 0 h 3429000"/>
              <a:gd name="connsiteX1" fmla="*/ 3543306 w 4038606"/>
              <a:gd name="connsiteY1" fmla="*/ 1308100 h 3429000"/>
              <a:gd name="connsiteX2" fmla="*/ 4038606 w 4038606"/>
              <a:gd name="connsiteY2" fmla="*/ 3429000 h 3429000"/>
              <a:gd name="connsiteX3" fmla="*/ 215900 w 4038606"/>
              <a:gd name="connsiteY3" fmla="*/ 3111500 h 3429000"/>
              <a:gd name="connsiteX4" fmla="*/ 0 w 4038606"/>
              <a:gd name="connsiteY4" fmla="*/ 0 h 3429000"/>
              <a:gd name="connsiteX0" fmla="*/ 0 w 4061466"/>
              <a:gd name="connsiteY0" fmla="*/ 0 h 3459480"/>
              <a:gd name="connsiteX1" fmla="*/ 3566166 w 4061466"/>
              <a:gd name="connsiteY1" fmla="*/ 1338580 h 3459480"/>
              <a:gd name="connsiteX2" fmla="*/ 4061466 w 4061466"/>
              <a:gd name="connsiteY2" fmla="*/ 3459480 h 3459480"/>
              <a:gd name="connsiteX3" fmla="*/ 238760 w 4061466"/>
              <a:gd name="connsiteY3" fmla="*/ 314198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66166 w 4061466"/>
              <a:gd name="connsiteY1" fmla="*/ 133858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50926 w 4061466"/>
              <a:gd name="connsiteY1" fmla="*/ 133858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43306 w 4061466"/>
              <a:gd name="connsiteY1" fmla="*/ 136906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38606"/>
              <a:gd name="connsiteY0" fmla="*/ 0 h 3444240"/>
              <a:gd name="connsiteX1" fmla="*/ 3543306 w 4038606"/>
              <a:gd name="connsiteY1" fmla="*/ 1369060 h 3444240"/>
              <a:gd name="connsiteX2" fmla="*/ 4038606 w 4038606"/>
              <a:gd name="connsiteY2" fmla="*/ 3444240 h 3444240"/>
              <a:gd name="connsiteX3" fmla="*/ 261620 w 4038606"/>
              <a:gd name="connsiteY3" fmla="*/ 3134360 h 3444240"/>
              <a:gd name="connsiteX4" fmla="*/ 0 w 4038606"/>
              <a:gd name="connsiteY4" fmla="*/ 0 h 3444240"/>
              <a:gd name="connsiteX0" fmla="*/ 0 w 4038606"/>
              <a:gd name="connsiteY0" fmla="*/ 0 h 3444240"/>
              <a:gd name="connsiteX1" fmla="*/ 3505206 w 4038606"/>
              <a:gd name="connsiteY1" fmla="*/ 1376680 h 3444240"/>
              <a:gd name="connsiteX2" fmla="*/ 4038606 w 4038606"/>
              <a:gd name="connsiteY2" fmla="*/ 3444240 h 3444240"/>
              <a:gd name="connsiteX3" fmla="*/ 261620 w 4038606"/>
              <a:gd name="connsiteY3" fmla="*/ 3134360 h 3444240"/>
              <a:gd name="connsiteX4" fmla="*/ 0 w 4038606"/>
              <a:gd name="connsiteY4" fmla="*/ 0 h 3444240"/>
              <a:gd name="connsiteX0" fmla="*/ 0 w 4038606"/>
              <a:gd name="connsiteY0" fmla="*/ 0 h 3444240"/>
              <a:gd name="connsiteX1" fmla="*/ 3505206 w 4038606"/>
              <a:gd name="connsiteY1" fmla="*/ 1376680 h 3444240"/>
              <a:gd name="connsiteX2" fmla="*/ 4038606 w 4038606"/>
              <a:gd name="connsiteY2" fmla="*/ 3444240 h 3444240"/>
              <a:gd name="connsiteX3" fmla="*/ 276860 w 4038606"/>
              <a:gd name="connsiteY3" fmla="*/ 3103880 h 3444240"/>
              <a:gd name="connsiteX4" fmla="*/ 0 w 4038606"/>
              <a:gd name="connsiteY4" fmla="*/ 0 h 3444240"/>
              <a:gd name="connsiteX0" fmla="*/ 0 w 4008126"/>
              <a:gd name="connsiteY0" fmla="*/ 0 h 3390900"/>
              <a:gd name="connsiteX1" fmla="*/ 3474726 w 4008126"/>
              <a:gd name="connsiteY1" fmla="*/ 1323340 h 3390900"/>
              <a:gd name="connsiteX2" fmla="*/ 4008126 w 4008126"/>
              <a:gd name="connsiteY2" fmla="*/ 3390900 h 3390900"/>
              <a:gd name="connsiteX3" fmla="*/ 246380 w 4008126"/>
              <a:gd name="connsiteY3" fmla="*/ 3050540 h 3390900"/>
              <a:gd name="connsiteX4" fmla="*/ 0 w 4008126"/>
              <a:gd name="connsiteY4" fmla="*/ 0 h 3390900"/>
              <a:gd name="connsiteX0" fmla="*/ 0 w 4020826"/>
              <a:gd name="connsiteY0" fmla="*/ 0 h 3390900"/>
              <a:gd name="connsiteX1" fmla="*/ 3487426 w 4020826"/>
              <a:gd name="connsiteY1" fmla="*/ 1323340 h 3390900"/>
              <a:gd name="connsiteX2" fmla="*/ 4020826 w 4020826"/>
              <a:gd name="connsiteY2" fmla="*/ 3390900 h 3390900"/>
              <a:gd name="connsiteX3" fmla="*/ 259080 w 4020826"/>
              <a:gd name="connsiteY3" fmla="*/ 3050540 h 3390900"/>
              <a:gd name="connsiteX4" fmla="*/ 0 w 4020826"/>
              <a:gd name="connsiteY4" fmla="*/ 0 h 339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0826" h="3390900">
                <a:moveTo>
                  <a:pt x="0" y="0"/>
                </a:moveTo>
                <a:lnTo>
                  <a:pt x="3487426" y="1323340"/>
                </a:lnTo>
                <a:lnTo>
                  <a:pt x="4020826" y="3390900"/>
                </a:lnTo>
                <a:lnTo>
                  <a:pt x="259080" y="305054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309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275"/>
          <p:cNvGrpSpPr/>
          <p:nvPr userDrawn="1"/>
        </p:nvGrpSpPr>
        <p:grpSpPr>
          <a:xfrm>
            <a:off x="1722601" y="2038330"/>
            <a:ext cx="3829797" cy="3338410"/>
            <a:chOff x="-1" y="0"/>
            <a:chExt cx="7457570" cy="6500718"/>
          </a:xfrm>
        </p:grpSpPr>
        <p:sp>
          <p:nvSpPr>
            <p:cNvPr id="158" name="Shape 4247"/>
            <p:cNvSpPr/>
            <p:nvPr/>
          </p:nvSpPr>
          <p:spPr>
            <a:xfrm>
              <a:off x="3" y="0"/>
              <a:ext cx="7457562" cy="650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50" y="21324"/>
                  </a:moveTo>
                  <a:cubicBezTo>
                    <a:pt x="7354" y="21325"/>
                    <a:pt x="7358" y="21325"/>
                    <a:pt x="7363" y="21326"/>
                  </a:cubicBezTo>
                  <a:cubicBezTo>
                    <a:pt x="7358" y="21325"/>
                    <a:pt x="7354" y="21325"/>
                    <a:pt x="7350" y="21324"/>
                  </a:cubicBezTo>
                  <a:close/>
                  <a:moveTo>
                    <a:pt x="7310" y="21319"/>
                  </a:moveTo>
                  <a:cubicBezTo>
                    <a:pt x="7315" y="21320"/>
                    <a:pt x="7319" y="21320"/>
                    <a:pt x="7324" y="21321"/>
                  </a:cubicBezTo>
                  <a:cubicBezTo>
                    <a:pt x="7319" y="21320"/>
                    <a:pt x="7315" y="21320"/>
                    <a:pt x="7310" y="21319"/>
                  </a:cubicBezTo>
                  <a:close/>
                  <a:moveTo>
                    <a:pt x="7276" y="21313"/>
                  </a:moveTo>
                  <a:cubicBezTo>
                    <a:pt x="7280" y="21314"/>
                    <a:pt x="7284" y="21315"/>
                    <a:pt x="7289" y="21316"/>
                  </a:cubicBezTo>
                  <a:cubicBezTo>
                    <a:pt x="7284" y="21315"/>
                    <a:pt x="7280" y="21314"/>
                    <a:pt x="7276" y="21313"/>
                  </a:cubicBezTo>
                  <a:close/>
                  <a:moveTo>
                    <a:pt x="7245" y="21307"/>
                  </a:moveTo>
                  <a:cubicBezTo>
                    <a:pt x="7249" y="21308"/>
                    <a:pt x="7253" y="21309"/>
                    <a:pt x="7257" y="21310"/>
                  </a:cubicBezTo>
                  <a:cubicBezTo>
                    <a:pt x="7253" y="21309"/>
                    <a:pt x="7249" y="21308"/>
                    <a:pt x="7245" y="21307"/>
                  </a:cubicBezTo>
                  <a:close/>
                  <a:moveTo>
                    <a:pt x="7135" y="21272"/>
                  </a:moveTo>
                  <a:cubicBezTo>
                    <a:pt x="7136" y="21273"/>
                    <a:pt x="7138" y="21273"/>
                    <a:pt x="7140" y="21274"/>
                  </a:cubicBezTo>
                  <a:cubicBezTo>
                    <a:pt x="7138" y="21273"/>
                    <a:pt x="7136" y="21273"/>
                    <a:pt x="7135" y="21272"/>
                  </a:cubicBezTo>
                  <a:close/>
                  <a:moveTo>
                    <a:pt x="7120" y="21264"/>
                  </a:moveTo>
                  <a:cubicBezTo>
                    <a:pt x="7121" y="21264"/>
                    <a:pt x="7123" y="21265"/>
                    <a:pt x="7124" y="21266"/>
                  </a:cubicBezTo>
                  <a:cubicBezTo>
                    <a:pt x="7123" y="21265"/>
                    <a:pt x="7121" y="21264"/>
                    <a:pt x="7120" y="21264"/>
                  </a:cubicBezTo>
                  <a:close/>
                  <a:moveTo>
                    <a:pt x="7109" y="21255"/>
                  </a:moveTo>
                  <a:lnTo>
                    <a:pt x="7109" y="21255"/>
                  </a:lnTo>
                  <a:cubicBezTo>
                    <a:pt x="7109" y="21256"/>
                    <a:pt x="7109" y="21256"/>
                    <a:pt x="7109" y="21256"/>
                  </a:cubicBezTo>
                  <a:cubicBezTo>
                    <a:pt x="7109" y="21256"/>
                    <a:pt x="7109" y="21256"/>
                    <a:pt x="7109" y="21255"/>
                  </a:cubicBezTo>
                  <a:close/>
                  <a:moveTo>
                    <a:pt x="7217" y="21301"/>
                  </a:moveTo>
                  <a:cubicBezTo>
                    <a:pt x="7220" y="21302"/>
                    <a:pt x="7224" y="21303"/>
                    <a:pt x="7228" y="21304"/>
                  </a:cubicBezTo>
                  <a:cubicBezTo>
                    <a:pt x="7224" y="21303"/>
                    <a:pt x="7220" y="21302"/>
                    <a:pt x="7217" y="21301"/>
                  </a:cubicBezTo>
                  <a:close/>
                  <a:moveTo>
                    <a:pt x="7192" y="21294"/>
                  </a:moveTo>
                  <a:cubicBezTo>
                    <a:pt x="7195" y="21295"/>
                    <a:pt x="7198" y="21296"/>
                    <a:pt x="7202" y="21297"/>
                  </a:cubicBezTo>
                  <a:cubicBezTo>
                    <a:pt x="7198" y="21296"/>
                    <a:pt x="7195" y="21295"/>
                    <a:pt x="7192" y="21294"/>
                  </a:cubicBezTo>
                  <a:close/>
                  <a:moveTo>
                    <a:pt x="7170" y="21287"/>
                  </a:moveTo>
                  <a:cubicBezTo>
                    <a:pt x="7173" y="21288"/>
                    <a:pt x="7176" y="21289"/>
                    <a:pt x="7178" y="21290"/>
                  </a:cubicBezTo>
                  <a:cubicBezTo>
                    <a:pt x="7176" y="21289"/>
                    <a:pt x="7173" y="21288"/>
                    <a:pt x="7170" y="21287"/>
                  </a:cubicBezTo>
                  <a:close/>
                  <a:moveTo>
                    <a:pt x="7151" y="21280"/>
                  </a:moveTo>
                  <a:cubicBezTo>
                    <a:pt x="7153" y="21280"/>
                    <a:pt x="7156" y="21281"/>
                    <a:pt x="7158" y="21282"/>
                  </a:cubicBezTo>
                  <a:cubicBezTo>
                    <a:pt x="7156" y="21281"/>
                    <a:pt x="7153" y="21280"/>
                    <a:pt x="7151" y="21280"/>
                  </a:cubicBezTo>
                  <a:close/>
                  <a:moveTo>
                    <a:pt x="20897" y="0"/>
                  </a:moveTo>
                  <a:lnTo>
                    <a:pt x="17497" y="0"/>
                  </a:lnTo>
                  <a:lnTo>
                    <a:pt x="703" y="0"/>
                  </a:lnTo>
                  <a:cubicBezTo>
                    <a:pt x="315" y="0"/>
                    <a:pt x="0" y="361"/>
                    <a:pt x="0" y="806"/>
                  </a:cubicBezTo>
                  <a:lnTo>
                    <a:pt x="0" y="15040"/>
                  </a:lnTo>
                  <a:lnTo>
                    <a:pt x="0" y="15073"/>
                  </a:lnTo>
                  <a:lnTo>
                    <a:pt x="0" y="17035"/>
                  </a:lnTo>
                  <a:cubicBezTo>
                    <a:pt x="0" y="17480"/>
                    <a:pt x="315" y="17841"/>
                    <a:pt x="703" y="17841"/>
                  </a:cubicBezTo>
                  <a:lnTo>
                    <a:pt x="8269" y="17841"/>
                  </a:lnTo>
                  <a:cubicBezTo>
                    <a:pt x="8269" y="17841"/>
                    <a:pt x="8227" y="18597"/>
                    <a:pt x="8161" y="19237"/>
                  </a:cubicBezTo>
                  <a:cubicBezTo>
                    <a:pt x="8160" y="19247"/>
                    <a:pt x="8159" y="19257"/>
                    <a:pt x="8158" y="19267"/>
                  </a:cubicBezTo>
                  <a:cubicBezTo>
                    <a:pt x="8156" y="19283"/>
                    <a:pt x="8154" y="19298"/>
                    <a:pt x="8153" y="19313"/>
                  </a:cubicBezTo>
                  <a:cubicBezTo>
                    <a:pt x="8151" y="19327"/>
                    <a:pt x="8150" y="19341"/>
                    <a:pt x="8148" y="19355"/>
                  </a:cubicBezTo>
                  <a:cubicBezTo>
                    <a:pt x="8147" y="19364"/>
                    <a:pt x="8146" y="19374"/>
                    <a:pt x="8145" y="19383"/>
                  </a:cubicBezTo>
                  <a:cubicBezTo>
                    <a:pt x="8143" y="19402"/>
                    <a:pt x="8141" y="19421"/>
                    <a:pt x="8138" y="19440"/>
                  </a:cubicBezTo>
                  <a:cubicBezTo>
                    <a:pt x="8137" y="19447"/>
                    <a:pt x="8137" y="19454"/>
                    <a:pt x="8136" y="19461"/>
                  </a:cubicBezTo>
                  <a:cubicBezTo>
                    <a:pt x="8134" y="19477"/>
                    <a:pt x="8132" y="19493"/>
                    <a:pt x="8130" y="19509"/>
                  </a:cubicBezTo>
                  <a:cubicBezTo>
                    <a:pt x="8129" y="19514"/>
                    <a:pt x="8128" y="19520"/>
                    <a:pt x="8128" y="19525"/>
                  </a:cubicBezTo>
                  <a:cubicBezTo>
                    <a:pt x="8125" y="19545"/>
                    <a:pt x="8123" y="19564"/>
                    <a:pt x="8120" y="19584"/>
                  </a:cubicBezTo>
                  <a:cubicBezTo>
                    <a:pt x="8119" y="19589"/>
                    <a:pt x="8119" y="19594"/>
                    <a:pt x="8118" y="19600"/>
                  </a:cubicBezTo>
                  <a:cubicBezTo>
                    <a:pt x="8115" y="19619"/>
                    <a:pt x="8113" y="19639"/>
                    <a:pt x="8110" y="19658"/>
                  </a:cubicBezTo>
                  <a:cubicBezTo>
                    <a:pt x="8110" y="19661"/>
                    <a:pt x="8109" y="19664"/>
                    <a:pt x="8109" y="19667"/>
                  </a:cubicBezTo>
                  <a:cubicBezTo>
                    <a:pt x="8106" y="19685"/>
                    <a:pt x="8103" y="19702"/>
                    <a:pt x="8101" y="19719"/>
                  </a:cubicBezTo>
                  <a:cubicBezTo>
                    <a:pt x="8100" y="19722"/>
                    <a:pt x="8100" y="19725"/>
                    <a:pt x="8099" y="19728"/>
                  </a:cubicBezTo>
                  <a:cubicBezTo>
                    <a:pt x="8097" y="19747"/>
                    <a:pt x="8094" y="19764"/>
                    <a:pt x="8091" y="19782"/>
                  </a:cubicBezTo>
                  <a:cubicBezTo>
                    <a:pt x="8090" y="19785"/>
                    <a:pt x="8090" y="19789"/>
                    <a:pt x="8089" y="19792"/>
                  </a:cubicBezTo>
                  <a:cubicBezTo>
                    <a:pt x="8086" y="19809"/>
                    <a:pt x="8083" y="19827"/>
                    <a:pt x="8080" y="19843"/>
                  </a:cubicBezTo>
                  <a:cubicBezTo>
                    <a:pt x="8080" y="19844"/>
                    <a:pt x="8079" y="19846"/>
                    <a:pt x="8079" y="19847"/>
                  </a:cubicBezTo>
                  <a:cubicBezTo>
                    <a:pt x="8076" y="19863"/>
                    <a:pt x="8073" y="19878"/>
                    <a:pt x="8070" y="19892"/>
                  </a:cubicBezTo>
                  <a:cubicBezTo>
                    <a:pt x="8070" y="19895"/>
                    <a:pt x="8069" y="19897"/>
                    <a:pt x="8069" y="19899"/>
                  </a:cubicBezTo>
                  <a:cubicBezTo>
                    <a:pt x="8066" y="19914"/>
                    <a:pt x="8063" y="19928"/>
                    <a:pt x="8060" y="19941"/>
                  </a:cubicBezTo>
                  <a:cubicBezTo>
                    <a:pt x="8059" y="19944"/>
                    <a:pt x="8058" y="19946"/>
                    <a:pt x="8058" y="19949"/>
                  </a:cubicBezTo>
                  <a:cubicBezTo>
                    <a:pt x="8055" y="19962"/>
                    <a:pt x="8051" y="19975"/>
                    <a:pt x="8048" y="19987"/>
                  </a:cubicBezTo>
                  <a:cubicBezTo>
                    <a:pt x="8048" y="19988"/>
                    <a:pt x="8048" y="19988"/>
                    <a:pt x="8048" y="19989"/>
                  </a:cubicBezTo>
                  <a:cubicBezTo>
                    <a:pt x="8045" y="20000"/>
                    <a:pt x="8041" y="20011"/>
                    <a:pt x="8038" y="20021"/>
                  </a:cubicBezTo>
                  <a:cubicBezTo>
                    <a:pt x="8038" y="20023"/>
                    <a:pt x="8037" y="20025"/>
                    <a:pt x="8037" y="20027"/>
                  </a:cubicBezTo>
                  <a:cubicBezTo>
                    <a:pt x="8033" y="20036"/>
                    <a:pt x="8030" y="20046"/>
                    <a:pt x="8027" y="20054"/>
                  </a:cubicBezTo>
                  <a:cubicBezTo>
                    <a:pt x="8026" y="20056"/>
                    <a:pt x="8026" y="20057"/>
                    <a:pt x="8025" y="20059"/>
                  </a:cubicBezTo>
                  <a:cubicBezTo>
                    <a:pt x="8022" y="20067"/>
                    <a:pt x="8018" y="20075"/>
                    <a:pt x="8015" y="20081"/>
                  </a:cubicBezTo>
                  <a:cubicBezTo>
                    <a:pt x="7868" y="20361"/>
                    <a:pt x="7204" y="21033"/>
                    <a:pt x="7141" y="21095"/>
                  </a:cubicBezTo>
                  <a:cubicBezTo>
                    <a:pt x="7112" y="21123"/>
                    <a:pt x="7070" y="21167"/>
                    <a:pt x="7078" y="21209"/>
                  </a:cubicBezTo>
                  <a:lnTo>
                    <a:pt x="7077" y="21209"/>
                  </a:lnTo>
                  <a:cubicBezTo>
                    <a:pt x="7077" y="21209"/>
                    <a:pt x="7069" y="21274"/>
                    <a:pt x="7110" y="21331"/>
                  </a:cubicBezTo>
                  <a:cubicBezTo>
                    <a:pt x="7119" y="21379"/>
                    <a:pt x="7151" y="21483"/>
                    <a:pt x="7248" y="21524"/>
                  </a:cubicBezTo>
                  <a:cubicBezTo>
                    <a:pt x="7377" y="21579"/>
                    <a:pt x="7801" y="21600"/>
                    <a:pt x="8105" y="21600"/>
                  </a:cubicBezTo>
                  <a:cubicBezTo>
                    <a:pt x="8284" y="21600"/>
                    <a:pt x="9376" y="21600"/>
                    <a:pt x="10245" y="21600"/>
                  </a:cubicBezTo>
                  <a:cubicBezTo>
                    <a:pt x="10852" y="21600"/>
                    <a:pt x="11350" y="21600"/>
                    <a:pt x="11350" y="21600"/>
                  </a:cubicBezTo>
                  <a:cubicBezTo>
                    <a:pt x="12219" y="21600"/>
                    <a:pt x="13311" y="21600"/>
                    <a:pt x="13490" y="21600"/>
                  </a:cubicBezTo>
                  <a:cubicBezTo>
                    <a:pt x="13794" y="21600"/>
                    <a:pt x="14219" y="21579"/>
                    <a:pt x="14347" y="21524"/>
                  </a:cubicBezTo>
                  <a:cubicBezTo>
                    <a:pt x="14475" y="21470"/>
                    <a:pt x="14489" y="21340"/>
                    <a:pt x="14489" y="21340"/>
                  </a:cubicBezTo>
                  <a:lnTo>
                    <a:pt x="14494" y="21318"/>
                  </a:lnTo>
                  <a:cubicBezTo>
                    <a:pt x="14524" y="21264"/>
                    <a:pt x="14518" y="21209"/>
                    <a:pt x="14518" y="21209"/>
                  </a:cubicBezTo>
                  <a:lnTo>
                    <a:pt x="14518" y="21209"/>
                  </a:lnTo>
                  <a:cubicBezTo>
                    <a:pt x="14525" y="21167"/>
                    <a:pt x="14484" y="21123"/>
                    <a:pt x="14455" y="21095"/>
                  </a:cubicBezTo>
                  <a:cubicBezTo>
                    <a:pt x="14391" y="21033"/>
                    <a:pt x="13727" y="20361"/>
                    <a:pt x="13581" y="20081"/>
                  </a:cubicBezTo>
                  <a:cubicBezTo>
                    <a:pt x="13520" y="19966"/>
                    <a:pt x="13467" y="19565"/>
                    <a:pt x="13424" y="19133"/>
                  </a:cubicBezTo>
                  <a:cubicBezTo>
                    <a:pt x="13424" y="19133"/>
                    <a:pt x="13424" y="19133"/>
                    <a:pt x="13424" y="19133"/>
                  </a:cubicBezTo>
                  <a:cubicBezTo>
                    <a:pt x="13364" y="18518"/>
                    <a:pt x="13326" y="17841"/>
                    <a:pt x="13326" y="17841"/>
                  </a:cubicBezTo>
                  <a:lnTo>
                    <a:pt x="20897" y="17841"/>
                  </a:lnTo>
                  <a:cubicBezTo>
                    <a:pt x="21285" y="17841"/>
                    <a:pt x="21600" y="17480"/>
                    <a:pt x="21600" y="17035"/>
                  </a:cubicBezTo>
                  <a:lnTo>
                    <a:pt x="21600" y="15073"/>
                  </a:lnTo>
                  <a:lnTo>
                    <a:pt x="21600" y="15040"/>
                  </a:lnTo>
                  <a:lnTo>
                    <a:pt x="21600" y="806"/>
                  </a:lnTo>
                  <a:cubicBezTo>
                    <a:pt x="21600" y="361"/>
                    <a:pt x="21285" y="0"/>
                    <a:pt x="20897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59" name="Group 4271"/>
            <p:cNvGrpSpPr/>
            <p:nvPr/>
          </p:nvGrpSpPr>
          <p:grpSpPr>
            <a:xfrm>
              <a:off x="-1" y="3223"/>
              <a:ext cx="7457570" cy="6494271"/>
              <a:chOff x="0" y="0"/>
              <a:chExt cx="7457568" cy="6494270"/>
            </a:xfrm>
          </p:grpSpPr>
          <p:sp>
            <p:nvSpPr>
              <p:cNvPr id="162" name="Shape 4248"/>
              <p:cNvSpPr/>
              <p:nvPr/>
            </p:nvSpPr>
            <p:spPr>
              <a:xfrm>
                <a:off x="2442944" y="6376711"/>
                <a:ext cx="2568585" cy="1175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18" y="7200"/>
                    </a:moveTo>
                    <a:lnTo>
                      <a:pt x="21600" y="0"/>
                    </a:lnTo>
                    <a:cubicBezTo>
                      <a:pt x="21575" y="2781"/>
                      <a:pt x="21355" y="12687"/>
                      <a:pt x="20651" y="13858"/>
                    </a:cubicBezTo>
                    <a:cubicBezTo>
                      <a:pt x="19347" y="16025"/>
                      <a:pt x="17405" y="15717"/>
                      <a:pt x="17405" y="15717"/>
                    </a:cubicBezTo>
                    <a:lnTo>
                      <a:pt x="12405" y="15717"/>
                    </a:lnTo>
                    <a:lnTo>
                      <a:pt x="9196" y="15717"/>
                    </a:lnTo>
                    <a:lnTo>
                      <a:pt x="4195" y="15717"/>
                    </a:lnTo>
                    <a:cubicBezTo>
                      <a:pt x="4195" y="15717"/>
                      <a:pt x="2253" y="16025"/>
                      <a:pt x="949" y="13858"/>
                    </a:cubicBezTo>
                    <a:cubicBezTo>
                      <a:pt x="245" y="12687"/>
                      <a:pt x="25" y="4217"/>
                      <a:pt x="0" y="1436"/>
                    </a:cubicBezTo>
                    <a:lnTo>
                      <a:pt x="82" y="5386"/>
                    </a:lnTo>
                    <a:cubicBezTo>
                      <a:pt x="82" y="5386"/>
                      <a:pt x="124" y="14402"/>
                      <a:pt x="496" y="17423"/>
                    </a:cubicBezTo>
                    <a:cubicBezTo>
                      <a:pt x="868" y="20442"/>
                      <a:pt x="2101" y="21600"/>
                      <a:pt x="2983" y="21600"/>
                    </a:cubicBezTo>
                    <a:cubicBezTo>
                      <a:pt x="3502" y="21600"/>
                      <a:pt x="6673" y="21600"/>
                      <a:pt x="9196" y="21600"/>
                    </a:cubicBezTo>
                    <a:cubicBezTo>
                      <a:pt x="10959" y="21600"/>
                      <a:pt x="12405" y="21600"/>
                      <a:pt x="12405" y="21600"/>
                    </a:cubicBezTo>
                    <a:cubicBezTo>
                      <a:pt x="14927" y="21600"/>
                      <a:pt x="18098" y="21600"/>
                      <a:pt x="18617" y="21600"/>
                    </a:cubicBezTo>
                    <a:cubicBezTo>
                      <a:pt x="19499" y="21600"/>
                      <a:pt x="20733" y="20442"/>
                      <a:pt x="21105" y="17423"/>
                    </a:cubicBezTo>
                    <a:cubicBezTo>
                      <a:pt x="21477" y="14402"/>
                      <a:pt x="21518" y="7200"/>
                      <a:pt x="21518" y="7200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3" name="Shape 4249"/>
              <p:cNvSpPr/>
              <p:nvPr/>
            </p:nvSpPr>
            <p:spPr>
              <a:xfrm>
                <a:off x="0" y="4522578"/>
                <a:ext cx="7457568" cy="8430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5382"/>
                    </a:moveTo>
                    <a:cubicBezTo>
                      <a:pt x="0" y="18816"/>
                      <a:pt x="315" y="21600"/>
                      <a:pt x="703" y="21600"/>
                    </a:cubicBezTo>
                    <a:lnTo>
                      <a:pt x="20897" y="21600"/>
                    </a:lnTo>
                    <a:cubicBezTo>
                      <a:pt x="21285" y="21600"/>
                      <a:pt x="21600" y="18816"/>
                      <a:pt x="21600" y="15382"/>
                    </a:cubicBez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15382"/>
                      <a:pt x="0" y="153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1E2E4">
                      <a:alpha val="0"/>
                    </a:srgbClr>
                  </a:gs>
                  <a:gs pos="100000">
                    <a:srgbClr val="9FA1A5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4" name="Shape 4250"/>
              <p:cNvSpPr/>
              <p:nvPr/>
            </p:nvSpPr>
            <p:spPr>
              <a:xfrm>
                <a:off x="0" y="0"/>
                <a:ext cx="7457568" cy="45264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97" y="0"/>
                    </a:moveTo>
                    <a:lnTo>
                      <a:pt x="703" y="0"/>
                    </a:lnTo>
                    <a:cubicBezTo>
                      <a:pt x="315" y="0"/>
                      <a:pt x="0" y="519"/>
                      <a:pt x="0" y="1158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58"/>
                    </a:lnTo>
                    <a:cubicBezTo>
                      <a:pt x="21600" y="519"/>
                      <a:pt x="21285" y="0"/>
                      <a:pt x="2089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5" name="Shape 4251"/>
              <p:cNvSpPr/>
              <p:nvPr/>
            </p:nvSpPr>
            <p:spPr>
              <a:xfrm>
                <a:off x="2455472" y="6389239"/>
                <a:ext cx="2549422" cy="78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6" h="21600" extrusionOk="0">
                    <a:moveTo>
                      <a:pt x="21512" y="0"/>
                    </a:moveTo>
                    <a:cubicBezTo>
                      <a:pt x="21499" y="3520"/>
                      <a:pt x="21438" y="9478"/>
                      <a:pt x="21185" y="12550"/>
                    </a:cubicBezTo>
                    <a:cubicBezTo>
                      <a:pt x="20811" y="17078"/>
                      <a:pt x="19488" y="18815"/>
                      <a:pt x="18603" y="18815"/>
                    </a:cubicBezTo>
                    <a:cubicBezTo>
                      <a:pt x="18082" y="18815"/>
                      <a:pt x="14899" y="18815"/>
                      <a:pt x="12368" y="18815"/>
                    </a:cubicBezTo>
                    <a:cubicBezTo>
                      <a:pt x="12368" y="18815"/>
                      <a:pt x="10917" y="18815"/>
                      <a:pt x="9148" y="18815"/>
                    </a:cubicBezTo>
                    <a:cubicBezTo>
                      <a:pt x="6617" y="18815"/>
                      <a:pt x="3434" y="18815"/>
                      <a:pt x="2913" y="18815"/>
                    </a:cubicBezTo>
                    <a:cubicBezTo>
                      <a:pt x="2028" y="18815"/>
                      <a:pt x="705" y="17078"/>
                      <a:pt x="331" y="12550"/>
                    </a:cubicBezTo>
                    <a:cubicBezTo>
                      <a:pt x="78" y="9478"/>
                      <a:pt x="17" y="3520"/>
                      <a:pt x="4" y="0"/>
                    </a:cubicBezTo>
                    <a:lnTo>
                      <a:pt x="2" y="0"/>
                    </a:lnTo>
                    <a:cubicBezTo>
                      <a:pt x="2" y="0"/>
                      <a:pt x="-42" y="10807"/>
                      <a:pt x="331" y="15335"/>
                    </a:cubicBezTo>
                    <a:cubicBezTo>
                      <a:pt x="705" y="19864"/>
                      <a:pt x="2028" y="21600"/>
                      <a:pt x="2913" y="21600"/>
                    </a:cubicBezTo>
                    <a:cubicBezTo>
                      <a:pt x="3434" y="21600"/>
                      <a:pt x="6617" y="21600"/>
                      <a:pt x="9148" y="21600"/>
                    </a:cubicBezTo>
                    <a:cubicBezTo>
                      <a:pt x="10917" y="21600"/>
                      <a:pt x="12368" y="21600"/>
                      <a:pt x="12368" y="21600"/>
                    </a:cubicBezTo>
                    <a:cubicBezTo>
                      <a:pt x="14899" y="21600"/>
                      <a:pt x="18082" y="21600"/>
                      <a:pt x="18603" y="21600"/>
                    </a:cubicBezTo>
                    <a:cubicBezTo>
                      <a:pt x="19488" y="21600"/>
                      <a:pt x="20811" y="19864"/>
                      <a:pt x="21185" y="15335"/>
                    </a:cubicBezTo>
                    <a:cubicBezTo>
                      <a:pt x="21558" y="10807"/>
                      <a:pt x="21514" y="0"/>
                      <a:pt x="21514" y="0"/>
                    </a:cubicBezTo>
                    <a:cubicBezTo>
                      <a:pt x="21514" y="0"/>
                      <a:pt x="21512" y="0"/>
                      <a:pt x="21512" y="0"/>
                    </a:cubicBezTo>
                    <a:close/>
                  </a:path>
                </a:pathLst>
              </a:custGeom>
              <a:solidFill>
                <a:srgbClr val="000000">
                  <a:alpha val="7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6" name="Shape 4252"/>
              <p:cNvSpPr/>
              <p:nvPr/>
            </p:nvSpPr>
            <p:spPr>
              <a:xfrm>
                <a:off x="2442944" y="5361949"/>
                <a:ext cx="2569268" cy="1060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9" h="21568" extrusionOk="0">
                    <a:moveTo>
                      <a:pt x="20738" y="19920"/>
                    </a:moveTo>
                    <a:cubicBezTo>
                      <a:pt x="20559" y="19543"/>
                      <a:pt x="18693" y="15429"/>
                      <a:pt x="18281" y="13714"/>
                    </a:cubicBezTo>
                    <a:cubicBezTo>
                      <a:pt x="17870" y="12000"/>
                      <a:pt x="17568" y="0"/>
                      <a:pt x="17568" y="0"/>
                    </a:cubicBezTo>
                    <a:lnTo>
                      <a:pt x="12013" y="0"/>
                    </a:lnTo>
                    <a:lnTo>
                      <a:pt x="8905" y="0"/>
                    </a:lnTo>
                    <a:lnTo>
                      <a:pt x="3350" y="0"/>
                    </a:lnTo>
                    <a:cubicBezTo>
                      <a:pt x="3350" y="0"/>
                      <a:pt x="3048" y="12000"/>
                      <a:pt x="2637" y="13714"/>
                    </a:cubicBezTo>
                    <a:cubicBezTo>
                      <a:pt x="2225" y="15429"/>
                      <a:pt x="359" y="19543"/>
                      <a:pt x="180" y="19920"/>
                    </a:cubicBezTo>
                    <a:cubicBezTo>
                      <a:pt x="2" y="20297"/>
                      <a:pt x="-341" y="21120"/>
                      <a:pt x="921" y="21360"/>
                    </a:cubicBezTo>
                    <a:cubicBezTo>
                      <a:pt x="2184" y="21600"/>
                      <a:pt x="4064" y="21566"/>
                      <a:pt x="4064" y="21566"/>
                    </a:cubicBezTo>
                    <a:lnTo>
                      <a:pt x="8905" y="21566"/>
                    </a:lnTo>
                    <a:lnTo>
                      <a:pt x="12013" y="21566"/>
                    </a:lnTo>
                    <a:lnTo>
                      <a:pt x="16854" y="21566"/>
                    </a:lnTo>
                    <a:cubicBezTo>
                      <a:pt x="16854" y="21566"/>
                      <a:pt x="18734" y="21600"/>
                      <a:pt x="19997" y="21360"/>
                    </a:cubicBezTo>
                    <a:cubicBezTo>
                      <a:pt x="21259" y="21120"/>
                      <a:pt x="20916" y="20297"/>
                      <a:pt x="20738" y="199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88888">
                      <a:alpha val="0"/>
                    </a:srgbClr>
                  </a:gs>
                  <a:gs pos="100000">
                    <a:srgbClr val="9EA0A3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7" name="Shape 4253"/>
              <p:cNvSpPr/>
              <p:nvPr/>
            </p:nvSpPr>
            <p:spPr>
              <a:xfrm>
                <a:off x="2442944" y="5361949"/>
                <a:ext cx="2569268" cy="1060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9" h="21568" extrusionOk="0">
                    <a:moveTo>
                      <a:pt x="20738" y="19920"/>
                    </a:moveTo>
                    <a:cubicBezTo>
                      <a:pt x="20559" y="19543"/>
                      <a:pt x="18693" y="15429"/>
                      <a:pt x="18281" y="13714"/>
                    </a:cubicBezTo>
                    <a:cubicBezTo>
                      <a:pt x="17870" y="12000"/>
                      <a:pt x="17568" y="0"/>
                      <a:pt x="17568" y="0"/>
                    </a:cubicBezTo>
                    <a:lnTo>
                      <a:pt x="12013" y="0"/>
                    </a:lnTo>
                    <a:lnTo>
                      <a:pt x="8905" y="0"/>
                    </a:lnTo>
                    <a:lnTo>
                      <a:pt x="3350" y="0"/>
                    </a:lnTo>
                    <a:cubicBezTo>
                      <a:pt x="3350" y="0"/>
                      <a:pt x="3048" y="12000"/>
                      <a:pt x="2637" y="13714"/>
                    </a:cubicBezTo>
                    <a:cubicBezTo>
                      <a:pt x="2225" y="15429"/>
                      <a:pt x="359" y="19543"/>
                      <a:pt x="180" y="19920"/>
                    </a:cubicBezTo>
                    <a:cubicBezTo>
                      <a:pt x="2" y="20297"/>
                      <a:pt x="-341" y="21120"/>
                      <a:pt x="921" y="21360"/>
                    </a:cubicBezTo>
                    <a:cubicBezTo>
                      <a:pt x="2184" y="21600"/>
                      <a:pt x="4064" y="21566"/>
                      <a:pt x="4064" y="21566"/>
                    </a:cubicBezTo>
                    <a:lnTo>
                      <a:pt x="8905" y="21566"/>
                    </a:lnTo>
                    <a:lnTo>
                      <a:pt x="12013" y="21566"/>
                    </a:lnTo>
                    <a:lnTo>
                      <a:pt x="16854" y="21566"/>
                    </a:lnTo>
                    <a:cubicBezTo>
                      <a:pt x="16854" y="21566"/>
                      <a:pt x="18734" y="21600"/>
                      <a:pt x="19997" y="21360"/>
                    </a:cubicBezTo>
                    <a:cubicBezTo>
                      <a:pt x="21259" y="21120"/>
                      <a:pt x="20916" y="20297"/>
                      <a:pt x="20738" y="199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7888C">
                      <a:alpha val="0"/>
                    </a:srgbClr>
                  </a:gs>
                  <a:gs pos="41078">
                    <a:srgbClr val="C8C8C8">
                      <a:alpha val="0"/>
                    </a:srgbClr>
                  </a:gs>
                  <a:gs pos="68384">
                    <a:srgbClr val="E6E6E6">
                      <a:alpha val="0"/>
                    </a:srgbClr>
                  </a:gs>
                  <a:gs pos="100000">
                    <a:srgbClr val="BEBEB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8" name="Shape 4254"/>
              <p:cNvSpPr/>
              <p:nvPr/>
            </p:nvSpPr>
            <p:spPr>
              <a:xfrm>
                <a:off x="2442944" y="6376711"/>
                <a:ext cx="2569639" cy="78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6" h="21600" extrusionOk="0">
                    <a:moveTo>
                      <a:pt x="21515" y="0"/>
                    </a:moveTo>
                    <a:lnTo>
                      <a:pt x="21512" y="0"/>
                    </a:lnTo>
                    <a:cubicBezTo>
                      <a:pt x="21487" y="4171"/>
                      <a:pt x="21268" y="8231"/>
                      <a:pt x="20567" y="9991"/>
                    </a:cubicBezTo>
                    <a:cubicBezTo>
                      <a:pt x="19268" y="13238"/>
                      <a:pt x="17335" y="12776"/>
                      <a:pt x="17335" y="12776"/>
                    </a:cubicBezTo>
                    <a:lnTo>
                      <a:pt x="12356" y="12776"/>
                    </a:lnTo>
                    <a:lnTo>
                      <a:pt x="9160" y="12776"/>
                    </a:lnTo>
                    <a:lnTo>
                      <a:pt x="4181" y="12776"/>
                    </a:lnTo>
                    <a:cubicBezTo>
                      <a:pt x="4181" y="12776"/>
                      <a:pt x="2248" y="13238"/>
                      <a:pt x="949" y="9991"/>
                    </a:cubicBezTo>
                    <a:cubicBezTo>
                      <a:pt x="248" y="8231"/>
                      <a:pt x="29" y="4171"/>
                      <a:pt x="4" y="0"/>
                    </a:cubicBezTo>
                    <a:lnTo>
                      <a:pt x="1" y="0"/>
                    </a:lnTo>
                    <a:cubicBezTo>
                      <a:pt x="1" y="0"/>
                      <a:pt x="-42" y="10807"/>
                      <a:pt x="328" y="15335"/>
                    </a:cubicBezTo>
                    <a:cubicBezTo>
                      <a:pt x="699" y="19864"/>
                      <a:pt x="2096" y="21600"/>
                      <a:pt x="2975" y="21600"/>
                    </a:cubicBezTo>
                    <a:cubicBezTo>
                      <a:pt x="3491" y="21600"/>
                      <a:pt x="6649" y="21600"/>
                      <a:pt x="9160" y="21600"/>
                    </a:cubicBezTo>
                    <a:cubicBezTo>
                      <a:pt x="10916" y="21600"/>
                      <a:pt x="12356" y="21600"/>
                      <a:pt x="12356" y="21600"/>
                    </a:cubicBezTo>
                    <a:cubicBezTo>
                      <a:pt x="14867" y="21600"/>
                      <a:pt x="18025" y="21600"/>
                      <a:pt x="18542" y="21600"/>
                    </a:cubicBezTo>
                    <a:cubicBezTo>
                      <a:pt x="19420" y="21600"/>
                      <a:pt x="20817" y="19864"/>
                      <a:pt x="21188" y="15335"/>
                    </a:cubicBezTo>
                    <a:cubicBezTo>
                      <a:pt x="21558" y="10807"/>
                      <a:pt x="21515" y="0"/>
                      <a:pt x="2151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A6A6A">
                      <a:alpha val="0"/>
                    </a:srgbClr>
                  </a:gs>
                  <a:gs pos="100000">
                    <a:srgbClr val="6A6A6A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9" name="Shape 4255"/>
              <p:cNvSpPr/>
              <p:nvPr/>
            </p:nvSpPr>
            <p:spPr>
              <a:xfrm>
                <a:off x="2442944" y="5750315"/>
                <a:ext cx="978513" cy="6742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14" h="21549" extrusionOk="0">
                    <a:moveTo>
                      <a:pt x="9190" y="0"/>
                    </a:moveTo>
                    <a:cubicBezTo>
                      <a:pt x="8788" y="0"/>
                      <a:pt x="8391" y="32"/>
                      <a:pt x="7999" y="92"/>
                    </a:cubicBezTo>
                    <a:cubicBezTo>
                      <a:pt x="7690" y="4243"/>
                      <a:pt x="7297" y="8100"/>
                      <a:pt x="6856" y="9210"/>
                    </a:cubicBezTo>
                    <a:cubicBezTo>
                      <a:pt x="5786" y="11904"/>
                      <a:pt x="933" y="18368"/>
                      <a:pt x="470" y="18961"/>
                    </a:cubicBezTo>
                    <a:cubicBezTo>
                      <a:pt x="6" y="19553"/>
                      <a:pt x="-886" y="20846"/>
                      <a:pt x="2396" y="21223"/>
                    </a:cubicBezTo>
                    <a:cubicBezTo>
                      <a:pt x="5678" y="21600"/>
                      <a:pt x="10566" y="21546"/>
                      <a:pt x="10566" y="21546"/>
                    </a:cubicBezTo>
                    <a:lnTo>
                      <a:pt x="20377" y="21546"/>
                    </a:lnTo>
                    <a:cubicBezTo>
                      <a:pt x="20595" y="20209"/>
                      <a:pt x="20714" y="18811"/>
                      <a:pt x="20714" y="17372"/>
                    </a:cubicBezTo>
                    <a:cubicBezTo>
                      <a:pt x="20714" y="7778"/>
                      <a:pt x="15554" y="0"/>
                      <a:pt x="9190" y="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0" name="Shape 4256"/>
              <p:cNvSpPr/>
              <p:nvPr/>
            </p:nvSpPr>
            <p:spPr>
              <a:xfrm>
                <a:off x="4033990" y="5750315"/>
                <a:ext cx="978518" cy="6742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14" h="21549" extrusionOk="0">
                    <a:moveTo>
                      <a:pt x="11524" y="0"/>
                    </a:moveTo>
                    <a:cubicBezTo>
                      <a:pt x="11926" y="0"/>
                      <a:pt x="12323" y="32"/>
                      <a:pt x="12715" y="92"/>
                    </a:cubicBezTo>
                    <a:cubicBezTo>
                      <a:pt x="13024" y="4243"/>
                      <a:pt x="13417" y="8100"/>
                      <a:pt x="13858" y="9210"/>
                    </a:cubicBezTo>
                    <a:cubicBezTo>
                      <a:pt x="14928" y="11904"/>
                      <a:pt x="19780" y="18368"/>
                      <a:pt x="20244" y="18961"/>
                    </a:cubicBezTo>
                    <a:cubicBezTo>
                      <a:pt x="20708" y="19553"/>
                      <a:pt x="21600" y="20846"/>
                      <a:pt x="18318" y="21223"/>
                    </a:cubicBezTo>
                    <a:cubicBezTo>
                      <a:pt x="15035" y="21600"/>
                      <a:pt x="10148" y="21546"/>
                      <a:pt x="10148" y="21546"/>
                    </a:cubicBezTo>
                    <a:lnTo>
                      <a:pt x="337" y="21546"/>
                    </a:lnTo>
                    <a:cubicBezTo>
                      <a:pt x="119" y="20209"/>
                      <a:pt x="0" y="18811"/>
                      <a:pt x="0" y="17372"/>
                    </a:cubicBezTo>
                    <a:cubicBezTo>
                      <a:pt x="0" y="7778"/>
                      <a:pt x="5160" y="0"/>
                      <a:pt x="11524" y="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1" name="Shape 4257"/>
              <p:cNvSpPr/>
              <p:nvPr/>
            </p:nvSpPr>
            <p:spPr>
              <a:xfrm>
                <a:off x="3645624" y="62639"/>
                <a:ext cx="163377" cy="1633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9"/>
                    </a:moveTo>
                    <a:cubicBezTo>
                      <a:pt x="21600" y="16765"/>
                      <a:pt x="16764" y="21600"/>
                      <a:pt x="10800" y="21600"/>
                    </a:cubicBezTo>
                    <a:cubicBezTo>
                      <a:pt x="4836" y="21600"/>
                      <a:pt x="0" y="16765"/>
                      <a:pt x="0" y="10799"/>
                    </a:cubicBezTo>
                    <a:cubicBezTo>
                      <a:pt x="0" y="4836"/>
                      <a:pt x="4836" y="0"/>
                      <a:pt x="10800" y="0"/>
                    </a:cubicBezTo>
                    <a:cubicBezTo>
                      <a:pt x="16764" y="0"/>
                      <a:pt x="21600" y="4836"/>
                      <a:pt x="21600" y="10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2" name="Shape 4258"/>
              <p:cNvSpPr/>
              <p:nvPr/>
            </p:nvSpPr>
            <p:spPr>
              <a:xfrm>
                <a:off x="3658152" y="75167"/>
                <a:ext cx="145430" cy="1454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9"/>
                    </a:moveTo>
                    <a:cubicBezTo>
                      <a:pt x="21600" y="16762"/>
                      <a:pt x="16766" y="21600"/>
                      <a:pt x="10801" y="21600"/>
                    </a:cubicBezTo>
                    <a:cubicBezTo>
                      <a:pt x="4835" y="21600"/>
                      <a:pt x="0" y="16762"/>
                      <a:pt x="0" y="10799"/>
                    </a:cubicBezTo>
                    <a:cubicBezTo>
                      <a:pt x="0" y="4835"/>
                      <a:pt x="4835" y="0"/>
                      <a:pt x="10801" y="0"/>
                    </a:cubicBezTo>
                    <a:cubicBezTo>
                      <a:pt x="16766" y="0"/>
                      <a:pt x="21600" y="4835"/>
                      <a:pt x="21600" y="10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3" name="Shape 4259"/>
              <p:cNvSpPr/>
              <p:nvPr/>
            </p:nvSpPr>
            <p:spPr>
              <a:xfrm>
                <a:off x="3670680" y="87695"/>
                <a:ext cx="121732" cy="121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1"/>
                    </a:moveTo>
                    <a:cubicBezTo>
                      <a:pt x="21600" y="16764"/>
                      <a:pt x="16763" y="21600"/>
                      <a:pt x="10802" y="21600"/>
                    </a:cubicBezTo>
                    <a:cubicBezTo>
                      <a:pt x="4837" y="21600"/>
                      <a:pt x="0" y="16764"/>
                      <a:pt x="0" y="10801"/>
                    </a:cubicBezTo>
                    <a:cubicBezTo>
                      <a:pt x="0" y="4835"/>
                      <a:pt x="4837" y="0"/>
                      <a:pt x="10802" y="0"/>
                    </a:cubicBezTo>
                    <a:cubicBezTo>
                      <a:pt x="16763" y="0"/>
                      <a:pt x="21600" y="4835"/>
                      <a:pt x="21600" y="1080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4" name="Shape 4260"/>
              <p:cNvSpPr/>
              <p:nvPr/>
            </p:nvSpPr>
            <p:spPr>
              <a:xfrm>
                <a:off x="3670680" y="87695"/>
                <a:ext cx="111944" cy="111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cubicBezTo>
                      <a:pt x="21600" y="16762"/>
                      <a:pt x="16765" y="21600"/>
                      <a:pt x="10800" y="21600"/>
                    </a:cubicBezTo>
                    <a:cubicBezTo>
                      <a:pt x="4835" y="21600"/>
                      <a:pt x="0" y="16762"/>
                      <a:pt x="0" y="10798"/>
                    </a:cubicBezTo>
                    <a:cubicBezTo>
                      <a:pt x="0" y="4832"/>
                      <a:pt x="4835" y="0"/>
                      <a:pt x="10800" y="0"/>
                    </a:cubicBezTo>
                    <a:cubicBezTo>
                      <a:pt x="16765" y="0"/>
                      <a:pt x="21600" y="4832"/>
                      <a:pt x="21600" y="107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5" name="Shape 4261"/>
              <p:cNvSpPr/>
              <p:nvPr/>
            </p:nvSpPr>
            <p:spPr>
              <a:xfrm>
                <a:off x="3670680" y="87695"/>
                <a:ext cx="111944" cy="111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2"/>
                    </a:moveTo>
                    <a:cubicBezTo>
                      <a:pt x="21600" y="16767"/>
                      <a:pt x="16765" y="21600"/>
                      <a:pt x="10800" y="21600"/>
                    </a:cubicBezTo>
                    <a:cubicBezTo>
                      <a:pt x="4835" y="21600"/>
                      <a:pt x="0" y="16767"/>
                      <a:pt x="0" y="10802"/>
                    </a:cubicBezTo>
                    <a:cubicBezTo>
                      <a:pt x="0" y="4837"/>
                      <a:pt x="4835" y="0"/>
                      <a:pt x="10800" y="0"/>
                    </a:cubicBezTo>
                    <a:cubicBezTo>
                      <a:pt x="16765" y="0"/>
                      <a:pt x="21600" y="4837"/>
                      <a:pt x="21600" y="10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6" name="Shape 4262"/>
              <p:cNvSpPr/>
              <p:nvPr/>
            </p:nvSpPr>
            <p:spPr>
              <a:xfrm>
                <a:off x="3683208" y="100223"/>
                <a:ext cx="88846" cy="888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cubicBezTo>
                      <a:pt x="21600" y="16765"/>
                      <a:pt x="16764" y="21600"/>
                      <a:pt x="10800" y="21600"/>
                    </a:cubicBezTo>
                    <a:cubicBezTo>
                      <a:pt x="4836" y="21600"/>
                      <a:pt x="0" y="16765"/>
                      <a:pt x="0" y="10798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4" y="0"/>
                      <a:pt x="21600" y="4835"/>
                      <a:pt x="21600" y="107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7" name="Shape 4263"/>
              <p:cNvSpPr/>
              <p:nvPr/>
            </p:nvSpPr>
            <p:spPr>
              <a:xfrm>
                <a:off x="3695736" y="112751"/>
                <a:ext cx="56120" cy="56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6"/>
                    </a:moveTo>
                    <a:cubicBezTo>
                      <a:pt x="21600" y="16759"/>
                      <a:pt x="16769" y="21600"/>
                      <a:pt x="10802" y="21600"/>
                    </a:cubicBezTo>
                    <a:cubicBezTo>
                      <a:pt x="4846" y="21600"/>
                      <a:pt x="0" y="16759"/>
                      <a:pt x="0" y="10796"/>
                    </a:cubicBezTo>
                    <a:cubicBezTo>
                      <a:pt x="0" y="4838"/>
                      <a:pt x="4846" y="0"/>
                      <a:pt x="10802" y="0"/>
                    </a:cubicBezTo>
                    <a:cubicBezTo>
                      <a:pt x="16769" y="0"/>
                      <a:pt x="21600" y="4838"/>
                      <a:pt x="21600" y="107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8" name="Shape 4264"/>
              <p:cNvSpPr/>
              <p:nvPr/>
            </p:nvSpPr>
            <p:spPr>
              <a:xfrm>
                <a:off x="3720792" y="137807"/>
                <a:ext cx="47103" cy="38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605"/>
                    </a:moveTo>
                    <a:cubicBezTo>
                      <a:pt x="19434" y="956"/>
                      <a:pt x="16898" y="0"/>
                      <a:pt x="14161" y="0"/>
                    </a:cubicBezTo>
                    <a:cubicBezTo>
                      <a:pt x="6340" y="0"/>
                      <a:pt x="0" y="7797"/>
                      <a:pt x="0" y="17412"/>
                    </a:cubicBezTo>
                    <a:cubicBezTo>
                      <a:pt x="0" y="18536"/>
                      <a:pt x="101" y="19637"/>
                      <a:pt x="269" y="20706"/>
                    </a:cubicBezTo>
                    <a:cubicBezTo>
                      <a:pt x="1795" y="21286"/>
                      <a:pt x="3422" y="21600"/>
                      <a:pt x="5117" y="21600"/>
                    </a:cubicBezTo>
                    <a:cubicBezTo>
                      <a:pt x="13869" y="21600"/>
                      <a:pt x="21028" y="13210"/>
                      <a:pt x="21600" y="260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9" name="Shape 4265"/>
              <p:cNvSpPr/>
              <p:nvPr/>
            </p:nvSpPr>
            <p:spPr>
              <a:xfrm>
                <a:off x="3695736" y="112751"/>
                <a:ext cx="33744" cy="351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95" y="10223"/>
                    </a:moveTo>
                    <a:lnTo>
                      <a:pt x="12625" y="15256"/>
                    </a:lnTo>
                    <a:cubicBezTo>
                      <a:pt x="14645" y="12421"/>
                      <a:pt x="17880" y="10453"/>
                      <a:pt x="21600" y="10039"/>
                    </a:cubicBezTo>
                    <a:lnTo>
                      <a:pt x="21600" y="0"/>
                    </a:lnTo>
                    <a:cubicBezTo>
                      <a:pt x="14011" y="462"/>
                      <a:pt x="7440" y="4413"/>
                      <a:pt x="3595" y="10223"/>
                    </a:cubicBezTo>
                    <a:close/>
                    <a:moveTo>
                      <a:pt x="2545" y="11955"/>
                    </a:moveTo>
                    <a:lnTo>
                      <a:pt x="11583" y="17025"/>
                    </a:lnTo>
                    <a:cubicBezTo>
                      <a:pt x="10917" y="18430"/>
                      <a:pt x="10526" y="19974"/>
                      <a:pt x="10448" y="21600"/>
                    </a:cubicBezTo>
                    <a:lnTo>
                      <a:pt x="0" y="21600"/>
                    </a:lnTo>
                    <a:cubicBezTo>
                      <a:pt x="78" y="18130"/>
                      <a:pt x="987" y="14854"/>
                      <a:pt x="2545" y="119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0" name="Shape 4266"/>
              <p:cNvSpPr/>
              <p:nvPr/>
            </p:nvSpPr>
            <p:spPr>
              <a:xfrm>
                <a:off x="3733320" y="162862"/>
                <a:ext cx="14100" cy="127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29" h="19438" extrusionOk="0">
                    <a:moveTo>
                      <a:pt x="17898" y="3170"/>
                    </a:moveTo>
                    <a:cubicBezTo>
                      <a:pt x="20263" y="7150"/>
                      <a:pt x="18423" y="13279"/>
                      <a:pt x="13775" y="16894"/>
                    </a:cubicBezTo>
                    <a:cubicBezTo>
                      <a:pt x="9126" y="20510"/>
                      <a:pt x="3410" y="20248"/>
                      <a:pt x="1045" y="16259"/>
                    </a:cubicBezTo>
                    <a:cubicBezTo>
                      <a:pt x="-1337" y="12279"/>
                      <a:pt x="486" y="6160"/>
                      <a:pt x="5151" y="2535"/>
                    </a:cubicBezTo>
                    <a:cubicBezTo>
                      <a:pt x="9816" y="-1090"/>
                      <a:pt x="15500" y="-782"/>
                      <a:pt x="17898" y="317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1" name="Shape 4267"/>
              <p:cNvSpPr/>
              <p:nvPr/>
            </p:nvSpPr>
            <p:spPr>
              <a:xfrm>
                <a:off x="3733320" y="150335"/>
                <a:ext cx="8436" cy="76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32" h="19445" extrusionOk="0">
                    <a:moveTo>
                      <a:pt x="17881" y="3184"/>
                    </a:moveTo>
                    <a:cubicBezTo>
                      <a:pt x="20275" y="7130"/>
                      <a:pt x="18438" y="13263"/>
                      <a:pt x="13789" y="16908"/>
                    </a:cubicBezTo>
                    <a:cubicBezTo>
                      <a:pt x="9141" y="20537"/>
                      <a:pt x="3463" y="20236"/>
                      <a:pt x="1013" y="16242"/>
                    </a:cubicBezTo>
                    <a:cubicBezTo>
                      <a:pt x="-1325" y="12296"/>
                      <a:pt x="512" y="6163"/>
                      <a:pt x="5188" y="2519"/>
                    </a:cubicBezTo>
                    <a:cubicBezTo>
                      <a:pt x="9837" y="-1063"/>
                      <a:pt x="15487" y="-809"/>
                      <a:pt x="17881" y="318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2" name="Shape 4268"/>
              <p:cNvSpPr/>
              <p:nvPr/>
            </p:nvSpPr>
            <p:spPr>
              <a:xfrm>
                <a:off x="3720792" y="137807"/>
                <a:ext cx="5737" cy="51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60" h="19428" extrusionOk="0">
                    <a:moveTo>
                      <a:pt x="17933" y="3203"/>
                    </a:moveTo>
                    <a:cubicBezTo>
                      <a:pt x="20269" y="7156"/>
                      <a:pt x="18507" y="13247"/>
                      <a:pt x="13793" y="16851"/>
                    </a:cubicBezTo>
                    <a:cubicBezTo>
                      <a:pt x="9080" y="20525"/>
                      <a:pt x="3423" y="20223"/>
                      <a:pt x="1046" y="16247"/>
                    </a:cubicBezTo>
                    <a:cubicBezTo>
                      <a:pt x="-1331" y="12271"/>
                      <a:pt x="472" y="6133"/>
                      <a:pt x="5145" y="2506"/>
                    </a:cubicBezTo>
                    <a:cubicBezTo>
                      <a:pt x="9735" y="-1075"/>
                      <a:pt x="15515" y="-796"/>
                      <a:pt x="17933" y="320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3" name="Shape 4269"/>
              <p:cNvSpPr/>
              <p:nvPr/>
            </p:nvSpPr>
            <p:spPr>
              <a:xfrm>
                <a:off x="0" y="4522578"/>
                <a:ext cx="7457568" cy="101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1E2E4">
                      <a:alpha val="0"/>
                    </a:srgbClr>
                  </a:gs>
                  <a:gs pos="100000">
                    <a:srgbClr val="9FA1A5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4" name="Shape 4270"/>
              <p:cNvSpPr/>
              <p:nvPr/>
            </p:nvSpPr>
            <p:spPr>
              <a:xfrm>
                <a:off x="350781" y="363309"/>
                <a:ext cx="6749730" cy="3808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61" name="Shape 4274"/>
            <p:cNvSpPr/>
            <p:nvPr/>
          </p:nvSpPr>
          <p:spPr>
            <a:xfrm>
              <a:off x="3482761" y="3222"/>
              <a:ext cx="3972832" cy="452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58"/>
                  </a:moveTo>
                  <a:cubicBezTo>
                    <a:pt x="21600" y="519"/>
                    <a:pt x="21009" y="0"/>
                    <a:pt x="20281" y="0"/>
                  </a:cubicBezTo>
                  <a:lnTo>
                    <a:pt x="13897" y="0"/>
                  </a:lnTo>
                  <a:lnTo>
                    <a:pt x="0" y="21600"/>
                  </a:lnTo>
                  <a:lnTo>
                    <a:pt x="21600" y="21600"/>
                  </a:lnTo>
                  <a:cubicBezTo>
                    <a:pt x="21600" y="21600"/>
                    <a:pt x="21600" y="1158"/>
                    <a:pt x="21600" y="1158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6" name="Picture Placeholder 3"/>
          <p:cNvSpPr>
            <a:spLocks noGrp="1"/>
          </p:cNvSpPr>
          <p:nvPr userDrawn="1">
            <p:ph type="pic" sz="quarter" idx="15"/>
          </p:nvPr>
        </p:nvSpPr>
        <p:spPr>
          <a:xfrm>
            <a:off x="1903678" y="2226138"/>
            <a:ext cx="3478222" cy="19501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 userDrawn="1"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9" name="Group 4309"/>
          <p:cNvGrpSpPr/>
          <p:nvPr userDrawn="1"/>
        </p:nvGrpSpPr>
        <p:grpSpPr>
          <a:xfrm>
            <a:off x="5117239" y="3742758"/>
            <a:ext cx="1906947" cy="1461120"/>
            <a:chOff x="0" y="-1"/>
            <a:chExt cx="3713299" cy="2845165"/>
          </a:xfrm>
        </p:grpSpPr>
        <p:sp>
          <p:nvSpPr>
            <p:cNvPr id="126" name="Shape 4276"/>
            <p:cNvSpPr/>
            <p:nvPr/>
          </p:nvSpPr>
          <p:spPr>
            <a:xfrm>
              <a:off x="0" y="4175"/>
              <a:ext cx="3700367" cy="284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90" y="0"/>
                  </a:moveTo>
                  <a:lnTo>
                    <a:pt x="810" y="0"/>
                  </a:lnTo>
                  <a:cubicBezTo>
                    <a:pt x="391" y="0"/>
                    <a:pt x="46" y="416"/>
                    <a:pt x="4" y="948"/>
                  </a:cubicBezTo>
                  <a:cubicBezTo>
                    <a:pt x="1" y="983"/>
                    <a:pt x="0" y="1019"/>
                    <a:pt x="0" y="1055"/>
                  </a:cubicBezTo>
                  <a:lnTo>
                    <a:pt x="0" y="1193"/>
                  </a:lnTo>
                  <a:lnTo>
                    <a:pt x="0" y="2314"/>
                  </a:lnTo>
                  <a:lnTo>
                    <a:pt x="0" y="20545"/>
                  </a:lnTo>
                  <a:cubicBezTo>
                    <a:pt x="0" y="20581"/>
                    <a:pt x="1" y="20617"/>
                    <a:pt x="4" y="20652"/>
                  </a:cubicBezTo>
                  <a:cubicBezTo>
                    <a:pt x="46" y="21184"/>
                    <a:pt x="391" y="21600"/>
                    <a:pt x="810" y="21600"/>
                  </a:cubicBezTo>
                  <a:lnTo>
                    <a:pt x="20790" y="21600"/>
                  </a:lnTo>
                  <a:cubicBezTo>
                    <a:pt x="21236" y="21600"/>
                    <a:pt x="21600" y="21127"/>
                    <a:pt x="21600" y="20545"/>
                  </a:cubicBezTo>
                  <a:lnTo>
                    <a:pt x="21600" y="1055"/>
                  </a:lnTo>
                  <a:cubicBezTo>
                    <a:pt x="21600" y="473"/>
                    <a:pt x="21236" y="0"/>
                    <a:pt x="20790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27" name="Group 4305"/>
            <p:cNvGrpSpPr/>
            <p:nvPr/>
          </p:nvGrpSpPr>
          <p:grpSpPr>
            <a:xfrm>
              <a:off x="4537" y="-1"/>
              <a:ext cx="3708762" cy="2840989"/>
              <a:chOff x="0" y="0"/>
              <a:chExt cx="3708760" cy="2840987"/>
            </a:xfrm>
          </p:grpSpPr>
          <p:sp>
            <p:nvSpPr>
              <p:cNvPr id="130" name="Shape 4277"/>
              <p:cNvSpPr/>
              <p:nvPr/>
            </p:nvSpPr>
            <p:spPr>
              <a:xfrm>
                <a:off x="0" y="0"/>
                <a:ext cx="3698257" cy="2838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48"/>
                    </a:moveTo>
                    <a:lnTo>
                      <a:pt x="0" y="20552"/>
                    </a:lnTo>
                    <a:cubicBezTo>
                      <a:pt x="0" y="21131"/>
                      <a:pt x="360" y="21600"/>
                      <a:pt x="804" y="21600"/>
                    </a:cubicBezTo>
                    <a:lnTo>
                      <a:pt x="20796" y="21600"/>
                    </a:lnTo>
                    <a:cubicBezTo>
                      <a:pt x="21240" y="21600"/>
                      <a:pt x="21600" y="21131"/>
                      <a:pt x="21600" y="20552"/>
                    </a:cubicBezTo>
                    <a:lnTo>
                      <a:pt x="21600" y="1048"/>
                    </a:lnTo>
                    <a:cubicBezTo>
                      <a:pt x="21600" y="469"/>
                      <a:pt x="21240" y="0"/>
                      <a:pt x="20796" y="0"/>
                    </a:cubicBezTo>
                    <a:lnTo>
                      <a:pt x="804" y="0"/>
                    </a:lnTo>
                    <a:cubicBezTo>
                      <a:pt x="360" y="0"/>
                      <a:pt x="0" y="469"/>
                      <a:pt x="0" y="1048"/>
                    </a:cubicBezTo>
                    <a:cubicBezTo>
                      <a:pt x="0" y="1048"/>
                      <a:pt x="0" y="1048"/>
                      <a:pt x="0" y="1048"/>
                    </a:cubicBezTo>
                    <a:close/>
                    <a:moveTo>
                      <a:pt x="64" y="1048"/>
                    </a:moveTo>
                    <a:cubicBezTo>
                      <a:pt x="64" y="516"/>
                      <a:pt x="396" y="83"/>
                      <a:pt x="804" y="83"/>
                    </a:cubicBezTo>
                    <a:lnTo>
                      <a:pt x="20796" y="83"/>
                    </a:lnTo>
                    <a:cubicBezTo>
                      <a:pt x="21204" y="83"/>
                      <a:pt x="21536" y="516"/>
                      <a:pt x="21536" y="1048"/>
                    </a:cubicBezTo>
                    <a:lnTo>
                      <a:pt x="21536" y="20552"/>
                    </a:lnTo>
                    <a:cubicBezTo>
                      <a:pt x="21536" y="21084"/>
                      <a:pt x="21204" y="21517"/>
                      <a:pt x="20796" y="21517"/>
                    </a:cubicBezTo>
                    <a:lnTo>
                      <a:pt x="804" y="21517"/>
                    </a:lnTo>
                    <a:cubicBezTo>
                      <a:pt x="396" y="21517"/>
                      <a:pt x="64" y="21084"/>
                      <a:pt x="64" y="20552"/>
                    </a:cubicBezTo>
                    <a:lnTo>
                      <a:pt x="64" y="1048"/>
                    </a:lnTo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1" name="Shape 4278"/>
              <p:cNvSpPr/>
              <p:nvPr/>
            </p:nvSpPr>
            <p:spPr>
              <a:xfrm>
                <a:off x="12527" y="12527"/>
                <a:ext cx="3680727" cy="2821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43" y="16"/>
                    </a:moveTo>
                    <a:cubicBezTo>
                      <a:pt x="21254" y="16"/>
                      <a:pt x="21588" y="452"/>
                      <a:pt x="21588" y="987"/>
                    </a:cubicBezTo>
                    <a:lnTo>
                      <a:pt x="21588" y="20613"/>
                    </a:lnTo>
                    <a:cubicBezTo>
                      <a:pt x="21588" y="21148"/>
                      <a:pt x="21254" y="21584"/>
                      <a:pt x="20843" y="21584"/>
                    </a:cubicBezTo>
                    <a:lnTo>
                      <a:pt x="757" y="21584"/>
                    </a:lnTo>
                    <a:cubicBezTo>
                      <a:pt x="346" y="21584"/>
                      <a:pt x="12" y="21148"/>
                      <a:pt x="12" y="20613"/>
                    </a:cubicBezTo>
                    <a:lnTo>
                      <a:pt x="12" y="987"/>
                    </a:lnTo>
                    <a:cubicBezTo>
                      <a:pt x="12" y="452"/>
                      <a:pt x="346" y="16"/>
                      <a:pt x="757" y="16"/>
                    </a:cubicBezTo>
                    <a:cubicBezTo>
                      <a:pt x="757" y="16"/>
                      <a:pt x="20843" y="16"/>
                      <a:pt x="20843" y="16"/>
                    </a:cubicBezTo>
                    <a:close/>
                    <a:moveTo>
                      <a:pt x="0" y="987"/>
                    </a:moveTo>
                    <a:lnTo>
                      <a:pt x="0" y="20613"/>
                    </a:lnTo>
                    <a:cubicBezTo>
                      <a:pt x="0" y="21157"/>
                      <a:pt x="340" y="21600"/>
                      <a:pt x="757" y="21600"/>
                    </a:cubicBezTo>
                    <a:lnTo>
                      <a:pt x="20843" y="21600"/>
                    </a:lnTo>
                    <a:cubicBezTo>
                      <a:pt x="21260" y="21600"/>
                      <a:pt x="21600" y="21157"/>
                      <a:pt x="21600" y="20613"/>
                    </a:cubicBezTo>
                    <a:lnTo>
                      <a:pt x="21600" y="987"/>
                    </a:lnTo>
                    <a:cubicBezTo>
                      <a:pt x="21600" y="443"/>
                      <a:pt x="21260" y="0"/>
                      <a:pt x="20843" y="0"/>
                    </a:cubicBezTo>
                    <a:lnTo>
                      <a:pt x="757" y="0"/>
                    </a:lnTo>
                    <a:cubicBezTo>
                      <a:pt x="340" y="0"/>
                      <a:pt x="0" y="443"/>
                      <a:pt x="0" y="987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2" name="Shape 4279"/>
              <p:cNvSpPr/>
              <p:nvPr/>
            </p:nvSpPr>
            <p:spPr>
              <a:xfrm>
                <a:off x="0" y="0"/>
                <a:ext cx="3700361" cy="2840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90" y="16"/>
                    </a:moveTo>
                    <a:cubicBezTo>
                      <a:pt x="21230" y="16"/>
                      <a:pt x="21588" y="482"/>
                      <a:pt x="21588" y="1055"/>
                    </a:cubicBezTo>
                    <a:lnTo>
                      <a:pt x="21588" y="20545"/>
                    </a:lnTo>
                    <a:cubicBezTo>
                      <a:pt x="21588" y="21118"/>
                      <a:pt x="21230" y="21584"/>
                      <a:pt x="20790" y="21584"/>
                    </a:cubicBezTo>
                    <a:lnTo>
                      <a:pt x="810" y="21584"/>
                    </a:lnTo>
                    <a:cubicBezTo>
                      <a:pt x="370" y="21584"/>
                      <a:pt x="12" y="21118"/>
                      <a:pt x="12" y="20545"/>
                    </a:cubicBezTo>
                    <a:lnTo>
                      <a:pt x="12" y="1055"/>
                    </a:lnTo>
                    <a:cubicBezTo>
                      <a:pt x="12" y="482"/>
                      <a:pt x="370" y="16"/>
                      <a:pt x="810" y="16"/>
                    </a:cubicBezTo>
                    <a:cubicBezTo>
                      <a:pt x="810" y="16"/>
                      <a:pt x="20790" y="16"/>
                      <a:pt x="20790" y="16"/>
                    </a:cubicBezTo>
                    <a:close/>
                    <a:moveTo>
                      <a:pt x="0" y="1055"/>
                    </a:moveTo>
                    <a:lnTo>
                      <a:pt x="0" y="20545"/>
                    </a:lnTo>
                    <a:cubicBezTo>
                      <a:pt x="0" y="21127"/>
                      <a:pt x="363" y="21600"/>
                      <a:pt x="810" y="21600"/>
                    </a:cubicBezTo>
                    <a:lnTo>
                      <a:pt x="20790" y="21600"/>
                    </a:lnTo>
                    <a:cubicBezTo>
                      <a:pt x="21237" y="21600"/>
                      <a:pt x="21600" y="21127"/>
                      <a:pt x="21600" y="20545"/>
                    </a:cubicBezTo>
                    <a:lnTo>
                      <a:pt x="21600" y="1055"/>
                    </a:lnTo>
                    <a:cubicBezTo>
                      <a:pt x="21600" y="473"/>
                      <a:pt x="21237" y="0"/>
                      <a:pt x="20790" y="0"/>
                    </a:cubicBezTo>
                    <a:lnTo>
                      <a:pt x="810" y="0"/>
                    </a:lnTo>
                    <a:cubicBezTo>
                      <a:pt x="363" y="0"/>
                      <a:pt x="0" y="473"/>
                      <a:pt x="0" y="10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3" name="Shape 4280"/>
              <p:cNvSpPr/>
              <p:nvPr/>
            </p:nvSpPr>
            <p:spPr>
              <a:xfrm>
                <a:off x="0" y="0"/>
                <a:ext cx="3696165" cy="28367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01" y="16"/>
                    </a:moveTo>
                    <a:cubicBezTo>
                      <a:pt x="21235" y="16"/>
                      <a:pt x="21588" y="476"/>
                      <a:pt x="21588" y="1041"/>
                    </a:cubicBezTo>
                    <a:lnTo>
                      <a:pt x="21588" y="20559"/>
                    </a:lnTo>
                    <a:cubicBezTo>
                      <a:pt x="21588" y="21124"/>
                      <a:pt x="21235" y="21584"/>
                      <a:pt x="20801" y="21584"/>
                    </a:cubicBezTo>
                    <a:lnTo>
                      <a:pt x="799" y="21584"/>
                    </a:lnTo>
                    <a:cubicBezTo>
                      <a:pt x="365" y="21584"/>
                      <a:pt x="12" y="21124"/>
                      <a:pt x="12" y="20559"/>
                    </a:cubicBezTo>
                    <a:lnTo>
                      <a:pt x="12" y="1041"/>
                    </a:lnTo>
                    <a:cubicBezTo>
                      <a:pt x="12" y="476"/>
                      <a:pt x="365" y="16"/>
                      <a:pt x="799" y="16"/>
                    </a:cubicBezTo>
                    <a:cubicBezTo>
                      <a:pt x="799" y="16"/>
                      <a:pt x="20801" y="16"/>
                      <a:pt x="20801" y="16"/>
                    </a:cubicBezTo>
                    <a:close/>
                    <a:moveTo>
                      <a:pt x="0" y="1041"/>
                    </a:moveTo>
                    <a:lnTo>
                      <a:pt x="0" y="20559"/>
                    </a:lnTo>
                    <a:cubicBezTo>
                      <a:pt x="0" y="21133"/>
                      <a:pt x="358" y="21600"/>
                      <a:pt x="799" y="21600"/>
                    </a:cubicBezTo>
                    <a:lnTo>
                      <a:pt x="20801" y="21600"/>
                    </a:lnTo>
                    <a:cubicBezTo>
                      <a:pt x="21242" y="21600"/>
                      <a:pt x="21600" y="21133"/>
                      <a:pt x="21600" y="20559"/>
                    </a:cubicBezTo>
                    <a:lnTo>
                      <a:pt x="21600" y="1041"/>
                    </a:lnTo>
                    <a:cubicBezTo>
                      <a:pt x="21600" y="467"/>
                      <a:pt x="21242" y="0"/>
                      <a:pt x="20801" y="0"/>
                    </a:cubicBezTo>
                    <a:lnTo>
                      <a:pt x="799" y="0"/>
                    </a:lnTo>
                    <a:cubicBezTo>
                      <a:pt x="358" y="0"/>
                      <a:pt x="0" y="467"/>
                      <a:pt x="0" y="104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DFDFD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4" name="Shape 4281"/>
              <p:cNvSpPr/>
              <p:nvPr/>
            </p:nvSpPr>
            <p:spPr>
              <a:xfrm>
                <a:off x="12527" y="12527"/>
                <a:ext cx="3676506" cy="28171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45" y="0"/>
                    </a:moveTo>
                    <a:cubicBezTo>
                      <a:pt x="334" y="0"/>
                      <a:pt x="0" y="436"/>
                      <a:pt x="0" y="973"/>
                    </a:cubicBezTo>
                    <a:lnTo>
                      <a:pt x="0" y="20627"/>
                    </a:lnTo>
                    <a:cubicBezTo>
                      <a:pt x="0" y="21164"/>
                      <a:pt x="334" y="21600"/>
                      <a:pt x="745" y="21600"/>
                    </a:cubicBezTo>
                    <a:lnTo>
                      <a:pt x="20855" y="21600"/>
                    </a:lnTo>
                    <a:cubicBezTo>
                      <a:pt x="21266" y="21600"/>
                      <a:pt x="21600" y="21164"/>
                      <a:pt x="21600" y="20627"/>
                    </a:cubicBezTo>
                    <a:lnTo>
                      <a:pt x="21600" y="973"/>
                    </a:lnTo>
                    <a:cubicBezTo>
                      <a:pt x="21600" y="436"/>
                      <a:pt x="21266" y="0"/>
                      <a:pt x="20855" y="0"/>
                    </a:cubicBezTo>
                    <a:cubicBezTo>
                      <a:pt x="20855" y="0"/>
                      <a:pt x="745" y="0"/>
                      <a:pt x="74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alpha val="0"/>
                    </a:srgbClr>
                  </a:gs>
                  <a:gs pos="100000">
                    <a:srgbClr val="0A0A0A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5" name="Shape 4282"/>
              <p:cNvSpPr/>
              <p:nvPr/>
            </p:nvSpPr>
            <p:spPr>
              <a:xfrm>
                <a:off x="12527" y="12527"/>
                <a:ext cx="3672297" cy="2812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958"/>
                    </a:moveTo>
                    <a:lnTo>
                      <a:pt x="0" y="20642"/>
                    </a:lnTo>
                    <a:cubicBezTo>
                      <a:pt x="0" y="21170"/>
                      <a:pt x="329" y="21600"/>
                      <a:pt x="734" y="21600"/>
                    </a:cubicBezTo>
                    <a:lnTo>
                      <a:pt x="20866" y="21600"/>
                    </a:lnTo>
                    <a:cubicBezTo>
                      <a:pt x="21271" y="21600"/>
                      <a:pt x="21600" y="21170"/>
                      <a:pt x="21600" y="20642"/>
                    </a:cubicBezTo>
                    <a:lnTo>
                      <a:pt x="21600" y="958"/>
                    </a:lnTo>
                    <a:cubicBezTo>
                      <a:pt x="21600" y="430"/>
                      <a:pt x="21271" y="0"/>
                      <a:pt x="20866" y="0"/>
                    </a:cubicBezTo>
                    <a:lnTo>
                      <a:pt x="734" y="0"/>
                    </a:lnTo>
                    <a:cubicBezTo>
                      <a:pt x="329" y="0"/>
                      <a:pt x="0" y="430"/>
                      <a:pt x="0" y="958"/>
                    </a:cubicBezTo>
                    <a:cubicBezTo>
                      <a:pt x="0" y="958"/>
                      <a:pt x="0" y="958"/>
                      <a:pt x="0" y="958"/>
                    </a:cubicBezTo>
                    <a:close/>
                    <a:moveTo>
                      <a:pt x="19" y="958"/>
                    </a:moveTo>
                    <a:cubicBezTo>
                      <a:pt x="19" y="443"/>
                      <a:pt x="339" y="24"/>
                      <a:pt x="734" y="24"/>
                    </a:cubicBezTo>
                    <a:lnTo>
                      <a:pt x="20866" y="24"/>
                    </a:lnTo>
                    <a:cubicBezTo>
                      <a:pt x="21261" y="24"/>
                      <a:pt x="21581" y="443"/>
                      <a:pt x="21581" y="958"/>
                    </a:cubicBezTo>
                    <a:lnTo>
                      <a:pt x="21581" y="20642"/>
                    </a:lnTo>
                    <a:cubicBezTo>
                      <a:pt x="21581" y="21157"/>
                      <a:pt x="21261" y="21576"/>
                      <a:pt x="20866" y="21576"/>
                    </a:cubicBezTo>
                    <a:lnTo>
                      <a:pt x="734" y="21576"/>
                    </a:lnTo>
                    <a:cubicBezTo>
                      <a:pt x="339" y="21576"/>
                      <a:pt x="19" y="21157"/>
                      <a:pt x="19" y="20642"/>
                    </a:cubicBezTo>
                    <a:lnTo>
                      <a:pt x="19" y="958"/>
                    </a:lnTo>
                  </a:path>
                </a:pathLst>
              </a:custGeom>
              <a:gradFill flip="none" rotWithShape="1">
                <a:gsLst>
                  <a:gs pos="0">
                    <a:srgbClr val="515151">
                      <a:alpha val="0"/>
                    </a:srgbClr>
                  </a:gs>
                  <a:gs pos="100000">
                    <a:srgbClr val="515151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6" name="Shape 4283"/>
              <p:cNvSpPr/>
              <p:nvPr/>
            </p:nvSpPr>
            <p:spPr>
              <a:xfrm>
                <a:off x="0" y="162862"/>
                <a:ext cx="2093" cy="1474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5E5E5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7" name="Shape 4284"/>
              <p:cNvSpPr/>
              <p:nvPr/>
            </p:nvSpPr>
            <p:spPr>
              <a:xfrm>
                <a:off x="3470233" y="1340487"/>
                <a:ext cx="165996" cy="165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16765" y="0"/>
                      <a:pt x="21600" y="4836"/>
                      <a:pt x="21600" y="10800"/>
                    </a:cubicBezTo>
                    <a:cubicBezTo>
                      <a:pt x="21600" y="16764"/>
                      <a:pt x="16765" y="21600"/>
                      <a:pt x="10802" y="21600"/>
                    </a:cubicBezTo>
                    <a:cubicBezTo>
                      <a:pt x="4836" y="21600"/>
                      <a:pt x="0" y="16764"/>
                      <a:pt x="0" y="10800"/>
                    </a:cubicBezTo>
                    <a:cubicBezTo>
                      <a:pt x="0" y="4836"/>
                      <a:pt x="4836" y="0"/>
                      <a:pt x="1080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07070">
                      <a:alpha val="0"/>
                    </a:srgbClr>
                  </a:gs>
                  <a:gs pos="100000">
                    <a:srgbClr val="242424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8" name="Shape 4285"/>
              <p:cNvSpPr/>
              <p:nvPr/>
            </p:nvSpPr>
            <p:spPr>
              <a:xfrm>
                <a:off x="3545401" y="1340487"/>
                <a:ext cx="84736" cy="165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11" y="10800"/>
                    </a:moveTo>
                    <a:cubicBezTo>
                      <a:pt x="20711" y="16687"/>
                      <a:pt x="11480" y="21473"/>
                      <a:pt x="0" y="21594"/>
                    </a:cubicBezTo>
                    <a:cubicBezTo>
                      <a:pt x="150" y="21597"/>
                      <a:pt x="296" y="21600"/>
                      <a:pt x="446" y="21600"/>
                    </a:cubicBezTo>
                    <a:cubicBezTo>
                      <a:pt x="12129" y="21600"/>
                      <a:pt x="21600" y="16764"/>
                      <a:pt x="21600" y="10800"/>
                    </a:cubicBezTo>
                    <a:cubicBezTo>
                      <a:pt x="21600" y="4836"/>
                      <a:pt x="12129" y="0"/>
                      <a:pt x="446" y="0"/>
                    </a:cubicBezTo>
                    <a:cubicBezTo>
                      <a:pt x="296" y="0"/>
                      <a:pt x="150" y="5"/>
                      <a:pt x="0" y="6"/>
                    </a:cubicBezTo>
                    <a:cubicBezTo>
                      <a:pt x="11480" y="127"/>
                      <a:pt x="20711" y="4913"/>
                      <a:pt x="20711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97979">
                      <a:alpha val="0"/>
                    </a:srgbClr>
                  </a:gs>
                  <a:gs pos="100000">
                    <a:srgbClr val="797979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9" name="Shape 4286"/>
              <p:cNvSpPr/>
              <p:nvPr/>
            </p:nvSpPr>
            <p:spPr>
              <a:xfrm>
                <a:off x="3457705" y="1340487"/>
                <a:ext cx="84503" cy="165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4" h="21597" extrusionOk="0">
                    <a:moveTo>
                      <a:pt x="816" y="10794"/>
                    </a:moveTo>
                    <a:cubicBezTo>
                      <a:pt x="826" y="4908"/>
                      <a:pt x="10108" y="115"/>
                      <a:pt x="21594" y="5"/>
                    </a:cubicBezTo>
                    <a:cubicBezTo>
                      <a:pt x="21456" y="5"/>
                      <a:pt x="21322" y="0"/>
                      <a:pt x="21184" y="0"/>
                    </a:cubicBezTo>
                    <a:cubicBezTo>
                      <a:pt x="9508" y="-3"/>
                      <a:pt x="7" y="4838"/>
                      <a:pt x="0" y="10792"/>
                    </a:cubicBezTo>
                    <a:cubicBezTo>
                      <a:pt x="-6" y="16750"/>
                      <a:pt x="9486" y="21594"/>
                      <a:pt x="21163" y="21597"/>
                    </a:cubicBezTo>
                    <a:cubicBezTo>
                      <a:pt x="21300" y="21597"/>
                      <a:pt x="21438" y="21594"/>
                      <a:pt x="21572" y="21594"/>
                    </a:cubicBezTo>
                    <a:cubicBezTo>
                      <a:pt x="10086" y="21479"/>
                      <a:pt x="810" y="16679"/>
                      <a:pt x="816" y="10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221A">
                      <a:alpha val="0"/>
                    </a:srgbClr>
                  </a:gs>
                  <a:gs pos="100000">
                    <a:srgbClr val="232323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0" name="Shape 4287"/>
              <p:cNvSpPr/>
              <p:nvPr/>
            </p:nvSpPr>
            <p:spPr>
              <a:xfrm>
                <a:off x="3520345" y="1390599"/>
                <a:ext cx="57857" cy="578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071"/>
                    </a:moveTo>
                    <a:lnTo>
                      <a:pt x="0" y="17534"/>
                    </a:lnTo>
                    <a:cubicBezTo>
                      <a:pt x="0" y="19782"/>
                      <a:pt x="1827" y="21600"/>
                      <a:pt x="4079" y="21600"/>
                    </a:cubicBezTo>
                    <a:lnTo>
                      <a:pt x="17530" y="21600"/>
                    </a:lnTo>
                    <a:cubicBezTo>
                      <a:pt x="19782" y="21600"/>
                      <a:pt x="21600" y="19782"/>
                      <a:pt x="21600" y="17534"/>
                    </a:cubicBezTo>
                    <a:lnTo>
                      <a:pt x="21600" y="4071"/>
                    </a:lnTo>
                    <a:cubicBezTo>
                      <a:pt x="21600" y="1827"/>
                      <a:pt x="19782" y="0"/>
                      <a:pt x="17530" y="0"/>
                    </a:cubicBezTo>
                    <a:lnTo>
                      <a:pt x="4079" y="0"/>
                    </a:lnTo>
                    <a:cubicBezTo>
                      <a:pt x="1827" y="0"/>
                      <a:pt x="0" y="1827"/>
                      <a:pt x="0" y="4071"/>
                    </a:cubicBezTo>
                    <a:cubicBezTo>
                      <a:pt x="0" y="4071"/>
                      <a:pt x="0" y="4071"/>
                      <a:pt x="0" y="4071"/>
                    </a:cubicBezTo>
                    <a:close/>
                    <a:moveTo>
                      <a:pt x="1188" y="4071"/>
                    </a:moveTo>
                    <a:cubicBezTo>
                      <a:pt x="1188" y="2476"/>
                      <a:pt x="2480" y="1179"/>
                      <a:pt x="4079" y="1179"/>
                    </a:cubicBezTo>
                    <a:lnTo>
                      <a:pt x="17530" y="1179"/>
                    </a:lnTo>
                    <a:cubicBezTo>
                      <a:pt x="19124" y="1179"/>
                      <a:pt x="20422" y="2476"/>
                      <a:pt x="20422" y="4071"/>
                    </a:cubicBezTo>
                    <a:lnTo>
                      <a:pt x="20422" y="17534"/>
                    </a:lnTo>
                    <a:cubicBezTo>
                      <a:pt x="20422" y="19124"/>
                      <a:pt x="19124" y="20421"/>
                      <a:pt x="17530" y="20421"/>
                    </a:cubicBezTo>
                    <a:lnTo>
                      <a:pt x="4079" y="20421"/>
                    </a:lnTo>
                    <a:cubicBezTo>
                      <a:pt x="2480" y="20421"/>
                      <a:pt x="1188" y="19124"/>
                      <a:pt x="1188" y="17534"/>
                    </a:cubicBezTo>
                    <a:lnTo>
                      <a:pt x="1188" y="4071"/>
                    </a:lnTo>
                  </a:path>
                </a:pathLst>
              </a:custGeom>
              <a:gradFill flip="none" rotWithShape="1">
                <a:gsLst>
                  <a:gs pos="0">
                    <a:srgbClr val="57595C">
                      <a:alpha val="0"/>
                    </a:srgbClr>
                  </a:gs>
                  <a:gs pos="100000">
                    <a:srgbClr val="C8C8C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1" name="Shape 4288"/>
              <p:cNvSpPr/>
              <p:nvPr/>
            </p:nvSpPr>
            <p:spPr>
              <a:xfrm>
                <a:off x="137807" y="1390599"/>
                <a:ext cx="63455" cy="63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8" extrusionOk="0">
                    <a:moveTo>
                      <a:pt x="16796" y="16797"/>
                    </a:moveTo>
                    <a:cubicBezTo>
                      <a:pt x="20639" y="12957"/>
                      <a:pt x="20639" y="6727"/>
                      <a:pt x="16796" y="2880"/>
                    </a:cubicBezTo>
                    <a:cubicBezTo>
                      <a:pt x="12956" y="-960"/>
                      <a:pt x="6726" y="-960"/>
                      <a:pt x="2882" y="2880"/>
                    </a:cubicBezTo>
                    <a:cubicBezTo>
                      <a:pt x="-961" y="6727"/>
                      <a:pt x="-961" y="12957"/>
                      <a:pt x="2882" y="16797"/>
                    </a:cubicBezTo>
                    <a:cubicBezTo>
                      <a:pt x="6726" y="20640"/>
                      <a:pt x="12956" y="20636"/>
                      <a:pt x="16796" y="167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2" name="Shape 4289"/>
              <p:cNvSpPr/>
              <p:nvPr/>
            </p:nvSpPr>
            <p:spPr>
              <a:xfrm>
                <a:off x="137807" y="1390599"/>
                <a:ext cx="56470" cy="564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9" extrusionOk="0">
                    <a:moveTo>
                      <a:pt x="16795" y="16802"/>
                    </a:moveTo>
                    <a:cubicBezTo>
                      <a:pt x="20641" y="12956"/>
                      <a:pt x="20641" y="6726"/>
                      <a:pt x="16799" y="2885"/>
                    </a:cubicBezTo>
                    <a:cubicBezTo>
                      <a:pt x="12958" y="-961"/>
                      <a:pt x="6724" y="-961"/>
                      <a:pt x="2878" y="2885"/>
                    </a:cubicBezTo>
                    <a:cubicBezTo>
                      <a:pt x="-959" y="6726"/>
                      <a:pt x="-959" y="12956"/>
                      <a:pt x="2878" y="16802"/>
                    </a:cubicBezTo>
                    <a:cubicBezTo>
                      <a:pt x="6724" y="20639"/>
                      <a:pt x="12958" y="20639"/>
                      <a:pt x="16795" y="16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3" name="Shape 4290"/>
              <p:cNvSpPr/>
              <p:nvPr/>
            </p:nvSpPr>
            <p:spPr>
              <a:xfrm>
                <a:off x="137807" y="1403127"/>
                <a:ext cx="47271" cy="472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9" y="16800"/>
                    </a:moveTo>
                    <a:cubicBezTo>
                      <a:pt x="20639" y="12954"/>
                      <a:pt x="20639" y="6726"/>
                      <a:pt x="16799" y="2880"/>
                    </a:cubicBezTo>
                    <a:cubicBezTo>
                      <a:pt x="12953" y="-960"/>
                      <a:pt x="6725" y="-960"/>
                      <a:pt x="2884" y="2880"/>
                    </a:cubicBezTo>
                    <a:cubicBezTo>
                      <a:pt x="-961" y="6726"/>
                      <a:pt x="-961" y="12954"/>
                      <a:pt x="2884" y="16800"/>
                    </a:cubicBezTo>
                    <a:cubicBezTo>
                      <a:pt x="6725" y="20640"/>
                      <a:pt x="12953" y="20640"/>
                      <a:pt x="16799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4" name="Shape 4291"/>
              <p:cNvSpPr/>
              <p:nvPr/>
            </p:nvSpPr>
            <p:spPr>
              <a:xfrm>
                <a:off x="150335" y="1403127"/>
                <a:ext cx="43463" cy="4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8" extrusionOk="0">
                    <a:moveTo>
                      <a:pt x="16801" y="16795"/>
                    </a:moveTo>
                    <a:cubicBezTo>
                      <a:pt x="20640" y="12952"/>
                      <a:pt x="20640" y="6726"/>
                      <a:pt x="16801" y="2883"/>
                    </a:cubicBezTo>
                    <a:cubicBezTo>
                      <a:pt x="12956" y="-961"/>
                      <a:pt x="6724" y="-961"/>
                      <a:pt x="2879" y="2883"/>
                    </a:cubicBezTo>
                    <a:cubicBezTo>
                      <a:pt x="-960" y="6726"/>
                      <a:pt x="-960" y="12952"/>
                      <a:pt x="2879" y="16795"/>
                    </a:cubicBezTo>
                    <a:cubicBezTo>
                      <a:pt x="6724" y="20639"/>
                      <a:pt x="12956" y="20639"/>
                      <a:pt x="16801" y="167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5" name="Shape 4292"/>
              <p:cNvSpPr/>
              <p:nvPr/>
            </p:nvSpPr>
            <p:spPr>
              <a:xfrm>
                <a:off x="150335" y="1403127"/>
                <a:ext cx="43459" cy="4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8" extrusionOk="0">
                    <a:moveTo>
                      <a:pt x="16800" y="16795"/>
                    </a:moveTo>
                    <a:cubicBezTo>
                      <a:pt x="20639" y="12952"/>
                      <a:pt x="20639" y="6726"/>
                      <a:pt x="16800" y="2883"/>
                    </a:cubicBezTo>
                    <a:cubicBezTo>
                      <a:pt x="12955" y="-961"/>
                      <a:pt x="6723" y="-961"/>
                      <a:pt x="2884" y="2883"/>
                    </a:cubicBezTo>
                    <a:cubicBezTo>
                      <a:pt x="-961" y="6726"/>
                      <a:pt x="-961" y="12952"/>
                      <a:pt x="2884" y="16795"/>
                    </a:cubicBezTo>
                    <a:cubicBezTo>
                      <a:pt x="6723" y="20639"/>
                      <a:pt x="12955" y="20639"/>
                      <a:pt x="16800" y="167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6" name="Shape 4293"/>
              <p:cNvSpPr/>
              <p:nvPr/>
            </p:nvSpPr>
            <p:spPr>
              <a:xfrm>
                <a:off x="150335" y="1403127"/>
                <a:ext cx="34499" cy="344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5" y="16800"/>
                    </a:moveTo>
                    <a:cubicBezTo>
                      <a:pt x="20640" y="12961"/>
                      <a:pt x="20640" y="6719"/>
                      <a:pt x="16795" y="2880"/>
                    </a:cubicBezTo>
                    <a:cubicBezTo>
                      <a:pt x="12949" y="-960"/>
                      <a:pt x="6724" y="-960"/>
                      <a:pt x="2878" y="2880"/>
                    </a:cubicBezTo>
                    <a:cubicBezTo>
                      <a:pt x="-960" y="6719"/>
                      <a:pt x="-960" y="12961"/>
                      <a:pt x="2878" y="16800"/>
                    </a:cubicBezTo>
                    <a:cubicBezTo>
                      <a:pt x="6724" y="20640"/>
                      <a:pt x="12949" y="20640"/>
                      <a:pt x="16795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7" name="Shape 4294"/>
              <p:cNvSpPr/>
              <p:nvPr/>
            </p:nvSpPr>
            <p:spPr>
              <a:xfrm>
                <a:off x="150335" y="1415654"/>
                <a:ext cx="21803" cy="21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16794"/>
                    </a:moveTo>
                    <a:cubicBezTo>
                      <a:pt x="20639" y="12947"/>
                      <a:pt x="20639" y="6713"/>
                      <a:pt x="16796" y="2877"/>
                    </a:cubicBezTo>
                    <a:cubicBezTo>
                      <a:pt x="12953" y="-959"/>
                      <a:pt x="6725" y="-959"/>
                      <a:pt x="2882" y="2877"/>
                    </a:cubicBezTo>
                    <a:cubicBezTo>
                      <a:pt x="-961" y="6713"/>
                      <a:pt x="-961" y="12947"/>
                      <a:pt x="2882" y="16794"/>
                    </a:cubicBezTo>
                    <a:cubicBezTo>
                      <a:pt x="6725" y="20641"/>
                      <a:pt x="12953" y="20641"/>
                      <a:pt x="16796" y="16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8" name="Shape 4295"/>
              <p:cNvSpPr/>
              <p:nvPr/>
            </p:nvSpPr>
            <p:spPr>
              <a:xfrm>
                <a:off x="162862" y="1415654"/>
                <a:ext cx="12701" cy="215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026" h="21600" extrusionOk="0">
                    <a:moveTo>
                      <a:pt x="13101" y="21600"/>
                    </a:moveTo>
                    <a:cubicBezTo>
                      <a:pt x="10132" y="21110"/>
                      <a:pt x="7301" y="20056"/>
                      <a:pt x="4975" y="18427"/>
                    </a:cubicBezTo>
                    <a:cubicBezTo>
                      <a:pt x="-1658" y="13734"/>
                      <a:pt x="-1658" y="6126"/>
                      <a:pt x="4975" y="1421"/>
                    </a:cubicBezTo>
                    <a:cubicBezTo>
                      <a:pt x="5756" y="882"/>
                      <a:pt x="6607" y="392"/>
                      <a:pt x="7475" y="0"/>
                    </a:cubicBezTo>
                    <a:cubicBezTo>
                      <a:pt x="9177" y="637"/>
                      <a:pt x="10792" y="1446"/>
                      <a:pt x="12215" y="2450"/>
                    </a:cubicBezTo>
                    <a:cubicBezTo>
                      <a:pt x="19664" y="7719"/>
                      <a:pt x="19942" y="16099"/>
                      <a:pt x="13101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9" name="Shape 4296"/>
              <p:cNvSpPr/>
              <p:nvPr/>
            </p:nvSpPr>
            <p:spPr>
              <a:xfrm>
                <a:off x="150335" y="1415654"/>
                <a:ext cx="8360" cy="189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35" h="21600" extrusionOk="0">
                    <a:moveTo>
                      <a:pt x="8407" y="21600"/>
                    </a:moveTo>
                    <a:lnTo>
                      <a:pt x="19221" y="16486"/>
                    </a:lnTo>
                    <a:cubicBezTo>
                      <a:pt x="15803" y="14447"/>
                      <a:pt x="14566" y="11848"/>
                      <a:pt x="15538" y="9417"/>
                    </a:cubicBezTo>
                    <a:lnTo>
                      <a:pt x="804" y="7573"/>
                    </a:lnTo>
                    <a:cubicBezTo>
                      <a:pt x="-1465" y="12407"/>
                      <a:pt x="1069" y="17660"/>
                      <a:pt x="8407" y="21600"/>
                    </a:cubicBezTo>
                    <a:close/>
                    <a:moveTo>
                      <a:pt x="9350" y="0"/>
                    </a:moveTo>
                    <a:lnTo>
                      <a:pt x="20135" y="5114"/>
                    </a:lnTo>
                    <a:cubicBezTo>
                      <a:pt x="18455" y="5980"/>
                      <a:pt x="17218" y="6958"/>
                      <a:pt x="16393" y="7992"/>
                    </a:cubicBezTo>
                    <a:lnTo>
                      <a:pt x="1570" y="6175"/>
                    </a:lnTo>
                    <a:cubicBezTo>
                      <a:pt x="3073" y="3926"/>
                      <a:pt x="5666" y="1802"/>
                      <a:pt x="935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0" name="Shape 4297"/>
              <p:cNvSpPr/>
              <p:nvPr/>
            </p:nvSpPr>
            <p:spPr>
              <a:xfrm>
                <a:off x="175390" y="1415654"/>
                <a:ext cx="4549" cy="59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02" h="20269" extrusionOk="0">
                    <a:moveTo>
                      <a:pt x="12208" y="20173"/>
                    </a:moveTo>
                    <a:cubicBezTo>
                      <a:pt x="17394" y="19370"/>
                      <a:pt x="20602" y="14255"/>
                      <a:pt x="19319" y="8718"/>
                    </a:cubicBezTo>
                    <a:cubicBezTo>
                      <a:pt x="17982" y="3223"/>
                      <a:pt x="12689" y="-666"/>
                      <a:pt x="7450" y="95"/>
                    </a:cubicBezTo>
                    <a:cubicBezTo>
                      <a:pt x="2156" y="856"/>
                      <a:pt x="-998" y="6013"/>
                      <a:pt x="285" y="11508"/>
                    </a:cubicBezTo>
                    <a:cubicBezTo>
                      <a:pt x="1622" y="17087"/>
                      <a:pt x="6915" y="20934"/>
                      <a:pt x="12208" y="2017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1" name="Shape 4298"/>
              <p:cNvSpPr/>
              <p:nvPr/>
            </p:nvSpPr>
            <p:spPr>
              <a:xfrm>
                <a:off x="162862" y="1415654"/>
                <a:ext cx="2674" cy="35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557" h="20334" extrusionOk="0">
                    <a:moveTo>
                      <a:pt x="12169" y="20249"/>
                    </a:moveTo>
                    <a:cubicBezTo>
                      <a:pt x="17342" y="19385"/>
                      <a:pt x="20609" y="14273"/>
                      <a:pt x="19248" y="8729"/>
                    </a:cubicBezTo>
                    <a:cubicBezTo>
                      <a:pt x="17977" y="3113"/>
                      <a:pt x="12622" y="-631"/>
                      <a:pt x="7449" y="89"/>
                    </a:cubicBezTo>
                    <a:cubicBezTo>
                      <a:pt x="2185" y="953"/>
                      <a:pt x="-991" y="5993"/>
                      <a:pt x="280" y="11609"/>
                    </a:cubicBezTo>
                    <a:cubicBezTo>
                      <a:pt x="1550" y="17081"/>
                      <a:pt x="6996" y="20969"/>
                      <a:pt x="12169" y="202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2" name="Shape 4299"/>
              <p:cNvSpPr/>
              <p:nvPr/>
            </p:nvSpPr>
            <p:spPr>
              <a:xfrm>
                <a:off x="162862" y="1428182"/>
                <a:ext cx="1827" cy="23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28" h="20305" extrusionOk="0">
                    <a:moveTo>
                      <a:pt x="12169" y="20236"/>
                    </a:moveTo>
                    <a:cubicBezTo>
                      <a:pt x="17502" y="19389"/>
                      <a:pt x="20569" y="14200"/>
                      <a:pt x="19369" y="8695"/>
                    </a:cubicBezTo>
                    <a:cubicBezTo>
                      <a:pt x="18036" y="3083"/>
                      <a:pt x="12569" y="-729"/>
                      <a:pt x="7502" y="118"/>
                    </a:cubicBezTo>
                    <a:cubicBezTo>
                      <a:pt x="2169" y="753"/>
                      <a:pt x="-1031" y="5942"/>
                      <a:pt x="302" y="11553"/>
                    </a:cubicBezTo>
                    <a:cubicBezTo>
                      <a:pt x="1769" y="17059"/>
                      <a:pt x="6969" y="20871"/>
                      <a:pt x="12169" y="20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3" name="Shape 4300"/>
              <p:cNvSpPr/>
              <p:nvPr/>
            </p:nvSpPr>
            <p:spPr>
              <a:xfrm>
                <a:off x="3708227" y="2718558"/>
                <a:ext cx="38" cy="5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4400" y="14751"/>
                      <a:pt x="14400" y="7902"/>
                      <a:pt x="0" y="0"/>
                    </a:cubicBezTo>
                    <a:cubicBezTo>
                      <a:pt x="14400" y="7902"/>
                      <a:pt x="14400" y="14751"/>
                      <a:pt x="21600" y="21600"/>
                    </a:cubicBezTo>
                    <a:close/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4" name="Shape 4301"/>
              <p:cNvSpPr/>
              <p:nvPr/>
            </p:nvSpPr>
            <p:spPr>
              <a:xfrm>
                <a:off x="3708264" y="2706030"/>
                <a:ext cx="175" cy="72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6171" y="14462"/>
                      <a:pt x="0" y="7287"/>
                      <a:pt x="0" y="0"/>
                    </a:cubicBezTo>
                    <a:cubicBezTo>
                      <a:pt x="0" y="7287"/>
                      <a:pt x="6171" y="14462"/>
                      <a:pt x="21600" y="21600"/>
                    </a:cubicBezTo>
                    <a:close/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5" name="Shape 4302"/>
              <p:cNvSpPr/>
              <p:nvPr/>
            </p:nvSpPr>
            <p:spPr>
              <a:xfrm>
                <a:off x="3708264" y="2706030"/>
                <a:ext cx="497" cy="6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2420" y="14468"/>
                      <a:pt x="4860" y="7295"/>
                      <a:pt x="0" y="0"/>
                    </a:cubicBezTo>
                    <a:cubicBezTo>
                      <a:pt x="4860" y="7295"/>
                      <a:pt x="12420" y="14468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6" name="Shape 4303"/>
              <p:cNvSpPr/>
              <p:nvPr/>
            </p:nvSpPr>
            <p:spPr>
              <a:xfrm>
                <a:off x="300670" y="250558"/>
                <a:ext cx="3098838" cy="2334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7" name="Shape 4304"/>
              <p:cNvSpPr/>
              <p:nvPr/>
            </p:nvSpPr>
            <p:spPr>
              <a:xfrm>
                <a:off x="325725" y="275614"/>
                <a:ext cx="3057425" cy="2295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03" y="22"/>
                    </a:moveTo>
                    <a:cubicBezTo>
                      <a:pt x="21548" y="22"/>
                      <a:pt x="21584" y="70"/>
                      <a:pt x="21584" y="129"/>
                    </a:cubicBezTo>
                    <a:lnTo>
                      <a:pt x="21584" y="21471"/>
                    </a:lnTo>
                    <a:cubicBezTo>
                      <a:pt x="21584" y="21530"/>
                      <a:pt x="21548" y="21578"/>
                      <a:pt x="21503" y="21578"/>
                    </a:cubicBezTo>
                    <a:lnTo>
                      <a:pt x="97" y="21578"/>
                    </a:lnTo>
                    <a:cubicBezTo>
                      <a:pt x="52" y="21578"/>
                      <a:pt x="16" y="21530"/>
                      <a:pt x="16" y="21471"/>
                    </a:cubicBezTo>
                    <a:lnTo>
                      <a:pt x="16" y="129"/>
                    </a:lnTo>
                    <a:cubicBezTo>
                      <a:pt x="16" y="70"/>
                      <a:pt x="52" y="22"/>
                      <a:pt x="97" y="22"/>
                    </a:cubicBezTo>
                    <a:cubicBezTo>
                      <a:pt x="97" y="22"/>
                      <a:pt x="21503" y="22"/>
                      <a:pt x="21503" y="22"/>
                    </a:cubicBezTo>
                    <a:close/>
                    <a:moveTo>
                      <a:pt x="0" y="129"/>
                    </a:moveTo>
                    <a:lnTo>
                      <a:pt x="0" y="21471"/>
                    </a:lnTo>
                    <a:cubicBezTo>
                      <a:pt x="0" y="21542"/>
                      <a:pt x="44" y="21600"/>
                      <a:pt x="97" y="21600"/>
                    </a:cubicBezTo>
                    <a:lnTo>
                      <a:pt x="21503" y="21600"/>
                    </a:lnTo>
                    <a:cubicBezTo>
                      <a:pt x="21556" y="21600"/>
                      <a:pt x="21600" y="21542"/>
                      <a:pt x="21600" y="21471"/>
                    </a:cubicBezTo>
                    <a:lnTo>
                      <a:pt x="21600" y="129"/>
                    </a:lnTo>
                    <a:cubicBezTo>
                      <a:pt x="21600" y="58"/>
                      <a:pt x="21556" y="0"/>
                      <a:pt x="21503" y="0"/>
                    </a:cubicBezTo>
                    <a:lnTo>
                      <a:pt x="97" y="0"/>
                    </a:lnTo>
                    <a:cubicBezTo>
                      <a:pt x="44" y="0"/>
                      <a:pt x="0" y="58"/>
                      <a:pt x="0" y="129"/>
                    </a:cubicBezTo>
                    <a:close/>
                  </a:path>
                </a:pathLst>
              </a:custGeom>
              <a:solidFill>
                <a:srgbClr val="000000">
                  <a:alpha val="3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29" name="Shape 4308"/>
            <p:cNvSpPr/>
            <p:nvPr/>
          </p:nvSpPr>
          <p:spPr>
            <a:xfrm>
              <a:off x="17554" y="18876"/>
              <a:ext cx="3502116" cy="156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1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717" y="0"/>
                  </a:lnTo>
                  <a:cubicBezTo>
                    <a:pt x="322" y="0"/>
                    <a:pt x="0" y="722"/>
                    <a:pt x="0" y="161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pSp>
        <p:nvGrpSpPr>
          <p:cNvPr id="10" name="Group 4388"/>
          <p:cNvGrpSpPr/>
          <p:nvPr userDrawn="1"/>
        </p:nvGrpSpPr>
        <p:grpSpPr>
          <a:xfrm>
            <a:off x="4484597" y="3955067"/>
            <a:ext cx="823552" cy="1602798"/>
            <a:chOff x="0" y="-1"/>
            <a:chExt cx="1603658" cy="3121045"/>
          </a:xfrm>
        </p:grpSpPr>
        <p:sp>
          <p:nvSpPr>
            <p:cNvPr id="49" name="Shape 4310"/>
            <p:cNvSpPr/>
            <p:nvPr/>
          </p:nvSpPr>
          <p:spPr>
            <a:xfrm>
              <a:off x="0" y="4175"/>
              <a:ext cx="1598057" cy="311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89" y="109"/>
                  </a:moveTo>
                  <a:cubicBezTo>
                    <a:pt x="18581" y="103"/>
                    <a:pt x="18471" y="100"/>
                    <a:pt x="18360" y="100"/>
                  </a:cubicBezTo>
                  <a:lnTo>
                    <a:pt x="17936" y="100"/>
                  </a:lnTo>
                  <a:lnTo>
                    <a:pt x="17936" y="50"/>
                  </a:lnTo>
                  <a:lnTo>
                    <a:pt x="17936" y="25"/>
                  </a:lnTo>
                  <a:cubicBezTo>
                    <a:pt x="17936" y="11"/>
                    <a:pt x="17914" y="0"/>
                    <a:pt x="17887" y="0"/>
                  </a:cubicBezTo>
                  <a:lnTo>
                    <a:pt x="14545" y="0"/>
                  </a:lnTo>
                  <a:cubicBezTo>
                    <a:pt x="14517" y="0"/>
                    <a:pt x="14496" y="11"/>
                    <a:pt x="14496" y="25"/>
                  </a:cubicBezTo>
                  <a:lnTo>
                    <a:pt x="14496" y="50"/>
                  </a:lnTo>
                  <a:lnTo>
                    <a:pt x="14496" y="100"/>
                  </a:lnTo>
                  <a:lnTo>
                    <a:pt x="7423" y="100"/>
                  </a:lnTo>
                  <a:lnTo>
                    <a:pt x="7177" y="100"/>
                  </a:lnTo>
                  <a:lnTo>
                    <a:pt x="3469" y="100"/>
                  </a:lnTo>
                  <a:cubicBezTo>
                    <a:pt x="3358" y="100"/>
                    <a:pt x="3248" y="103"/>
                    <a:pt x="3140" y="109"/>
                  </a:cubicBezTo>
                  <a:cubicBezTo>
                    <a:pt x="1507" y="194"/>
                    <a:pt x="229" y="904"/>
                    <a:pt x="229" y="1765"/>
                  </a:cubicBezTo>
                  <a:lnTo>
                    <a:pt x="229" y="2100"/>
                  </a:lnTo>
                  <a:lnTo>
                    <a:pt x="134" y="2100"/>
                  </a:lnTo>
                  <a:lnTo>
                    <a:pt x="85" y="2100"/>
                  </a:lnTo>
                  <a:cubicBezTo>
                    <a:pt x="38" y="2100"/>
                    <a:pt x="0" y="2119"/>
                    <a:pt x="0" y="2143"/>
                  </a:cubicBezTo>
                  <a:lnTo>
                    <a:pt x="0" y="3009"/>
                  </a:lnTo>
                  <a:cubicBezTo>
                    <a:pt x="0" y="3033"/>
                    <a:pt x="38" y="3053"/>
                    <a:pt x="85" y="3053"/>
                  </a:cubicBezTo>
                  <a:lnTo>
                    <a:pt x="134" y="3053"/>
                  </a:lnTo>
                  <a:lnTo>
                    <a:pt x="229" y="3053"/>
                  </a:lnTo>
                  <a:lnTo>
                    <a:pt x="229" y="4389"/>
                  </a:lnTo>
                  <a:lnTo>
                    <a:pt x="155" y="4389"/>
                  </a:lnTo>
                  <a:lnTo>
                    <a:pt x="106" y="4389"/>
                  </a:lnTo>
                  <a:cubicBezTo>
                    <a:pt x="52" y="4389"/>
                    <a:pt x="8" y="4412"/>
                    <a:pt x="8" y="4440"/>
                  </a:cubicBezTo>
                  <a:lnTo>
                    <a:pt x="8" y="5138"/>
                  </a:lnTo>
                  <a:cubicBezTo>
                    <a:pt x="8" y="5165"/>
                    <a:pt x="52" y="5188"/>
                    <a:pt x="106" y="5188"/>
                  </a:cubicBezTo>
                  <a:lnTo>
                    <a:pt x="155" y="5188"/>
                  </a:lnTo>
                  <a:lnTo>
                    <a:pt x="229" y="5188"/>
                  </a:lnTo>
                  <a:lnTo>
                    <a:pt x="229" y="6276"/>
                  </a:lnTo>
                  <a:lnTo>
                    <a:pt x="155" y="6276"/>
                  </a:lnTo>
                  <a:lnTo>
                    <a:pt x="106" y="6276"/>
                  </a:lnTo>
                  <a:cubicBezTo>
                    <a:pt x="52" y="6276"/>
                    <a:pt x="8" y="6299"/>
                    <a:pt x="8" y="6326"/>
                  </a:cubicBezTo>
                  <a:lnTo>
                    <a:pt x="8" y="7024"/>
                  </a:lnTo>
                  <a:cubicBezTo>
                    <a:pt x="8" y="7052"/>
                    <a:pt x="52" y="7075"/>
                    <a:pt x="106" y="7075"/>
                  </a:cubicBezTo>
                  <a:lnTo>
                    <a:pt x="155" y="7075"/>
                  </a:lnTo>
                  <a:lnTo>
                    <a:pt x="229" y="7075"/>
                  </a:lnTo>
                  <a:lnTo>
                    <a:pt x="229" y="18891"/>
                  </a:lnTo>
                  <a:lnTo>
                    <a:pt x="229" y="19017"/>
                  </a:lnTo>
                  <a:lnTo>
                    <a:pt x="229" y="19935"/>
                  </a:lnTo>
                  <a:cubicBezTo>
                    <a:pt x="229" y="20853"/>
                    <a:pt x="1682" y="21600"/>
                    <a:pt x="3469" y="21600"/>
                  </a:cubicBezTo>
                  <a:lnTo>
                    <a:pt x="18360" y="21600"/>
                  </a:lnTo>
                  <a:cubicBezTo>
                    <a:pt x="20147" y="21600"/>
                    <a:pt x="21600" y="20853"/>
                    <a:pt x="21600" y="19935"/>
                  </a:cubicBezTo>
                  <a:lnTo>
                    <a:pt x="21600" y="19017"/>
                  </a:lnTo>
                  <a:lnTo>
                    <a:pt x="21600" y="18891"/>
                  </a:lnTo>
                  <a:lnTo>
                    <a:pt x="21600" y="1765"/>
                  </a:lnTo>
                  <a:cubicBezTo>
                    <a:pt x="21600" y="904"/>
                    <a:pt x="20322" y="194"/>
                    <a:pt x="18689" y="109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50" name="Group 4384"/>
            <p:cNvGrpSpPr/>
            <p:nvPr/>
          </p:nvGrpSpPr>
          <p:grpSpPr>
            <a:xfrm>
              <a:off x="4537" y="-1"/>
              <a:ext cx="1599121" cy="3121045"/>
              <a:chOff x="0" y="0"/>
              <a:chExt cx="1599120" cy="3121043"/>
            </a:xfrm>
          </p:grpSpPr>
          <p:sp>
            <p:nvSpPr>
              <p:cNvPr id="53" name="Shape 4311"/>
              <p:cNvSpPr/>
              <p:nvPr/>
            </p:nvSpPr>
            <p:spPr>
              <a:xfrm>
                <a:off x="0" y="313197"/>
                <a:ext cx="33902" cy="137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614"/>
                    </a:moveTo>
                    <a:cubicBezTo>
                      <a:pt x="21600" y="21159"/>
                      <a:pt x="19815" y="21600"/>
                      <a:pt x="17609" y="21600"/>
                    </a:cubicBezTo>
                    <a:lnTo>
                      <a:pt x="3983" y="21600"/>
                    </a:lnTo>
                    <a:cubicBezTo>
                      <a:pt x="1785" y="21600"/>
                      <a:pt x="0" y="21159"/>
                      <a:pt x="0" y="20614"/>
                    </a:cubicBezTo>
                    <a:lnTo>
                      <a:pt x="0" y="984"/>
                    </a:lnTo>
                    <a:cubicBezTo>
                      <a:pt x="0" y="441"/>
                      <a:pt x="1785" y="0"/>
                      <a:pt x="3983" y="0"/>
                    </a:cubicBezTo>
                    <a:lnTo>
                      <a:pt x="17609" y="0"/>
                    </a:lnTo>
                    <a:cubicBezTo>
                      <a:pt x="19815" y="0"/>
                      <a:pt x="21600" y="441"/>
                      <a:pt x="21600" y="984"/>
                    </a:cubicBezTo>
                    <a:cubicBezTo>
                      <a:pt x="21600" y="984"/>
                      <a:pt x="21600" y="20614"/>
                      <a:pt x="21600" y="206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E9E9E">
                      <a:alpha val="0"/>
                    </a:srgbClr>
                  </a:gs>
                  <a:gs pos="100000">
                    <a:srgbClr val="9E9E9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4" name="Shape 4312"/>
              <p:cNvSpPr/>
              <p:nvPr/>
            </p:nvSpPr>
            <p:spPr>
              <a:xfrm>
                <a:off x="0" y="313197"/>
                <a:ext cx="9886" cy="137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940" y="20614"/>
                    </a:moveTo>
                    <a:lnTo>
                      <a:pt x="7940" y="984"/>
                    </a:lnTo>
                    <a:cubicBezTo>
                      <a:pt x="7940" y="441"/>
                      <a:pt x="14061" y="0"/>
                      <a:pt x="21600" y="0"/>
                    </a:cubicBezTo>
                    <a:lnTo>
                      <a:pt x="13660" y="0"/>
                    </a:lnTo>
                    <a:cubicBezTo>
                      <a:pt x="6122" y="0"/>
                      <a:pt x="0" y="441"/>
                      <a:pt x="0" y="984"/>
                    </a:cubicBezTo>
                    <a:lnTo>
                      <a:pt x="0" y="20614"/>
                    </a:lnTo>
                    <a:cubicBezTo>
                      <a:pt x="0" y="21159"/>
                      <a:pt x="6122" y="21600"/>
                      <a:pt x="13660" y="21600"/>
                    </a:cubicBezTo>
                    <a:lnTo>
                      <a:pt x="21600" y="21600"/>
                    </a:lnTo>
                    <a:cubicBezTo>
                      <a:pt x="14061" y="21600"/>
                      <a:pt x="7940" y="21159"/>
                      <a:pt x="7940" y="206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E9E9E">
                      <a:alpha val="0"/>
                    </a:srgbClr>
                  </a:gs>
                  <a:gs pos="100000">
                    <a:srgbClr val="9E9E9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5" name="Shape 4313"/>
              <p:cNvSpPr/>
              <p:nvPr/>
            </p:nvSpPr>
            <p:spPr>
              <a:xfrm>
                <a:off x="1064873" y="0"/>
                <a:ext cx="254523" cy="204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767"/>
                    </a:moveTo>
                    <a:cubicBezTo>
                      <a:pt x="21600" y="19878"/>
                      <a:pt x="21462" y="21600"/>
                      <a:pt x="21292" y="21600"/>
                    </a:cubicBezTo>
                    <a:lnTo>
                      <a:pt x="308" y="21600"/>
                    </a:lnTo>
                    <a:cubicBezTo>
                      <a:pt x="137" y="21600"/>
                      <a:pt x="0" y="19878"/>
                      <a:pt x="0" y="17767"/>
                    </a:cubicBezTo>
                    <a:lnTo>
                      <a:pt x="0" y="3859"/>
                    </a:lnTo>
                    <a:cubicBezTo>
                      <a:pt x="0" y="1735"/>
                      <a:pt x="137" y="0"/>
                      <a:pt x="308" y="0"/>
                    </a:cubicBezTo>
                    <a:lnTo>
                      <a:pt x="21292" y="0"/>
                    </a:lnTo>
                    <a:cubicBezTo>
                      <a:pt x="21462" y="0"/>
                      <a:pt x="21600" y="1735"/>
                      <a:pt x="21600" y="3859"/>
                    </a:cubicBezTo>
                    <a:cubicBezTo>
                      <a:pt x="21600" y="3859"/>
                      <a:pt x="21600" y="17767"/>
                      <a:pt x="21600" y="177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CACAC">
                      <a:alpha val="0"/>
                    </a:srgbClr>
                  </a:gs>
                  <a:gs pos="100000">
                    <a:srgbClr val="BBBBBB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6" name="Shape 4314"/>
              <p:cNvSpPr/>
              <p:nvPr/>
            </p:nvSpPr>
            <p:spPr>
              <a:xfrm>
                <a:off x="1064873" y="0"/>
                <a:ext cx="254523" cy="72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2" y="0"/>
                    </a:moveTo>
                    <a:lnTo>
                      <a:pt x="308" y="0"/>
                    </a:lnTo>
                    <a:cubicBezTo>
                      <a:pt x="137" y="0"/>
                      <a:pt x="0" y="4873"/>
                      <a:pt x="0" y="10836"/>
                    </a:cubicBezTo>
                    <a:lnTo>
                      <a:pt x="0" y="21600"/>
                    </a:lnTo>
                    <a:cubicBezTo>
                      <a:pt x="0" y="15636"/>
                      <a:pt x="137" y="10836"/>
                      <a:pt x="308" y="10836"/>
                    </a:cubicBezTo>
                    <a:lnTo>
                      <a:pt x="21292" y="10836"/>
                    </a:lnTo>
                    <a:cubicBezTo>
                      <a:pt x="21462" y="10836"/>
                      <a:pt x="21600" y="15636"/>
                      <a:pt x="21600" y="21600"/>
                    </a:cubicBezTo>
                    <a:lnTo>
                      <a:pt x="21600" y="10836"/>
                    </a:lnTo>
                    <a:cubicBezTo>
                      <a:pt x="21600" y="4873"/>
                      <a:pt x="21462" y="0"/>
                      <a:pt x="2129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97979">
                      <a:alpha val="0"/>
                    </a:srgbClr>
                  </a:gs>
                  <a:gs pos="100000">
                    <a:srgbClr val="838383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7" name="Shape 4315"/>
              <p:cNvSpPr/>
              <p:nvPr/>
            </p:nvSpPr>
            <p:spPr>
              <a:xfrm>
                <a:off x="0" y="638923"/>
                <a:ext cx="40007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35"/>
                    </a:moveTo>
                    <a:cubicBezTo>
                      <a:pt x="21600" y="20989"/>
                      <a:pt x="19836" y="21600"/>
                      <a:pt x="17670" y="21600"/>
                    </a:cubicBezTo>
                    <a:lnTo>
                      <a:pt x="3924" y="21600"/>
                    </a:lnTo>
                    <a:cubicBezTo>
                      <a:pt x="1757" y="21600"/>
                      <a:pt x="0" y="20989"/>
                      <a:pt x="0" y="20235"/>
                    </a:cubicBezTo>
                    <a:lnTo>
                      <a:pt x="0" y="1367"/>
                    </a:lnTo>
                    <a:cubicBezTo>
                      <a:pt x="0" y="613"/>
                      <a:pt x="1757" y="0"/>
                      <a:pt x="3924" y="0"/>
                    </a:cubicBezTo>
                    <a:lnTo>
                      <a:pt x="17670" y="0"/>
                    </a:lnTo>
                    <a:cubicBezTo>
                      <a:pt x="19836" y="0"/>
                      <a:pt x="21600" y="613"/>
                      <a:pt x="21600" y="1367"/>
                    </a:cubicBezTo>
                    <a:cubicBezTo>
                      <a:pt x="21600" y="1367"/>
                      <a:pt x="21600" y="20235"/>
                      <a:pt x="21600" y="20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8" name="Shape 4316"/>
              <p:cNvSpPr/>
              <p:nvPr/>
            </p:nvSpPr>
            <p:spPr>
              <a:xfrm>
                <a:off x="0" y="638923"/>
                <a:ext cx="10889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184" y="20235"/>
                    </a:moveTo>
                    <a:lnTo>
                      <a:pt x="7184" y="1367"/>
                    </a:lnTo>
                    <a:cubicBezTo>
                      <a:pt x="7184" y="613"/>
                      <a:pt x="13664" y="0"/>
                      <a:pt x="21600" y="0"/>
                    </a:cubicBezTo>
                    <a:lnTo>
                      <a:pt x="14416" y="0"/>
                    </a:lnTo>
                    <a:cubicBezTo>
                      <a:pt x="6456" y="0"/>
                      <a:pt x="0" y="613"/>
                      <a:pt x="0" y="1367"/>
                    </a:cubicBezTo>
                    <a:lnTo>
                      <a:pt x="0" y="20235"/>
                    </a:lnTo>
                    <a:cubicBezTo>
                      <a:pt x="0" y="20989"/>
                      <a:pt x="6456" y="21600"/>
                      <a:pt x="14416" y="21600"/>
                    </a:cubicBezTo>
                    <a:lnTo>
                      <a:pt x="21600" y="21600"/>
                    </a:lnTo>
                    <a:cubicBezTo>
                      <a:pt x="13664" y="21600"/>
                      <a:pt x="7184" y="20989"/>
                      <a:pt x="7184" y="20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9" name="Shape 4317"/>
              <p:cNvSpPr/>
              <p:nvPr/>
            </p:nvSpPr>
            <p:spPr>
              <a:xfrm>
                <a:off x="0" y="914538"/>
                <a:ext cx="40007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31"/>
                    </a:moveTo>
                    <a:cubicBezTo>
                      <a:pt x="21600" y="20987"/>
                      <a:pt x="19836" y="21600"/>
                      <a:pt x="17670" y="21600"/>
                    </a:cubicBezTo>
                    <a:lnTo>
                      <a:pt x="3924" y="21600"/>
                    </a:lnTo>
                    <a:cubicBezTo>
                      <a:pt x="1757" y="21600"/>
                      <a:pt x="0" y="20987"/>
                      <a:pt x="0" y="20231"/>
                    </a:cubicBezTo>
                    <a:lnTo>
                      <a:pt x="0" y="1365"/>
                    </a:lnTo>
                    <a:cubicBezTo>
                      <a:pt x="0" y="613"/>
                      <a:pt x="1757" y="0"/>
                      <a:pt x="3924" y="0"/>
                    </a:cubicBezTo>
                    <a:lnTo>
                      <a:pt x="17670" y="0"/>
                    </a:lnTo>
                    <a:cubicBezTo>
                      <a:pt x="19836" y="0"/>
                      <a:pt x="21600" y="613"/>
                      <a:pt x="21600" y="1365"/>
                    </a:cubicBezTo>
                    <a:cubicBezTo>
                      <a:pt x="21600" y="1365"/>
                      <a:pt x="21600" y="20231"/>
                      <a:pt x="21600" y="2023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0" name="Shape 4318"/>
              <p:cNvSpPr/>
              <p:nvPr/>
            </p:nvSpPr>
            <p:spPr>
              <a:xfrm>
                <a:off x="0" y="914538"/>
                <a:ext cx="10889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184" y="20231"/>
                    </a:moveTo>
                    <a:lnTo>
                      <a:pt x="7184" y="1365"/>
                    </a:lnTo>
                    <a:cubicBezTo>
                      <a:pt x="7184" y="613"/>
                      <a:pt x="13664" y="0"/>
                      <a:pt x="21600" y="0"/>
                    </a:cubicBezTo>
                    <a:lnTo>
                      <a:pt x="14416" y="0"/>
                    </a:lnTo>
                    <a:cubicBezTo>
                      <a:pt x="6456" y="0"/>
                      <a:pt x="0" y="613"/>
                      <a:pt x="0" y="1365"/>
                    </a:cubicBezTo>
                    <a:lnTo>
                      <a:pt x="0" y="20231"/>
                    </a:lnTo>
                    <a:cubicBezTo>
                      <a:pt x="0" y="20987"/>
                      <a:pt x="6456" y="21600"/>
                      <a:pt x="14416" y="21600"/>
                    </a:cubicBezTo>
                    <a:lnTo>
                      <a:pt x="21600" y="21600"/>
                    </a:lnTo>
                    <a:cubicBezTo>
                      <a:pt x="13664" y="21600"/>
                      <a:pt x="7184" y="20987"/>
                      <a:pt x="7184" y="2023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1" name="Shape 4319"/>
              <p:cNvSpPr/>
              <p:nvPr/>
            </p:nvSpPr>
            <p:spPr>
              <a:xfrm>
                <a:off x="12527" y="25055"/>
                <a:ext cx="1577467" cy="30923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343" y="0"/>
                    </a:moveTo>
                    <a:lnTo>
                      <a:pt x="3257" y="0"/>
                    </a:lnTo>
                    <a:cubicBezTo>
                      <a:pt x="1458" y="0"/>
                      <a:pt x="0" y="744"/>
                      <a:pt x="0" y="1662"/>
                    </a:cubicBezTo>
                    <a:lnTo>
                      <a:pt x="0" y="19938"/>
                    </a:lnTo>
                    <a:cubicBezTo>
                      <a:pt x="0" y="20856"/>
                      <a:pt x="1458" y="21600"/>
                      <a:pt x="3257" y="21600"/>
                    </a:cubicBezTo>
                    <a:lnTo>
                      <a:pt x="18343" y="21600"/>
                    </a:lnTo>
                    <a:cubicBezTo>
                      <a:pt x="20142" y="21600"/>
                      <a:pt x="21600" y="20856"/>
                      <a:pt x="21600" y="19938"/>
                    </a:cubicBezTo>
                    <a:lnTo>
                      <a:pt x="21600" y="1662"/>
                    </a:lnTo>
                    <a:cubicBezTo>
                      <a:pt x="21600" y="744"/>
                      <a:pt x="20142" y="0"/>
                      <a:pt x="18343" y="0"/>
                    </a:cubicBezTo>
                    <a:cubicBezTo>
                      <a:pt x="18343" y="0"/>
                      <a:pt x="18343" y="0"/>
                      <a:pt x="18343" y="0"/>
                    </a:cubicBezTo>
                    <a:close/>
                    <a:moveTo>
                      <a:pt x="18343" y="131"/>
                    </a:moveTo>
                    <a:cubicBezTo>
                      <a:pt x="19997" y="131"/>
                      <a:pt x="21343" y="818"/>
                      <a:pt x="21343" y="1662"/>
                    </a:cubicBezTo>
                    <a:lnTo>
                      <a:pt x="21343" y="19938"/>
                    </a:lnTo>
                    <a:cubicBezTo>
                      <a:pt x="21343" y="20782"/>
                      <a:pt x="19997" y="21469"/>
                      <a:pt x="18343" y="21469"/>
                    </a:cubicBezTo>
                    <a:lnTo>
                      <a:pt x="3257" y="21469"/>
                    </a:lnTo>
                    <a:cubicBezTo>
                      <a:pt x="1603" y="21469"/>
                      <a:pt x="257" y="20782"/>
                      <a:pt x="257" y="19938"/>
                    </a:cubicBezTo>
                    <a:lnTo>
                      <a:pt x="257" y="1662"/>
                    </a:lnTo>
                    <a:cubicBezTo>
                      <a:pt x="257" y="818"/>
                      <a:pt x="1603" y="131"/>
                      <a:pt x="3257" y="131"/>
                    </a:cubicBezTo>
                    <a:lnTo>
                      <a:pt x="18343" y="131"/>
                    </a:lnTo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2" name="Shape 4320"/>
              <p:cNvSpPr/>
              <p:nvPr/>
            </p:nvSpPr>
            <p:spPr>
              <a:xfrm>
                <a:off x="37583" y="37583"/>
                <a:ext cx="1547174" cy="3062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9" y="20029"/>
                    </a:moveTo>
                    <a:cubicBezTo>
                      <a:pt x="21549" y="20881"/>
                      <a:pt x="20177" y="21574"/>
                      <a:pt x="18490" y="21574"/>
                    </a:cubicBezTo>
                    <a:lnTo>
                      <a:pt x="3109" y="21574"/>
                    </a:lnTo>
                    <a:cubicBezTo>
                      <a:pt x="1423" y="21574"/>
                      <a:pt x="51" y="20881"/>
                      <a:pt x="51" y="20029"/>
                    </a:cubicBezTo>
                    <a:lnTo>
                      <a:pt x="51" y="1571"/>
                    </a:lnTo>
                    <a:cubicBezTo>
                      <a:pt x="51" y="719"/>
                      <a:pt x="1423" y="26"/>
                      <a:pt x="3109" y="26"/>
                    </a:cubicBezTo>
                    <a:lnTo>
                      <a:pt x="18490" y="26"/>
                    </a:lnTo>
                    <a:cubicBezTo>
                      <a:pt x="20177" y="26"/>
                      <a:pt x="21549" y="719"/>
                      <a:pt x="21549" y="1571"/>
                    </a:cubicBezTo>
                    <a:cubicBezTo>
                      <a:pt x="21549" y="1571"/>
                      <a:pt x="21549" y="20029"/>
                      <a:pt x="21549" y="20029"/>
                    </a:cubicBezTo>
                    <a:close/>
                    <a:moveTo>
                      <a:pt x="18490" y="0"/>
                    </a:moveTo>
                    <a:lnTo>
                      <a:pt x="3109" y="0"/>
                    </a:lnTo>
                    <a:cubicBezTo>
                      <a:pt x="1395" y="0"/>
                      <a:pt x="0" y="705"/>
                      <a:pt x="0" y="1571"/>
                    </a:cubicBezTo>
                    <a:lnTo>
                      <a:pt x="0" y="20029"/>
                    </a:lnTo>
                    <a:cubicBezTo>
                      <a:pt x="0" y="20895"/>
                      <a:pt x="1395" y="21600"/>
                      <a:pt x="3109" y="21600"/>
                    </a:cubicBezTo>
                    <a:lnTo>
                      <a:pt x="18490" y="21600"/>
                    </a:lnTo>
                    <a:cubicBezTo>
                      <a:pt x="20205" y="21600"/>
                      <a:pt x="21600" y="20895"/>
                      <a:pt x="21600" y="20029"/>
                    </a:cubicBezTo>
                    <a:lnTo>
                      <a:pt x="21600" y="1571"/>
                    </a:lnTo>
                    <a:cubicBezTo>
                      <a:pt x="21600" y="705"/>
                      <a:pt x="20205" y="0"/>
                      <a:pt x="1849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3" name="Shape 4321"/>
              <p:cNvSpPr/>
              <p:nvPr/>
            </p:nvSpPr>
            <p:spPr>
              <a:xfrm>
                <a:off x="12527" y="25055"/>
                <a:ext cx="1581113" cy="30959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50" y="19928"/>
                    </a:moveTo>
                    <a:cubicBezTo>
                      <a:pt x="21550" y="20836"/>
                      <a:pt x="20104" y="21575"/>
                      <a:pt x="18325" y="21575"/>
                    </a:cubicBezTo>
                    <a:lnTo>
                      <a:pt x="3275" y="21575"/>
                    </a:lnTo>
                    <a:cubicBezTo>
                      <a:pt x="1496" y="21575"/>
                      <a:pt x="50" y="20836"/>
                      <a:pt x="50" y="19928"/>
                    </a:cubicBezTo>
                    <a:lnTo>
                      <a:pt x="50" y="1672"/>
                    </a:lnTo>
                    <a:cubicBezTo>
                      <a:pt x="50" y="764"/>
                      <a:pt x="1496" y="25"/>
                      <a:pt x="3275" y="25"/>
                    </a:cubicBezTo>
                    <a:lnTo>
                      <a:pt x="18325" y="25"/>
                    </a:lnTo>
                    <a:cubicBezTo>
                      <a:pt x="20104" y="25"/>
                      <a:pt x="21550" y="764"/>
                      <a:pt x="21550" y="1672"/>
                    </a:cubicBezTo>
                    <a:cubicBezTo>
                      <a:pt x="21550" y="1672"/>
                      <a:pt x="21550" y="19928"/>
                      <a:pt x="21550" y="19928"/>
                    </a:cubicBezTo>
                    <a:close/>
                    <a:moveTo>
                      <a:pt x="18325" y="0"/>
                    </a:moveTo>
                    <a:lnTo>
                      <a:pt x="3275" y="0"/>
                    </a:lnTo>
                    <a:cubicBezTo>
                      <a:pt x="1469" y="0"/>
                      <a:pt x="0" y="750"/>
                      <a:pt x="0" y="1672"/>
                    </a:cubicBezTo>
                    <a:lnTo>
                      <a:pt x="0" y="19928"/>
                    </a:lnTo>
                    <a:cubicBezTo>
                      <a:pt x="0" y="20850"/>
                      <a:pt x="1469" y="21600"/>
                      <a:pt x="3275" y="21600"/>
                    </a:cubicBezTo>
                    <a:lnTo>
                      <a:pt x="18325" y="21600"/>
                    </a:lnTo>
                    <a:cubicBezTo>
                      <a:pt x="20131" y="21600"/>
                      <a:pt x="21600" y="20850"/>
                      <a:pt x="21600" y="19928"/>
                    </a:cubicBezTo>
                    <a:lnTo>
                      <a:pt x="21600" y="1672"/>
                    </a:lnTo>
                    <a:cubicBezTo>
                      <a:pt x="21600" y="750"/>
                      <a:pt x="20131" y="0"/>
                      <a:pt x="1832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4" name="Shape 4322"/>
              <p:cNvSpPr/>
              <p:nvPr/>
            </p:nvSpPr>
            <p:spPr>
              <a:xfrm>
                <a:off x="12527" y="25055"/>
                <a:ext cx="1573821" cy="30887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50" y="19949"/>
                    </a:moveTo>
                    <a:cubicBezTo>
                      <a:pt x="21550" y="20846"/>
                      <a:pt x="20119" y="21575"/>
                      <a:pt x="18360" y="21575"/>
                    </a:cubicBezTo>
                    <a:lnTo>
                      <a:pt x="3239" y="21575"/>
                    </a:lnTo>
                    <a:cubicBezTo>
                      <a:pt x="1481" y="21575"/>
                      <a:pt x="50" y="20846"/>
                      <a:pt x="50" y="19949"/>
                    </a:cubicBezTo>
                    <a:lnTo>
                      <a:pt x="50" y="1651"/>
                    </a:lnTo>
                    <a:cubicBezTo>
                      <a:pt x="50" y="755"/>
                      <a:pt x="1481" y="25"/>
                      <a:pt x="3239" y="25"/>
                    </a:cubicBezTo>
                    <a:lnTo>
                      <a:pt x="18360" y="25"/>
                    </a:lnTo>
                    <a:cubicBezTo>
                      <a:pt x="20119" y="25"/>
                      <a:pt x="21550" y="755"/>
                      <a:pt x="21550" y="1651"/>
                    </a:cubicBezTo>
                    <a:cubicBezTo>
                      <a:pt x="21550" y="1651"/>
                      <a:pt x="21550" y="19949"/>
                      <a:pt x="21550" y="19949"/>
                    </a:cubicBezTo>
                    <a:close/>
                    <a:moveTo>
                      <a:pt x="18360" y="0"/>
                    </a:moveTo>
                    <a:lnTo>
                      <a:pt x="3239" y="0"/>
                    </a:lnTo>
                    <a:cubicBezTo>
                      <a:pt x="1453" y="0"/>
                      <a:pt x="0" y="741"/>
                      <a:pt x="0" y="1651"/>
                    </a:cubicBezTo>
                    <a:lnTo>
                      <a:pt x="0" y="19949"/>
                    </a:lnTo>
                    <a:cubicBezTo>
                      <a:pt x="0" y="20860"/>
                      <a:pt x="1453" y="21600"/>
                      <a:pt x="3239" y="21600"/>
                    </a:cubicBezTo>
                    <a:lnTo>
                      <a:pt x="18360" y="21600"/>
                    </a:lnTo>
                    <a:cubicBezTo>
                      <a:pt x="20147" y="21600"/>
                      <a:pt x="21600" y="20860"/>
                      <a:pt x="21600" y="19949"/>
                    </a:cubicBezTo>
                    <a:lnTo>
                      <a:pt x="21600" y="1651"/>
                    </a:lnTo>
                    <a:cubicBezTo>
                      <a:pt x="21600" y="741"/>
                      <a:pt x="20147" y="0"/>
                      <a:pt x="1836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DFDFD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5" name="Shape 4323"/>
              <p:cNvSpPr/>
              <p:nvPr/>
            </p:nvSpPr>
            <p:spPr>
              <a:xfrm>
                <a:off x="37583" y="37583"/>
                <a:ext cx="1539908" cy="3054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49"/>
                    </a:moveTo>
                    <a:cubicBezTo>
                      <a:pt x="21600" y="695"/>
                      <a:pt x="20221" y="0"/>
                      <a:pt x="18527" y="0"/>
                    </a:cubicBezTo>
                    <a:lnTo>
                      <a:pt x="3073" y="0"/>
                    </a:lnTo>
                    <a:cubicBezTo>
                      <a:pt x="1379" y="0"/>
                      <a:pt x="0" y="695"/>
                      <a:pt x="0" y="1549"/>
                    </a:cubicBezTo>
                    <a:lnTo>
                      <a:pt x="0" y="20051"/>
                    </a:lnTo>
                    <a:cubicBezTo>
                      <a:pt x="0" y="20905"/>
                      <a:pt x="1379" y="21600"/>
                      <a:pt x="3073" y="21600"/>
                    </a:cubicBezTo>
                    <a:lnTo>
                      <a:pt x="18527" y="21600"/>
                    </a:lnTo>
                    <a:cubicBezTo>
                      <a:pt x="20221" y="21600"/>
                      <a:pt x="21600" y="20905"/>
                      <a:pt x="21600" y="20051"/>
                    </a:cubicBezTo>
                    <a:cubicBezTo>
                      <a:pt x="21600" y="20051"/>
                      <a:pt x="21600" y="1549"/>
                      <a:pt x="21600" y="15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alpha val="0"/>
                    </a:srgbClr>
                  </a:gs>
                  <a:gs pos="100000">
                    <a:srgbClr val="0A0A0A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6" name="Shape 4324"/>
              <p:cNvSpPr/>
              <p:nvPr/>
            </p:nvSpPr>
            <p:spPr>
              <a:xfrm>
                <a:off x="37583" y="37583"/>
                <a:ext cx="1532641" cy="30475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63" y="0"/>
                    </a:moveTo>
                    <a:lnTo>
                      <a:pt x="3037" y="0"/>
                    </a:lnTo>
                    <a:cubicBezTo>
                      <a:pt x="1362" y="0"/>
                      <a:pt x="0" y="685"/>
                      <a:pt x="0" y="1527"/>
                    </a:cubicBezTo>
                    <a:lnTo>
                      <a:pt x="0" y="20073"/>
                    </a:lnTo>
                    <a:cubicBezTo>
                      <a:pt x="0" y="20915"/>
                      <a:pt x="1362" y="21600"/>
                      <a:pt x="3037" y="21600"/>
                    </a:cubicBezTo>
                    <a:lnTo>
                      <a:pt x="18563" y="21600"/>
                    </a:lnTo>
                    <a:cubicBezTo>
                      <a:pt x="20238" y="21600"/>
                      <a:pt x="21600" y="20915"/>
                      <a:pt x="21600" y="20073"/>
                    </a:cubicBezTo>
                    <a:lnTo>
                      <a:pt x="21600" y="1527"/>
                    </a:lnTo>
                    <a:cubicBezTo>
                      <a:pt x="21600" y="685"/>
                      <a:pt x="20238" y="0"/>
                      <a:pt x="18563" y="0"/>
                    </a:cubicBezTo>
                    <a:cubicBezTo>
                      <a:pt x="18563" y="0"/>
                      <a:pt x="18563" y="0"/>
                      <a:pt x="18563" y="0"/>
                    </a:cubicBezTo>
                    <a:close/>
                    <a:moveTo>
                      <a:pt x="18563" y="39"/>
                    </a:moveTo>
                    <a:cubicBezTo>
                      <a:pt x="20195" y="39"/>
                      <a:pt x="21523" y="706"/>
                      <a:pt x="21523" y="1527"/>
                    </a:cubicBezTo>
                    <a:lnTo>
                      <a:pt x="21523" y="20073"/>
                    </a:lnTo>
                    <a:cubicBezTo>
                      <a:pt x="21523" y="20894"/>
                      <a:pt x="20195" y="21561"/>
                      <a:pt x="18563" y="21561"/>
                    </a:cubicBezTo>
                    <a:lnTo>
                      <a:pt x="3037" y="21561"/>
                    </a:lnTo>
                    <a:cubicBezTo>
                      <a:pt x="1405" y="21561"/>
                      <a:pt x="77" y="20894"/>
                      <a:pt x="77" y="20073"/>
                    </a:cubicBezTo>
                    <a:lnTo>
                      <a:pt x="77" y="1527"/>
                    </a:lnTo>
                    <a:cubicBezTo>
                      <a:pt x="77" y="706"/>
                      <a:pt x="1405" y="39"/>
                      <a:pt x="3037" y="39"/>
                    </a:cubicBezTo>
                    <a:lnTo>
                      <a:pt x="18563" y="39"/>
                    </a:lnTo>
                  </a:path>
                </a:pathLst>
              </a:custGeom>
              <a:gradFill flip="none" rotWithShape="1">
                <a:gsLst>
                  <a:gs pos="0">
                    <a:srgbClr val="515151">
                      <a:alpha val="0"/>
                    </a:srgbClr>
                  </a:gs>
                  <a:gs pos="100000">
                    <a:srgbClr val="515151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7" name="Shape 4325"/>
              <p:cNvSpPr/>
              <p:nvPr/>
            </p:nvSpPr>
            <p:spPr>
              <a:xfrm>
                <a:off x="663979" y="2693502"/>
                <a:ext cx="285868" cy="2858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6"/>
                      <a:pt x="16764" y="21600"/>
                      <a:pt x="10801" y="21600"/>
                    </a:cubicBezTo>
                    <a:cubicBezTo>
                      <a:pt x="4836" y="21600"/>
                      <a:pt x="0" y="16766"/>
                      <a:pt x="0" y="10800"/>
                    </a:cubicBezTo>
                    <a:cubicBezTo>
                      <a:pt x="0" y="4836"/>
                      <a:pt x="4836" y="0"/>
                      <a:pt x="10801" y="0"/>
                    </a:cubicBezTo>
                    <a:cubicBezTo>
                      <a:pt x="16764" y="0"/>
                      <a:pt x="21600" y="4836"/>
                      <a:pt x="216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30305">
                      <a:alpha val="0"/>
                    </a:srgbClr>
                  </a:gs>
                  <a:gs pos="100000">
                    <a:srgbClr val="545359">
                      <a:alpha val="0"/>
                    </a:srgbClr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8" name="Shape 4326"/>
              <p:cNvSpPr/>
              <p:nvPr/>
            </p:nvSpPr>
            <p:spPr>
              <a:xfrm>
                <a:off x="663979" y="2781198"/>
                <a:ext cx="304724" cy="2044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68" h="19814" extrusionOk="0">
                    <a:moveTo>
                      <a:pt x="12945" y="18577"/>
                    </a:moveTo>
                    <a:cubicBezTo>
                      <a:pt x="7538" y="21017"/>
                      <a:pt x="1779" y="16701"/>
                      <a:pt x="0" y="8945"/>
                    </a:cubicBezTo>
                    <a:cubicBezTo>
                      <a:pt x="19" y="9040"/>
                      <a:pt x="36" y="9132"/>
                      <a:pt x="56" y="9225"/>
                    </a:cubicBezTo>
                    <a:cubicBezTo>
                      <a:pt x="1758" y="17156"/>
                      <a:pt x="7594" y="21600"/>
                      <a:pt x="13064" y="19132"/>
                    </a:cubicBezTo>
                    <a:cubicBezTo>
                      <a:pt x="18535" y="16664"/>
                      <a:pt x="21600" y="8206"/>
                      <a:pt x="19897" y="275"/>
                    </a:cubicBezTo>
                    <a:cubicBezTo>
                      <a:pt x="19878" y="180"/>
                      <a:pt x="19855" y="92"/>
                      <a:pt x="19834" y="0"/>
                    </a:cubicBezTo>
                    <a:cubicBezTo>
                      <a:pt x="21405" y="7847"/>
                      <a:pt x="18350" y="16139"/>
                      <a:pt x="12945" y="18577"/>
                    </a:cubicBezTo>
                    <a:close/>
                  </a:path>
                </a:pathLst>
              </a:custGeom>
              <a:solidFill>
                <a:srgbClr val="23232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9" name="Shape 4327"/>
              <p:cNvSpPr/>
              <p:nvPr/>
            </p:nvSpPr>
            <p:spPr>
              <a:xfrm>
                <a:off x="751675" y="2781198"/>
                <a:ext cx="99636" cy="996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526" y="0"/>
                    </a:moveTo>
                    <a:lnTo>
                      <a:pt x="4069" y="0"/>
                    </a:lnTo>
                    <a:cubicBezTo>
                      <a:pt x="1822" y="0"/>
                      <a:pt x="0" y="1819"/>
                      <a:pt x="0" y="4069"/>
                    </a:cubicBezTo>
                    <a:lnTo>
                      <a:pt x="0" y="17526"/>
                    </a:lnTo>
                    <a:cubicBezTo>
                      <a:pt x="0" y="19775"/>
                      <a:pt x="1822" y="21600"/>
                      <a:pt x="4069" y="21600"/>
                    </a:cubicBezTo>
                    <a:lnTo>
                      <a:pt x="17526" y="21600"/>
                    </a:lnTo>
                    <a:cubicBezTo>
                      <a:pt x="19775" y="21600"/>
                      <a:pt x="21600" y="19775"/>
                      <a:pt x="21600" y="17526"/>
                    </a:cubicBezTo>
                    <a:lnTo>
                      <a:pt x="21600" y="4069"/>
                    </a:lnTo>
                    <a:cubicBezTo>
                      <a:pt x="21600" y="1819"/>
                      <a:pt x="19775" y="0"/>
                      <a:pt x="17526" y="0"/>
                    </a:cubicBezTo>
                    <a:cubicBezTo>
                      <a:pt x="17526" y="0"/>
                      <a:pt x="17526" y="0"/>
                      <a:pt x="17526" y="0"/>
                    </a:cubicBezTo>
                    <a:close/>
                    <a:moveTo>
                      <a:pt x="17526" y="1180"/>
                    </a:moveTo>
                    <a:cubicBezTo>
                      <a:pt x="19123" y="1180"/>
                      <a:pt x="20417" y="2477"/>
                      <a:pt x="20417" y="4069"/>
                    </a:cubicBezTo>
                    <a:lnTo>
                      <a:pt x="20417" y="17526"/>
                    </a:lnTo>
                    <a:cubicBezTo>
                      <a:pt x="20417" y="19117"/>
                      <a:pt x="19123" y="20417"/>
                      <a:pt x="17526" y="20417"/>
                    </a:cubicBezTo>
                    <a:lnTo>
                      <a:pt x="4069" y="20417"/>
                    </a:lnTo>
                    <a:cubicBezTo>
                      <a:pt x="2477" y="20417"/>
                      <a:pt x="1183" y="19117"/>
                      <a:pt x="1183" y="17526"/>
                    </a:cubicBezTo>
                    <a:lnTo>
                      <a:pt x="1183" y="4069"/>
                    </a:lnTo>
                    <a:cubicBezTo>
                      <a:pt x="1183" y="2477"/>
                      <a:pt x="2477" y="1180"/>
                      <a:pt x="4069" y="1180"/>
                    </a:cubicBezTo>
                    <a:lnTo>
                      <a:pt x="17526" y="1180"/>
                    </a:lnTo>
                  </a:path>
                </a:pathLst>
              </a:custGeom>
              <a:gradFill flip="none" rotWithShape="1">
                <a:gsLst>
                  <a:gs pos="0">
                    <a:srgbClr val="57595C">
                      <a:alpha val="0"/>
                    </a:srgbClr>
                  </a:gs>
                  <a:gs pos="100000">
                    <a:srgbClr val="939397">
                      <a:alpha val="0"/>
                    </a:srgbClr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0" name="Shape 4328"/>
              <p:cNvSpPr/>
              <p:nvPr/>
            </p:nvSpPr>
            <p:spPr>
              <a:xfrm>
                <a:off x="1064873" y="25055"/>
                <a:ext cx="254523" cy="36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5E5E5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1" name="Shape 4329"/>
              <p:cNvSpPr/>
              <p:nvPr/>
            </p:nvSpPr>
            <p:spPr>
              <a:xfrm>
                <a:off x="526172" y="25055"/>
                <a:ext cx="18193" cy="187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2" name="Shape 4330"/>
              <p:cNvSpPr/>
              <p:nvPr/>
            </p:nvSpPr>
            <p:spPr>
              <a:xfrm>
                <a:off x="501116" y="263086"/>
                <a:ext cx="80062" cy="80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2"/>
                    </a:moveTo>
                    <a:cubicBezTo>
                      <a:pt x="21600" y="16762"/>
                      <a:pt x="16768" y="21600"/>
                      <a:pt x="10800" y="21600"/>
                    </a:cubicBezTo>
                    <a:cubicBezTo>
                      <a:pt x="4836" y="21600"/>
                      <a:pt x="0" y="16762"/>
                      <a:pt x="0" y="10802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8" y="0"/>
                      <a:pt x="21600" y="4835"/>
                      <a:pt x="21600" y="10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19935732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3" name="Shape 4331"/>
              <p:cNvSpPr/>
              <p:nvPr/>
            </p:nvSpPr>
            <p:spPr>
              <a:xfrm>
                <a:off x="488588" y="250558"/>
                <a:ext cx="87355" cy="873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6" y="0"/>
                      <a:pt x="0" y="4847"/>
                      <a:pt x="0" y="10802"/>
                    </a:cubicBezTo>
                    <a:cubicBezTo>
                      <a:pt x="0" y="16756"/>
                      <a:pt x="4846" y="21600"/>
                      <a:pt x="10800" y="21600"/>
                    </a:cubicBezTo>
                    <a:cubicBezTo>
                      <a:pt x="16754" y="21600"/>
                      <a:pt x="21600" y="16756"/>
                      <a:pt x="21600" y="10802"/>
                    </a:cubicBezTo>
                    <a:cubicBezTo>
                      <a:pt x="21600" y="4847"/>
                      <a:pt x="16754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899"/>
                    </a:moveTo>
                    <a:cubicBezTo>
                      <a:pt x="16270" y="899"/>
                      <a:pt x="20698" y="5331"/>
                      <a:pt x="20698" y="10802"/>
                    </a:cubicBezTo>
                    <a:cubicBezTo>
                      <a:pt x="20698" y="16269"/>
                      <a:pt x="16270" y="20701"/>
                      <a:pt x="10800" y="20701"/>
                    </a:cubicBezTo>
                    <a:cubicBezTo>
                      <a:pt x="5333" y="20701"/>
                      <a:pt x="902" y="16269"/>
                      <a:pt x="902" y="10802"/>
                    </a:cubicBezTo>
                    <a:cubicBezTo>
                      <a:pt x="902" y="5331"/>
                      <a:pt x="5333" y="899"/>
                      <a:pt x="10800" y="899"/>
                    </a:cubicBez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656565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4" name="Shape 4332"/>
              <p:cNvSpPr/>
              <p:nvPr/>
            </p:nvSpPr>
            <p:spPr>
              <a:xfrm>
                <a:off x="513644" y="275614"/>
                <a:ext cx="55936" cy="559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2"/>
                      <a:pt x="16762" y="21600"/>
                      <a:pt x="10800" y="21600"/>
                    </a:cubicBezTo>
                    <a:cubicBezTo>
                      <a:pt x="4833" y="21600"/>
                      <a:pt x="0" y="16762"/>
                      <a:pt x="0" y="10800"/>
                    </a:cubicBezTo>
                    <a:cubicBezTo>
                      <a:pt x="0" y="4833"/>
                      <a:pt x="4833" y="0"/>
                      <a:pt x="10800" y="0"/>
                    </a:cubicBezTo>
                    <a:cubicBezTo>
                      <a:pt x="16762" y="0"/>
                      <a:pt x="21600" y="4833"/>
                      <a:pt x="216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9595A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5" name="Shape 4333"/>
              <p:cNvSpPr/>
              <p:nvPr/>
            </p:nvSpPr>
            <p:spPr>
              <a:xfrm>
                <a:off x="513644" y="263086"/>
                <a:ext cx="60646" cy="606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46" y="0"/>
                      <a:pt x="0" y="4849"/>
                      <a:pt x="0" y="10804"/>
                    </a:cubicBezTo>
                    <a:cubicBezTo>
                      <a:pt x="0" y="16755"/>
                      <a:pt x="4846" y="21600"/>
                      <a:pt x="10802" y="21600"/>
                    </a:cubicBezTo>
                    <a:cubicBezTo>
                      <a:pt x="16754" y="21600"/>
                      <a:pt x="21600" y="16755"/>
                      <a:pt x="21600" y="10804"/>
                    </a:cubicBezTo>
                    <a:cubicBezTo>
                      <a:pt x="21600" y="4849"/>
                      <a:pt x="16754" y="0"/>
                      <a:pt x="10802" y="0"/>
                    </a:cubicBezTo>
                    <a:cubicBezTo>
                      <a:pt x="10802" y="0"/>
                      <a:pt x="10802" y="0"/>
                      <a:pt x="10802" y="0"/>
                    </a:cubicBezTo>
                    <a:close/>
                    <a:moveTo>
                      <a:pt x="10802" y="845"/>
                    </a:moveTo>
                    <a:cubicBezTo>
                      <a:pt x="16301" y="845"/>
                      <a:pt x="20763" y="5302"/>
                      <a:pt x="20763" y="10804"/>
                    </a:cubicBezTo>
                    <a:cubicBezTo>
                      <a:pt x="20763" y="16302"/>
                      <a:pt x="16301" y="20764"/>
                      <a:pt x="10802" y="20764"/>
                    </a:cubicBezTo>
                    <a:cubicBezTo>
                      <a:pt x="5299" y="20764"/>
                      <a:pt x="841" y="16302"/>
                      <a:pt x="841" y="10804"/>
                    </a:cubicBezTo>
                    <a:cubicBezTo>
                      <a:pt x="841" y="5302"/>
                      <a:pt x="5299" y="845"/>
                      <a:pt x="10802" y="845"/>
                    </a:cubicBez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6" name="Shape 4334"/>
              <p:cNvSpPr/>
              <p:nvPr/>
            </p:nvSpPr>
            <p:spPr>
              <a:xfrm>
                <a:off x="513644" y="275614"/>
                <a:ext cx="43567" cy="435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7" y="21600"/>
                    </a:moveTo>
                    <a:cubicBezTo>
                      <a:pt x="4840" y="21600"/>
                      <a:pt x="0" y="16761"/>
                      <a:pt x="0" y="10806"/>
                    </a:cubicBezTo>
                    <a:cubicBezTo>
                      <a:pt x="0" y="4851"/>
                      <a:pt x="4840" y="0"/>
                      <a:pt x="10797" y="0"/>
                    </a:cubicBezTo>
                    <a:cubicBezTo>
                      <a:pt x="16753" y="0"/>
                      <a:pt x="21600" y="4851"/>
                      <a:pt x="21600" y="10806"/>
                    </a:cubicBezTo>
                    <a:cubicBezTo>
                      <a:pt x="21600" y="16761"/>
                      <a:pt x="16753" y="21600"/>
                      <a:pt x="1079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396078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7" name="Shape 4335"/>
              <p:cNvSpPr/>
              <p:nvPr/>
            </p:nvSpPr>
            <p:spPr>
              <a:xfrm>
                <a:off x="513644" y="275614"/>
                <a:ext cx="45929" cy="459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3" y="0"/>
                      <a:pt x="0" y="4839"/>
                      <a:pt x="0" y="10806"/>
                    </a:cubicBezTo>
                    <a:cubicBezTo>
                      <a:pt x="0" y="16767"/>
                      <a:pt x="4833" y="21600"/>
                      <a:pt x="10800" y="21600"/>
                    </a:cubicBezTo>
                    <a:cubicBezTo>
                      <a:pt x="16767" y="21600"/>
                      <a:pt x="21600" y="16767"/>
                      <a:pt x="21600" y="10806"/>
                    </a:cubicBezTo>
                    <a:cubicBezTo>
                      <a:pt x="21600" y="4839"/>
                      <a:pt x="16767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1110"/>
                    </a:moveTo>
                    <a:cubicBezTo>
                      <a:pt x="16145" y="1110"/>
                      <a:pt x="20490" y="5460"/>
                      <a:pt x="20490" y="10806"/>
                    </a:cubicBezTo>
                    <a:cubicBezTo>
                      <a:pt x="20490" y="16151"/>
                      <a:pt x="16145" y="20495"/>
                      <a:pt x="10800" y="20495"/>
                    </a:cubicBezTo>
                    <a:cubicBezTo>
                      <a:pt x="5449" y="20495"/>
                      <a:pt x="1110" y="16151"/>
                      <a:pt x="1110" y="10806"/>
                    </a:cubicBezTo>
                    <a:cubicBezTo>
                      <a:pt x="1110" y="5460"/>
                      <a:pt x="5449" y="1110"/>
                      <a:pt x="10800" y="1110"/>
                    </a:cubicBezTo>
                  </a:path>
                </a:pathLst>
              </a:custGeom>
              <a:gradFill flip="none" rotWithShape="1">
                <a:gsLst>
                  <a:gs pos="0">
                    <a:srgbClr val="677D8F">
                      <a:alpha val="0"/>
                    </a:srgbClr>
                  </a:gs>
                  <a:gs pos="100000">
                    <a:srgbClr val="677D8F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8" name="Shape 4336"/>
              <p:cNvSpPr/>
              <p:nvPr/>
            </p:nvSpPr>
            <p:spPr>
              <a:xfrm>
                <a:off x="513644" y="275614"/>
                <a:ext cx="41207" cy="412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6" y="0"/>
                      <a:pt x="0" y="4846"/>
                      <a:pt x="0" y="10806"/>
                    </a:cubicBezTo>
                    <a:cubicBezTo>
                      <a:pt x="0" y="16754"/>
                      <a:pt x="4836" y="21600"/>
                      <a:pt x="10800" y="21600"/>
                    </a:cubicBezTo>
                    <a:cubicBezTo>
                      <a:pt x="16758" y="21600"/>
                      <a:pt x="21600" y="16754"/>
                      <a:pt x="21600" y="10806"/>
                    </a:cubicBezTo>
                    <a:cubicBezTo>
                      <a:pt x="21600" y="4846"/>
                      <a:pt x="16758" y="0"/>
                      <a:pt x="108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396078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9" name="Shape 4337"/>
              <p:cNvSpPr/>
              <p:nvPr/>
            </p:nvSpPr>
            <p:spPr>
              <a:xfrm>
                <a:off x="526172" y="288142"/>
                <a:ext cx="29511" cy="295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5" y="0"/>
                      <a:pt x="0" y="4836"/>
                      <a:pt x="0" y="10800"/>
                    </a:cubicBezTo>
                    <a:cubicBezTo>
                      <a:pt x="0" y="16755"/>
                      <a:pt x="4845" y="21600"/>
                      <a:pt x="10800" y="21600"/>
                    </a:cubicBezTo>
                    <a:cubicBezTo>
                      <a:pt x="16755" y="21600"/>
                      <a:pt x="21600" y="16755"/>
                      <a:pt x="21600" y="10800"/>
                    </a:cubicBezTo>
                    <a:cubicBezTo>
                      <a:pt x="21600" y="4836"/>
                      <a:pt x="16755" y="0"/>
                      <a:pt x="108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002B57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0" name="Shape 4338"/>
              <p:cNvSpPr/>
              <p:nvPr/>
            </p:nvSpPr>
            <p:spPr>
              <a:xfrm>
                <a:off x="513644" y="275614"/>
                <a:ext cx="37732" cy="378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4" y="9858"/>
                    </a:moveTo>
                    <a:lnTo>
                      <a:pt x="16641" y="9858"/>
                    </a:lnTo>
                    <a:lnTo>
                      <a:pt x="10268" y="9858"/>
                    </a:lnTo>
                    <a:lnTo>
                      <a:pt x="10268" y="16716"/>
                    </a:lnTo>
                    <a:lnTo>
                      <a:pt x="10268" y="21572"/>
                    </a:lnTo>
                    <a:cubicBezTo>
                      <a:pt x="10422" y="21579"/>
                      <a:pt x="10576" y="21600"/>
                      <a:pt x="10737" y="21600"/>
                    </a:cubicBezTo>
                    <a:cubicBezTo>
                      <a:pt x="16725" y="21600"/>
                      <a:pt x="21600" y="16744"/>
                      <a:pt x="21600" y="10779"/>
                    </a:cubicBezTo>
                    <a:cubicBezTo>
                      <a:pt x="21600" y="10465"/>
                      <a:pt x="21572" y="10172"/>
                      <a:pt x="21544" y="9858"/>
                    </a:cubicBezTo>
                    <a:close/>
                    <a:moveTo>
                      <a:pt x="4952" y="9300"/>
                    </a:moveTo>
                    <a:lnTo>
                      <a:pt x="0" y="9300"/>
                    </a:lnTo>
                    <a:cubicBezTo>
                      <a:pt x="714" y="4200"/>
                      <a:pt x="5001" y="223"/>
                      <a:pt x="10268" y="0"/>
                    </a:cubicBezTo>
                    <a:lnTo>
                      <a:pt x="10268" y="4856"/>
                    </a:lnTo>
                    <a:cubicBezTo>
                      <a:pt x="7690" y="5065"/>
                      <a:pt x="5582" y="6879"/>
                      <a:pt x="4952" y="93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1" name="Shape 4339"/>
              <p:cNvSpPr/>
              <p:nvPr/>
            </p:nvSpPr>
            <p:spPr>
              <a:xfrm>
                <a:off x="538700" y="300670"/>
                <a:ext cx="8049" cy="80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42" h="19029" extrusionOk="0">
                    <a:moveTo>
                      <a:pt x="15009" y="15010"/>
                    </a:moveTo>
                    <a:cubicBezTo>
                      <a:pt x="10695" y="19289"/>
                      <a:pt x="4796" y="20315"/>
                      <a:pt x="1744" y="17296"/>
                    </a:cubicBezTo>
                    <a:cubicBezTo>
                      <a:pt x="-1279" y="14278"/>
                      <a:pt x="-281" y="8328"/>
                      <a:pt x="4033" y="4020"/>
                    </a:cubicBezTo>
                    <a:cubicBezTo>
                      <a:pt x="8318" y="-259"/>
                      <a:pt x="14275" y="-1285"/>
                      <a:pt x="17298" y="1734"/>
                    </a:cubicBezTo>
                    <a:cubicBezTo>
                      <a:pt x="20321" y="4782"/>
                      <a:pt x="19323" y="10702"/>
                      <a:pt x="15009" y="1501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2" name="Shape 4340"/>
              <p:cNvSpPr/>
              <p:nvPr/>
            </p:nvSpPr>
            <p:spPr>
              <a:xfrm>
                <a:off x="526172" y="288142"/>
                <a:ext cx="13348" cy="133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10"/>
                    </a:moveTo>
                    <a:cubicBezTo>
                      <a:pt x="21600" y="16749"/>
                      <a:pt x="16769" y="21600"/>
                      <a:pt x="10810" y="21600"/>
                    </a:cubicBezTo>
                    <a:cubicBezTo>
                      <a:pt x="4851" y="21600"/>
                      <a:pt x="0" y="16749"/>
                      <a:pt x="0" y="10810"/>
                    </a:cubicBezTo>
                    <a:cubicBezTo>
                      <a:pt x="0" y="4831"/>
                      <a:pt x="4851" y="0"/>
                      <a:pt x="10810" y="0"/>
                    </a:cubicBezTo>
                    <a:cubicBezTo>
                      <a:pt x="16769" y="0"/>
                      <a:pt x="21600" y="4831"/>
                      <a:pt x="21600" y="1081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3" name="Shape 4341"/>
              <p:cNvSpPr/>
              <p:nvPr/>
            </p:nvSpPr>
            <p:spPr>
              <a:xfrm>
                <a:off x="12527" y="2731086"/>
                <a:ext cx="20604" cy="1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19135784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4" name="Shape 4342"/>
              <p:cNvSpPr/>
              <p:nvPr/>
            </p:nvSpPr>
            <p:spPr>
              <a:xfrm>
                <a:off x="1578517" y="2731086"/>
                <a:ext cx="20604" cy="1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19135784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5" name="Shape 4343"/>
              <p:cNvSpPr/>
              <p:nvPr/>
            </p:nvSpPr>
            <p:spPr>
              <a:xfrm>
                <a:off x="651451" y="263086"/>
                <a:ext cx="311816" cy="799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830" y="0"/>
                    </a:moveTo>
                    <a:lnTo>
                      <a:pt x="2770" y="0"/>
                    </a:lnTo>
                    <a:cubicBezTo>
                      <a:pt x="1243" y="0"/>
                      <a:pt x="0" y="4841"/>
                      <a:pt x="0" y="10797"/>
                    </a:cubicBezTo>
                    <a:cubicBezTo>
                      <a:pt x="0" y="16759"/>
                      <a:pt x="1243" y="21600"/>
                      <a:pt x="2770" y="21600"/>
                    </a:cubicBezTo>
                    <a:lnTo>
                      <a:pt x="18830" y="21600"/>
                    </a:lnTo>
                    <a:cubicBezTo>
                      <a:pt x="20358" y="21600"/>
                      <a:pt x="21600" y="16759"/>
                      <a:pt x="21600" y="10797"/>
                    </a:cubicBezTo>
                    <a:cubicBezTo>
                      <a:pt x="21600" y="4841"/>
                      <a:pt x="20358" y="0"/>
                      <a:pt x="18830" y="0"/>
                    </a:cubicBezTo>
                    <a:cubicBezTo>
                      <a:pt x="18830" y="0"/>
                      <a:pt x="18830" y="0"/>
                      <a:pt x="18830" y="0"/>
                    </a:cubicBezTo>
                    <a:close/>
                    <a:moveTo>
                      <a:pt x="18830" y="982"/>
                    </a:moveTo>
                    <a:cubicBezTo>
                      <a:pt x="20221" y="982"/>
                      <a:pt x="21348" y="5377"/>
                      <a:pt x="21348" y="10797"/>
                    </a:cubicBezTo>
                    <a:cubicBezTo>
                      <a:pt x="21348" y="16223"/>
                      <a:pt x="20221" y="20618"/>
                      <a:pt x="18830" y="20618"/>
                    </a:cubicBezTo>
                    <a:lnTo>
                      <a:pt x="2770" y="20618"/>
                    </a:lnTo>
                    <a:cubicBezTo>
                      <a:pt x="1380" y="20618"/>
                      <a:pt x="252" y="16223"/>
                      <a:pt x="252" y="10797"/>
                    </a:cubicBezTo>
                    <a:cubicBezTo>
                      <a:pt x="252" y="5377"/>
                      <a:pt x="1380" y="982"/>
                      <a:pt x="2770" y="982"/>
                    </a:cubicBezTo>
                    <a:lnTo>
                      <a:pt x="18830" y="982"/>
                    </a:ln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656565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6" name="Shape 4344"/>
              <p:cNvSpPr/>
              <p:nvPr/>
            </p:nvSpPr>
            <p:spPr>
              <a:xfrm>
                <a:off x="651451" y="263086"/>
                <a:ext cx="304550" cy="72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1" y="0"/>
                    </a:moveTo>
                    <a:lnTo>
                      <a:pt x="2579" y="0"/>
                    </a:lnTo>
                    <a:cubicBezTo>
                      <a:pt x="1155" y="0"/>
                      <a:pt x="0" y="4832"/>
                      <a:pt x="0" y="10802"/>
                    </a:cubicBezTo>
                    <a:cubicBezTo>
                      <a:pt x="0" y="16768"/>
                      <a:pt x="1155" y="21600"/>
                      <a:pt x="2579" y="21600"/>
                    </a:cubicBezTo>
                    <a:lnTo>
                      <a:pt x="19021" y="21600"/>
                    </a:lnTo>
                    <a:cubicBezTo>
                      <a:pt x="20446" y="21600"/>
                      <a:pt x="21600" y="16768"/>
                      <a:pt x="21600" y="10802"/>
                    </a:cubicBezTo>
                    <a:cubicBezTo>
                      <a:pt x="21600" y="4832"/>
                      <a:pt x="20446" y="0"/>
                      <a:pt x="190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3F3F3F">
                      <a:alpha val="0"/>
                    </a:srgbClr>
                  </a:gs>
                  <a:gs pos="100000">
                    <a:srgbClr val="202020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7" name="Shape 4345"/>
              <p:cNvSpPr/>
              <p:nvPr/>
            </p:nvSpPr>
            <p:spPr>
              <a:xfrm>
                <a:off x="651451" y="263086"/>
                <a:ext cx="304550" cy="72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1" y="0"/>
                    </a:moveTo>
                    <a:lnTo>
                      <a:pt x="2579" y="0"/>
                    </a:lnTo>
                    <a:cubicBezTo>
                      <a:pt x="1155" y="0"/>
                      <a:pt x="0" y="4832"/>
                      <a:pt x="0" y="10802"/>
                    </a:cubicBezTo>
                    <a:cubicBezTo>
                      <a:pt x="0" y="16768"/>
                      <a:pt x="1155" y="21600"/>
                      <a:pt x="2579" y="21600"/>
                    </a:cubicBezTo>
                    <a:lnTo>
                      <a:pt x="19021" y="21600"/>
                    </a:lnTo>
                    <a:cubicBezTo>
                      <a:pt x="20446" y="21600"/>
                      <a:pt x="21600" y="16768"/>
                      <a:pt x="21600" y="10802"/>
                    </a:cubicBezTo>
                    <a:cubicBezTo>
                      <a:pt x="21600" y="4832"/>
                      <a:pt x="20446" y="0"/>
                      <a:pt x="190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02020">
                      <a:alpha val="0"/>
                    </a:srgbClr>
                  </a:gs>
                  <a:gs pos="100000">
                    <a:srgbClr val="202020">
                      <a:alpha val="0"/>
                    </a:srgbClr>
                  </a:gs>
                </a:gsLst>
                <a:lin ang="16756357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8" name="Shape 4346"/>
              <p:cNvSpPr/>
              <p:nvPr/>
            </p:nvSpPr>
            <p:spPr>
              <a:xfrm>
                <a:off x="663979" y="288142"/>
                <a:ext cx="268176" cy="36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37" y="0"/>
                    </a:moveTo>
                    <a:lnTo>
                      <a:pt x="1464" y="0"/>
                    </a:lnTo>
                    <a:cubicBezTo>
                      <a:pt x="656" y="0"/>
                      <a:pt x="0" y="4844"/>
                      <a:pt x="0" y="10793"/>
                    </a:cubicBezTo>
                    <a:cubicBezTo>
                      <a:pt x="0" y="16756"/>
                      <a:pt x="656" y="21600"/>
                      <a:pt x="1464" y="21600"/>
                    </a:cubicBezTo>
                    <a:lnTo>
                      <a:pt x="20137" y="21600"/>
                    </a:lnTo>
                    <a:cubicBezTo>
                      <a:pt x="20945" y="21600"/>
                      <a:pt x="21600" y="16756"/>
                      <a:pt x="21600" y="10793"/>
                    </a:cubicBezTo>
                    <a:cubicBezTo>
                      <a:pt x="21600" y="4844"/>
                      <a:pt x="20945" y="0"/>
                      <a:pt x="2013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F7F7F">
                      <a:alpha val="0"/>
                    </a:srgbClr>
                  </a:gs>
                  <a:gs pos="100000">
                    <a:srgbClr val="7F7F7F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9" name="Shape 4347"/>
              <p:cNvSpPr/>
              <p:nvPr/>
            </p:nvSpPr>
            <p:spPr>
              <a:xfrm>
                <a:off x="864426" y="275614"/>
                <a:ext cx="86351" cy="604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635" y="5234"/>
                    </a:moveTo>
                    <a:cubicBezTo>
                      <a:pt x="16416" y="6393"/>
                      <a:pt x="16899" y="7958"/>
                      <a:pt x="16899" y="9689"/>
                    </a:cubicBezTo>
                    <a:cubicBezTo>
                      <a:pt x="16899" y="13275"/>
                      <a:pt x="14864" y="16187"/>
                      <a:pt x="12355" y="16187"/>
                    </a:cubicBezTo>
                    <a:lnTo>
                      <a:pt x="0" y="16187"/>
                    </a:lnTo>
                    <a:lnTo>
                      <a:pt x="0" y="21600"/>
                    </a:lnTo>
                    <a:lnTo>
                      <a:pt x="12505" y="21600"/>
                    </a:lnTo>
                    <a:cubicBezTo>
                      <a:pt x="17530" y="21600"/>
                      <a:pt x="21600" y="15785"/>
                      <a:pt x="21600" y="8605"/>
                    </a:cubicBezTo>
                    <a:cubicBezTo>
                      <a:pt x="21600" y="5299"/>
                      <a:pt x="20725" y="2291"/>
                      <a:pt x="19302" y="0"/>
                    </a:cubicBezTo>
                    <a:cubicBezTo>
                      <a:pt x="19302" y="0"/>
                      <a:pt x="15635" y="5234"/>
                      <a:pt x="15635" y="52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D9D9D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18924342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0" name="Shape 4348"/>
              <p:cNvSpPr/>
              <p:nvPr/>
            </p:nvSpPr>
            <p:spPr>
              <a:xfrm>
                <a:off x="663979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1" name="Shape 4349"/>
              <p:cNvSpPr/>
              <p:nvPr/>
            </p:nvSpPr>
            <p:spPr>
              <a:xfrm>
                <a:off x="676507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2" name="Shape 4350"/>
              <p:cNvSpPr/>
              <p:nvPr/>
            </p:nvSpPr>
            <p:spPr>
              <a:xfrm>
                <a:off x="676507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3" name="Shape 4351"/>
              <p:cNvSpPr/>
              <p:nvPr/>
            </p:nvSpPr>
            <p:spPr>
              <a:xfrm>
                <a:off x="689035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4" name="Shape 4352"/>
              <p:cNvSpPr/>
              <p:nvPr/>
            </p:nvSpPr>
            <p:spPr>
              <a:xfrm>
                <a:off x="701563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5" name="Shape 4353"/>
              <p:cNvSpPr/>
              <p:nvPr/>
            </p:nvSpPr>
            <p:spPr>
              <a:xfrm>
                <a:off x="701563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6" name="Shape 4354"/>
              <p:cNvSpPr/>
              <p:nvPr/>
            </p:nvSpPr>
            <p:spPr>
              <a:xfrm>
                <a:off x="714091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7" name="Shape 4355"/>
              <p:cNvSpPr/>
              <p:nvPr/>
            </p:nvSpPr>
            <p:spPr>
              <a:xfrm>
                <a:off x="726619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8" name="Shape 4356"/>
              <p:cNvSpPr/>
              <p:nvPr/>
            </p:nvSpPr>
            <p:spPr>
              <a:xfrm>
                <a:off x="726619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9" name="Shape 4357"/>
              <p:cNvSpPr/>
              <p:nvPr/>
            </p:nvSpPr>
            <p:spPr>
              <a:xfrm>
                <a:off x="739147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0" name="Shape 4358"/>
              <p:cNvSpPr/>
              <p:nvPr/>
            </p:nvSpPr>
            <p:spPr>
              <a:xfrm>
                <a:off x="751675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96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1" name="Shape 4359"/>
              <p:cNvSpPr/>
              <p:nvPr/>
            </p:nvSpPr>
            <p:spPr>
              <a:xfrm>
                <a:off x="751675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2" name="Shape 4360"/>
              <p:cNvSpPr/>
              <p:nvPr/>
            </p:nvSpPr>
            <p:spPr>
              <a:xfrm>
                <a:off x="764203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04" y="21600"/>
                    </a:moveTo>
                    <a:lnTo>
                      <a:pt x="0" y="20979"/>
                    </a:lnTo>
                    <a:lnTo>
                      <a:pt x="17970" y="0"/>
                    </a:lnTo>
                    <a:lnTo>
                      <a:pt x="21600" y="627"/>
                    </a:lnTo>
                    <a:cubicBezTo>
                      <a:pt x="21600" y="627"/>
                      <a:pt x="3604" y="21600"/>
                      <a:pt x="3604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3" name="Shape 4361"/>
              <p:cNvSpPr/>
              <p:nvPr/>
            </p:nvSpPr>
            <p:spPr>
              <a:xfrm>
                <a:off x="776731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4" name="Shape 4362"/>
              <p:cNvSpPr/>
              <p:nvPr/>
            </p:nvSpPr>
            <p:spPr>
              <a:xfrm>
                <a:off x="776731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5" name="Shape 4363"/>
              <p:cNvSpPr/>
              <p:nvPr/>
            </p:nvSpPr>
            <p:spPr>
              <a:xfrm>
                <a:off x="789258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6" name="Shape 4364"/>
              <p:cNvSpPr/>
              <p:nvPr/>
            </p:nvSpPr>
            <p:spPr>
              <a:xfrm>
                <a:off x="801786" y="275614"/>
                <a:ext cx="20262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3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13" y="21600"/>
                      <a:pt x="3613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7" name="Shape 4365"/>
              <p:cNvSpPr/>
              <p:nvPr/>
            </p:nvSpPr>
            <p:spPr>
              <a:xfrm>
                <a:off x="801786" y="275614"/>
                <a:ext cx="20262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8" name="Shape 4366"/>
              <p:cNvSpPr/>
              <p:nvPr/>
            </p:nvSpPr>
            <p:spPr>
              <a:xfrm>
                <a:off x="814314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9" name="Shape 4367"/>
              <p:cNvSpPr/>
              <p:nvPr/>
            </p:nvSpPr>
            <p:spPr>
              <a:xfrm>
                <a:off x="826842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0" name="Shape 4368"/>
              <p:cNvSpPr/>
              <p:nvPr/>
            </p:nvSpPr>
            <p:spPr>
              <a:xfrm>
                <a:off x="826842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1" name="Shape 4369"/>
              <p:cNvSpPr/>
              <p:nvPr/>
            </p:nvSpPr>
            <p:spPr>
              <a:xfrm>
                <a:off x="839370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70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2" name="Shape 4370"/>
              <p:cNvSpPr/>
              <p:nvPr/>
            </p:nvSpPr>
            <p:spPr>
              <a:xfrm>
                <a:off x="851898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3" name="Shape 4371"/>
              <p:cNvSpPr/>
              <p:nvPr/>
            </p:nvSpPr>
            <p:spPr>
              <a:xfrm>
                <a:off x="851898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4" name="Shape 4372"/>
              <p:cNvSpPr/>
              <p:nvPr/>
            </p:nvSpPr>
            <p:spPr>
              <a:xfrm>
                <a:off x="864426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5" name="Shape 4373"/>
              <p:cNvSpPr/>
              <p:nvPr/>
            </p:nvSpPr>
            <p:spPr>
              <a:xfrm>
                <a:off x="876954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6" name="Shape 4374"/>
              <p:cNvSpPr/>
              <p:nvPr/>
            </p:nvSpPr>
            <p:spPr>
              <a:xfrm>
                <a:off x="876954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7" name="Shape 4375"/>
              <p:cNvSpPr/>
              <p:nvPr/>
            </p:nvSpPr>
            <p:spPr>
              <a:xfrm>
                <a:off x="889482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8" name="Shape 4376"/>
              <p:cNvSpPr/>
              <p:nvPr/>
            </p:nvSpPr>
            <p:spPr>
              <a:xfrm>
                <a:off x="902010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9" name="Shape 4377"/>
              <p:cNvSpPr/>
              <p:nvPr/>
            </p:nvSpPr>
            <p:spPr>
              <a:xfrm>
                <a:off x="902010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0" name="Shape 4378"/>
              <p:cNvSpPr/>
              <p:nvPr/>
            </p:nvSpPr>
            <p:spPr>
              <a:xfrm>
                <a:off x="914538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1" name="Shape 4379"/>
              <p:cNvSpPr/>
              <p:nvPr/>
            </p:nvSpPr>
            <p:spPr>
              <a:xfrm>
                <a:off x="927066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2" name="Shape 4380"/>
              <p:cNvSpPr/>
              <p:nvPr/>
            </p:nvSpPr>
            <p:spPr>
              <a:xfrm>
                <a:off x="663979" y="288142"/>
                <a:ext cx="268176" cy="36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37" y="0"/>
                    </a:moveTo>
                    <a:lnTo>
                      <a:pt x="1464" y="0"/>
                    </a:lnTo>
                    <a:cubicBezTo>
                      <a:pt x="656" y="0"/>
                      <a:pt x="0" y="4844"/>
                      <a:pt x="0" y="10793"/>
                    </a:cubicBezTo>
                    <a:cubicBezTo>
                      <a:pt x="0" y="16756"/>
                      <a:pt x="656" y="21600"/>
                      <a:pt x="1464" y="21600"/>
                    </a:cubicBezTo>
                    <a:lnTo>
                      <a:pt x="20137" y="21600"/>
                    </a:lnTo>
                    <a:cubicBezTo>
                      <a:pt x="20945" y="21600"/>
                      <a:pt x="21600" y="16756"/>
                      <a:pt x="21600" y="10793"/>
                    </a:cubicBezTo>
                    <a:cubicBezTo>
                      <a:pt x="21600" y="4844"/>
                      <a:pt x="20945" y="0"/>
                      <a:pt x="2013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51F25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3" name="Shape 4381"/>
              <p:cNvSpPr/>
              <p:nvPr/>
            </p:nvSpPr>
            <p:spPr>
              <a:xfrm>
                <a:off x="112751" y="538700"/>
                <a:ext cx="1383222" cy="20437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3" y="21369"/>
                    </a:moveTo>
                    <a:cubicBezTo>
                      <a:pt x="21543" y="21476"/>
                      <a:pt x="21416" y="21561"/>
                      <a:pt x="21259" y="21561"/>
                    </a:cubicBezTo>
                    <a:lnTo>
                      <a:pt x="340" y="21561"/>
                    </a:lnTo>
                    <a:cubicBezTo>
                      <a:pt x="184" y="21561"/>
                      <a:pt x="57" y="21476"/>
                      <a:pt x="57" y="21369"/>
                    </a:cubicBezTo>
                    <a:lnTo>
                      <a:pt x="57" y="231"/>
                    </a:lnTo>
                    <a:cubicBezTo>
                      <a:pt x="57" y="125"/>
                      <a:pt x="184" y="39"/>
                      <a:pt x="340" y="39"/>
                    </a:cubicBezTo>
                    <a:lnTo>
                      <a:pt x="21259" y="39"/>
                    </a:lnTo>
                    <a:cubicBezTo>
                      <a:pt x="21416" y="39"/>
                      <a:pt x="21543" y="125"/>
                      <a:pt x="21543" y="231"/>
                    </a:cubicBezTo>
                    <a:cubicBezTo>
                      <a:pt x="21543" y="231"/>
                      <a:pt x="21543" y="21369"/>
                      <a:pt x="21543" y="21369"/>
                    </a:cubicBezTo>
                    <a:close/>
                    <a:moveTo>
                      <a:pt x="21259" y="0"/>
                    </a:moveTo>
                    <a:lnTo>
                      <a:pt x="340" y="0"/>
                    </a:lnTo>
                    <a:cubicBezTo>
                      <a:pt x="153" y="0"/>
                      <a:pt x="0" y="103"/>
                      <a:pt x="0" y="231"/>
                    </a:cubicBezTo>
                    <a:lnTo>
                      <a:pt x="0" y="21369"/>
                    </a:lnTo>
                    <a:cubicBezTo>
                      <a:pt x="0" y="21497"/>
                      <a:pt x="153" y="21600"/>
                      <a:pt x="340" y="21600"/>
                    </a:cubicBezTo>
                    <a:lnTo>
                      <a:pt x="21259" y="21600"/>
                    </a:lnTo>
                    <a:cubicBezTo>
                      <a:pt x="21447" y="21600"/>
                      <a:pt x="21600" y="21497"/>
                      <a:pt x="21600" y="21369"/>
                    </a:cubicBezTo>
                    <a:lnTo>
                      <a:pt x="21600" y="231"/>
                    </a:lnTo>
                    <a:cubicBezTo>
                      <a:pt x="21600" y="103"/>
                      <a:pt x="21447" y="0"/>
                      <a:pt x="21259" y="0"/>
                    </a:cubicBezTo>
                    <a:close/>
                  </a:path>
                </a:pathLst>
              </a:custGeom>
              <a:solidFill>
                <a:srgbClr val="1212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4" name="Shape 4382"/>
              <p:cNvSpPr/>
              <p:nvPr/>
            </p:nvSpPr>
            <p:spPr>
              <a:xfrm>
                <a:off x="137807" y="563756"/>
                <a:ext cx="1339607" cy="2000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9" y="39"/>
                    </a:moveTo>
                    <a:lnTo>
                      <a:pt x="21541" y="39"/>
                    </a:lnTo>
                    <a:lnTo>
                      <a:pt x="21541" y="21561"/>
                    </a:lnTo>
                    <a:lnTo>
                      <a:pt x="59" y="21561"/>
                    </a:lnTo>
                    <a:cubicBezTo>
                      <a:pt x="59" y="21561"/>
                      <a:pt x="59" y="39"/>
                      <a:pt x="59" y="39"/>
                    </a:cubicBezTo>
                    <a:close/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1212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5" name="Shape 4383"/>
              <p:cNvSpPr/>
              <p:nvPr/>
            </p:nvSpPr>
            <p:spPr>
              <a:xfrm>
                <a:off x="137807" y="563756"/>
                <a:ext cx="1332327" cy="19927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52" name="Shape 4387"/>
            <p:cNvSpPr/>
            <p:nvPr/>
          </p:nvSpPr>
          <p:spPr>
            <a:xfrm>
              <a:off x="768740" y="62639"/>
              <a:ext cx="791596" cy="242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34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1787"/>
                  </a:lnTo>
                  <a:cubicBezTo>
                    <a:pt x="21600" y="801"/>
                    <a:pt x="19148" y="0"/>
                    <a:pt x="16134" y="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7" name="Picture Placeholder 3"/>
          <p:cNvSpPr>
            <a:spLocks noGrp="1"/>
          </p:cNvSpPr>
          <p:nvPr userDrawn="1">
            <p:ph type="pic" sz="quarter" idx="16"/>
          </p:nvPr>
        </p:nvSpPr>
        <p:spPr>
          <a:xfrm>
            <a:off x="4548536" y="4236498"/>
            <a:ext cx="700486" cy="103016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8" name="Picture Placeholder 3"/>
          <p:cNvSpPr>
            <a:spLocks noGrp="1"/>
          </p:cNvSpPr>
          <p:nvPr userDrawn="1">
            <p:ph type="pic" sz="quarter" idx="17"/>
          </p:nvPr>
        </p:nvSpPr>
        <p:spPr>
          <a:xfrm>
            <a:off x="5272655" y="3875888"/>
            <a:ext cx="1588606" cy="120066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11" name="Group 4427"/>
          <p:cNvGrpSpPr/>
          <p:nvPr userDrawn="1"/>
        </p:nvGrpSpPr>
        <p:grpSpPr>
          <a:xfrm>
            <a:off x="131346" y="3867762"/>
            <a:ext cx="2917938" cy="1674473"/>
            <a:chOff x="-1" y="0"/>
            <a:chExt cx="5681952" cy="3260612"/>
          </a:xfrm>
        </p:grpSpPr>
        <p:sp>
          <p:nvSpPr>
            <p:cNvPr id="12" name="Shape 4389"/>
            <p:cNvSpPr/>
            <p:nvPr/>
          </p:nvSpPr>
          <p:spPr>
            <a:xfrm>
              <a:off x="0" y="0"/>
              <a:ext cx="5681950" cy="326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5" y="20485"/>
                  </a:moveTo>
                  <a:lnTo>
                    <a:pt x="19535" y="20405"/>
                  </a:lnTo>
                  <a:cubicBezTo>
                    <a:pt x="19536" y="20384"/>
                    <a:pt x="19537" y="20363"/>
                    <a:pt x="19537" y="20341"/>
                  </a:cubicBezTo>
                  <a:lnTo>
                    <a:pt x="19537" y="20400"/>
                  </a:lnTo>
                  <a:cubicBezTo>
                    <a:pt x="19537" y="20428"/>
                    <a:pt x="19536" y="20457"/>
                    <a:pt x="19535" y="20485"/>
                  </a:cubicBezTo>
                  <a:close/>
                  <a:moveTo>
                    <a:pt x="19577" y="20787"/>
                  </a:moveTo>
                  <a:cubicBezTo>
                    <a:pt x="19602" y="20667"/>
                    <a:pt x="19616" y="20538"/>
                    <a:pt x="19616" y="20404"/>
                  </a:cubicBezTo>
                  <a:lnTo>
                    <a:pt x="19616" y="1137"/>
                  </a:lnTo>
                  <a:cubicBezTo>
                    <a:pt x="19616" y="509"/>
                    <a:pt x="19324" y="0"/>
                    <a:pt x="18964" y="0"/>
                  </a:cubicBezTo>
                  <a:lnTo>
                    <a:pt x="2636" y="0"/>
                  </a:lnTo>
                  <a:cubicBezTo>
                    <a:pt x="2276" y="0"/>
                    <a:pt x="1984" y="509"/>
                    <a:pt x="1984" y="1137"/>
                  </a:cubicBezTo>
                  <a:lnTo>
                    <a:pt x="1984" y="20404"/>
                  </a:lnTo>
                  <a:cubicBezTo>
                    <a:pt x="1984" y="20538"/>
                    <a:pt x="1998" y="20667"/>
                    <a:pt x="2023" y="20787"/>
                  </a:cubicBezTo>
                  <a:lnTo>
                    <a:pt x="0" y="20787"/>
                  </a:lnTo>
                  <a:lnTo>
                    <a:pt x="0" y="20836"/>
                  </a:lnTo>
                  <a:cubicBezTo>
                    <a:pt x="8" y="20851"/>
                    <a:pt x="19" y="20867"/>
                    <a:pt x="31" y="20882"/>
                  </a:cubicBezTo>
                  <a:cubicBezTo>
                    <a:pt x="41" y="20895"/>
                    <a:pt x="53" y="20907"/>
                    <a:pt x="67" y="20920"/>
                  </a:cubicBezTo>
                  <a:cubicBezTo>
                    <a:pt x="72" y="20925"/>
                    <a:pt x="78" y="20929"/>
                    <a:pt x="84" y="20934"/>
                  </a:cubicBezTo>
                  <a:cubicBezTo>
                    <a:pt x="93" y="20942"/>
                    <a:pt x="101" y="20949"/>
                    <a:pt x="110" y="20957"/>
                  </a:cubicBezTo>
                  <a:cubicBezTo>
                    <a:pt x="118" y="20963"/>
                    <a:pt x="127" y="20969"/>
                    <a:pt x="136" y="20975"/>
                  </a:cubicBezTo>
                  <a:cubicBezTo>
                    <a:pt x="144" y="20981"/>
                    <a:pt x="153" y="20987"/>
                    <a:pt x="162" y="20993"/>
                  </a:cubicBezTo>
                  <a:cubicBezTo>
                    <a:pt x="172" y="20999"/>
                    <a:pt x="183" y="21006"/>
                    <a:pt x="194" y="21012"/>
                  </a:cubicBezTo>
                  <a:cubicBezTo>
                    <a:pt x="202" y="21017"/>
                    <a:pt x="208" y="21021"/>
                    <a:pt x="216" y="21025"/>
                  </a:cubicBezTo>
                  <a:lnTo>
                    <a:pt x="216" y="21025"/>
                  </a:lnTo>
                  <a:cubicBezTo>
                    <a:pt x="819" y="21366"/>
                    <a:pt x="2442" y="21600"/>
                    <a:pt x="3593" y="21600"/>
                  </a:cubicBezTo>
                  <a:lnTo>
                    <a:pt x="18022" y="21600"/>
                  </a:lnTo>
                  <a:cubicBezTo>
                    <a:pt x="19173" y="21600"/>
                    <a:pt x="20796" y="21366"/>
                    <a:pt x="21399" y="21025"/>
                  </a:cubicBezTo>
                  <a:lnTo>
                    <a:pt x="21399" y="21025"/>
                  </a:lnTo>
                  <a:cubicBezTo>
                    <a:pt x="21406" y="21022"/>
                    <a:pt x="21412" y="21018"/>
                    <a:pt x="21418" y="21014"/>
                  </a:cubicBezTo>
                  <a:cubicBezTo>
                    <a:pt x="21430" y="21007"/>
                    <a:pt x="21442" y="21000"/>
                    <a:pt x="21453" y="20993"/>
                  </a:cubicBezTo>
                  <a:cubicBezTo>
                    <a:pt x="21462" y="20987"/>
                    <a:pt x="21469" y="20981"/>
                    <a:pt x="21478" y="20976"/>
                  </a:cubicBezTo>
                  <a:cubicBezTo>
                    <a:pt x="21487" y="20969"/>
                    <a:pt x="21496" y="20963"/>
                    <a:pt x="21505" y="20956"/>
                  </a:cubicBezTo>
                  <a:cubicBezTo>
                    <a:pt x="21514" y="20949"/>
                    <a:pt x="21522" y="20942"/>
                    <a:pt x="21530" y="20935"/>
                  </a:cubicBezTo>
                  <a:cubicBezTo>
                    <a:pt x="21536" y="20930"/>
                    <a:pt x="21543" y="20925"/>
                    <a:pt x="21548" y="20920"/>
                  </a:cubicBezTo>
                  <a:cubicBezTo>
                    <a:pt x="21562" y="20907"/>
                    <a:pt x="21573" y="20895"/>
                    <a:pt x="21584" y="20882"/>
                  </a:cubicBezTo>
                  <a:cubicBezTo>
                    <a:pt x="21590" y="20875"/>
                    <a:pt x="21595" y="20868"/>
                    <a:pt x="21600" y="20860"/>
                  </a:cubicBezTo>
                  <a:lnTo>
                    <a:pt x="21600" y="20787"/>
                  </a:lnTo>
                  <a:cubicBezTo>
                    <a:pt x="21600" y="20787"/>
                    <a:pt x="19577" y="20787"/>
                    <a:pt x="19577" y="20787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7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3" name="Group 4423"/>
            <p:cNvGrpSpPr/>
            <p:nvPr/>
          </p:nvGrpSpPr>
          <p:grpSpPr>
            <a:xfrm>
              <a:off x="-1" y="3847"/>
              <a:ext cx="5681952" cy="3252918"/>
              <a:chOff x="0" y="0"/>
              <a:chExt cx="5681950" cy="3252916"/>
            </a:xfrm>
          </p:grpSpPr>
          <p:sp>
            <p:nvSpPr>
              <p:cNvPr id="16" name="Shape 4390"/>
              <p:cNvSpPr/>
              <p:nvPr/>
            </p:nvSpPr>
            <p:spPr>
              <a:xfrm>
                <a:off x="5098863" y="3069340"/>
                <a:ext cx="37811" cy="71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A8AAA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" name="Shape 4391"/>
              <p:cNvSpPr/>
              <p:nvPr/>
            </p:nvSpPr>
            <p:spPr>
              <a:xfrm>
                <a:off x="538700" y="3069340"/>
                <a:ext cx="37818" cy="71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A8AAA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" name="Shape 4392"/>
              <p:cNvSpPr/>
              <p:nvPr/>
            </p:nvSpPr>
            <p:spPr>
              <a:xfrm>
                <a:off x="513644" y="0"/>
                <a:ext cx="4638109" cy="32516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01" y="0"/>
                    </a:moveTo>
                    <a:lnTo>
                      <a:pt x="799" y="0"/>
                    </a:lnTo>
                    <a:cubicBezTo>
                      <a:pt x="358" y="0"/>
                      <a:pt x="0" y="510"/>
                      <a:pt x="0" y="1140"/>
                    </a:cubicBezTo>
                    <a:lnTo>
                      <a:pt x="0" y="20460"/>
                    </a:lnTo>
                    <a:cubicBezTo>
                      <a:pt x="0" y="21090"/>
                      <a:pt x="358" y="21600"/>
                      <a:pt x="799" y="21600"/>
                    </a:cubicBezTo>
                    <a:lnTo>
                      <a:pt x="20801" y="21600"/>
                    </a:lnTo>
                    <a:cubicBezTo>
                      <a:pt x="21242" y="21600"/>
                      <a:pt x="21600" y="21090"/>
                      <a:pt x="21600" y="20460"/>
                    </a:cubicBezTo>
                    <a:lnTo>
                      <a:pt x="21600" y="1140"/>
                    </a:lnTo>
                    <a:cubicBezTo>
                      <a:pt x="21600" y="510"/>
                      <a:pt x="21242" y="0"/>
                      <a:pt x="20801" y="0"/>
                    </a:cubicBezTo>
                    <a:cubicBezTo>
                      <a:pt x="20801" y="0"/>
                      <a:pt x="20801" y="0"/>
                      <a:pt x="20801" y="0"/>
                    </a:cubicBezTo>
                    <a:close/>
                    <a:moveTo>
                      <a:pt x="20801" y="138"/>
                    </a:moveTo>
                    <a:cubicBezTo>
                      <a:pt x="21188" y="138"/>
                      <a:pt x="21504" y="587"/>
                      <a:pt x="21504" y="1140"/>
                    </a:cubicBezTo>
                    <a:lnTo>
                      <a:pt x="21504" y="20460"/>
                    </a:lnTo>
                    <a:cubicBezTo>
                      <a:pt x="21504" y="21013"/>
                      <a:pt x="21188" y="21462"/>
                      <a:pt x="20801" y="21462"/>
                    </a:cubicBezTo>
                    <a:lnTo>
                      <a:pt x="799" y="21462"/>
                    </a:lnTo>
                    <a:cubicBezTo>
                      <a:pt x="412" y="21462"/>
                      <a:pt x="96" y="21013"/>
                      <a:pt x="96" y="20460"/>
                    </a:cubicBezTo>
                    <a:lnTo>
                      <a:pt x="96" y="1140"/>
                    </a:lnTo>
                    <a:cubicBezTo>
                      <a:pt x="96" y="587"/>
                      <a:pt x="412" y="138"/>
                      <a:pt x="799" y="138"/>
                    </a:cubicBezTo>
                    <a:lnTo>
                      <a:pt x="20801" y="138"/>
                    </a:lnTo>
                  </a:path>
                </a:pathLst>
              </a:custGeom>
              <a:gradFill flip="none" rotWithShape="1">
                <a:gsLst>
                  <a:gs pos="0">
                    <a:srgbClr val="C7C9CB">
                      <a:alpha val="0"/>
                    </a:srgbClr>
                  </a:gs>
                  <a:gs pos="100000">
                    <a:srgbClr val="CECFD1">
                      <a:alpha val="0"/>
                    </a:srgbClr>
                  </a:gs>
                </a:gsLst>
                <a:lin ang="3283355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9" name="Shape 4393"/>
              <p:cNvSpPr/>
              <p:nvPr/>
            </p:nvSpPr>
            <p:spPr>
              <a:xfrm>
                <a:off x="538700" y="12527"/>
                <a:ext cx="4608525" cy="32220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65" y="0"/>
                    </a:moveTo>
                    <a:lnTo>
                      <a:pt x="735" y="0"/>
                    </a:lnTo>
                    <a:cubicBezTo>
                      <a:pt x="330" y="0"/>
                      <a:pt x="0" y="472"/>
                      <a:pt x="0" y="1051"/>
                    </a:cubicBezTo>
                    <a:lnTo>
                      <a:pt x="0" y="20549"/>
                    </a:lnTo>
                    <a:cubicBezTo>
                      <a:pt x="0" y="21128"/>
                      <a:pt x="330" y="21600"/>
                      <a:pt x="735" y="21600"/>
                    </a:cubicBezTo>
                    <a:lnTo>
                      <a:pt x="20865" y="21600"/>
                    </a:lnTo>
                    <a:cubicBezTo>
                      <a:pt x="21270" y="21600"/>
                      <a:pt x="21600" y="21128"/>
                      <a:pt x="21600" y="20549"/>
                    </a:cubicBezTo>
                    <a:lnTo>
                      <a:pt x="21600" y="1051"/>
                    </a:lnTo>
                    <a:cubicBezTo>
                      <a:pt x="21600" y="472"/>
                      <a:pt x="21270" y="0"/>
                      <a:pt x="20865" y="0"/>
                    </a:cubicBezTo>
                    <a:cubicBezTo>
                      <a:pt x="20865" y="0"/>
                      <a:pt x="20865" y="0"/>
                      <a:pt x="20865" y="0"/>
                    </a:cubicBezTo>
                    <a:close/>
                    <a:moveTo>
                      <a:pt x="20865" y="40"/>
                    </a:moveTo>
                    <a:cubicBezTo>
                      <a:pt x="21255" y="40"/>
                      <a:pt x="21572" y="493"/>
                      <a:pt x="21572" y="1051"/>
                    </a:cubicBezTo>
                    <a:lnTo>
                      <a:pt x="21572" y="20549"/>
                    </a:lnTo>
                    <a:cubicBezTo>
                      <a:pt x="21572" y="21107"/>
                      <a:pt x="21255" y="21560"/>
                      <a:pt x="20865" y="21560"/>
                    </a:cubicBezTo>
                    <a:lnTo>
                      <a:pt x="735" y="21560"/>
                    </a:lnTo>
                    <a:cubicBezTo>
                      <a:pt x="345" y="21560"/>
                      <a:pt x="28" y="21107"/>
                      <a:pt x="28" y="20549"/>
                    </a:cubicBezTo>
                    <a:lnTo>
                      <a:pt x="28" y="1051"/>
                    </a:lnTo>
                    <a:cubicBezTo>
                      <a:pt x="28" y="493"/>
                      <a:pt x="345" y="40"/>
                      <a:pt x="735" y="40"/>
                    </a:cubicBezTo>
                    <a:lnTo>
                      <a:pt x="20865" y="40"/>
                    </a:lnTo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0" name="Shape 4394"/>
              <p:cNvSpPr/>
              <p:nvPr/>
            </p:nvSpPr>
            <p:spPr>
              <a:xfrm>
                <a:off x="563756" y="37583"/>
                <a:ext cx="4555277" cy="3088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2E2E4">
                      <a:alpha val="0"/>
                    </a:srgbClr>
                  </a:gs>
                  <a:gs pos="100000">
                    <a:srgbClr val="CBCDD0">
                      <a:alpha val="0"/>
                    </a:srgbClr>
                  </a:gs>
                </a:gsLst>
                <a:lin ang="2043523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1" name="Shape 4395"/>
              <p:cNvSpPr/>
              <p:nvPr/>
            </p:nvSpPr>
            <p:spPr>
              <a:xfrm>
                <a:off x="563757" y="37584"/>
                <a:ext cx="4555278" cy="30882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BCDD0">
                      <a:alpha val="0"/>
                    </a:srgbClr>
                  </a:gs>
                  <a:gs pos="100000">
                    <a:srgbClr val="CBCDD0">
                      <a:alpha val="0"/>
                    </a:srgbClr>
                  </a:gs>
                </a:gsLst>
                <a:lin ang="5215066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2" name="Shape 4396"/>
              <p:cNvSpPr/>
              <p:nvPr/>
            </p:nvSpPr>
            <p:spPr>
              <a:xfrm>
                <a:off x="563756" y="37583"/>
                <a:ext cx="4555277" cy="3088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ubicBezTo>
                      <a:pt x="20983" y="0"/>
                      <a:pt x="20983" y="0"/>
                      <a:pt x="20983" y="0"/>
                    </a:cubicBezTo>
                    <a:close/>
                    <a:moveTo>
                      <a:pt x="20983" y="41"/>
                    </a:moveTo>
                    <a:cubicBezTo>
                      <a:pt x="21308" y="41"/>
                      <a:pt x="21572" y="431"/>
                      <a:pt x="21572" y="910"/>
                    </a:cubicBezTo>
                    <a:lnTo>
                      <a:pt x="21572" y="21021"/>
                    </a:lnTo>
                    <a:lnTo>
                      <a:pt x="21572" y="21156"/>
                    </a:lnTo>
                    <a:lnTo>
                      <a:pt x="21572" y="21186"/>
                    </a:lnTo>
                    <a:cubicBezTo>
                      <a:pt x="21572" y="21392"/>
                      <a:pt x="21459" y="21559"/>
                      <a:pt x="21319" y="21559"/>
                    </a:cubicBezTo>
                    <a:lnTo>
                      <a:pt x="281" y="21559"/>
                    </a:lnTo>
                    <a:cubicBezTo>
                      <a:pt x="141" y="21559"/>
                      <a:pt x="28" y="21392"/>
                      <a:pt x="28" y="21186"/>
                    </a:cubicBezTo>
                    <a:lnTo>
                      <a:pt x="28" y="21156"/>
                    </a:lnTo>
                    <a:lnTo>
                      <a:pt x="28" y="21021"/>
                    </a:lnTo>
                    <a:lnTo>
                      <a:pt x="28" y="910"/>
                    </a:lnTo>
                    <a:cubicBezTo>
                      <a:pt x="28" y="431"/>
                      <a:pt x="292" y="41"/>
                      <a:pt x="617" y="41"/>
                    </a:cubicBezTo>
                    <a:lnTo>
                      <a:pt x="20983" y="41"/>
                    </a:lnTo>
                  </a:path>
                </a:pathLst>
              </a:custGeom>
              <a:solidFill>
                <a:srgbClr val="FFFFFF">
                  <a:alpha val="5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3" name="Shape 4397"/>
              <p:cNvSpPr/>
              <p:nvPr/>
            </p:nvSpPr>
            <p:spPr>
              <a:xfrm>
                <a:off x="538700" y="12527"/>
                <a:ext cx="4596702" cy="3129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91" y="0"/>
                    </a:moveTo>
                    <a:lnTo>
                      <a:pt x="709" y="0"/>
                    </a:lnTo>
                    <a:cubicBezTo>
                      <a:pt x="318" y="0"/>
                      <a:pt x="0" y="467"/>
                      <a:pt x="0" y="1041"/>
                    </a:cubicBezTo>
                    <a:lnTo>
                      <a:pt x="0" y="20885"/>
                    </a:lnTo>
                    <a:lnTo>
                      <a:pt x="0" y="21019"/>
                    </a:lnTo>
                    <a:lnTo>
                      <a:pt x="0" y="21049"/>
                    </a:lnTo>
                    <a:cubicBezTo>
                      <a:pt x="0" y="21353"/>
                      <a:pt x="168" y="21600"/>
                      <a:pt x="375" y="21600"/>
                    </a:cubicBezTo>
                    <a:lnTo>
                      <a:pt x="21225" y="21600"/>
                    </a:lnTo>
                    <a:cubicBezTo>
                      <a:pt x="21432" y="21600"/>
                      <a:pt x="21600" y="21353"/>
                      <a:pt x="21600" y="21049"/>
                    </a:cubicBezTo>
                    <a:lnTo>
                      <a:pt x="21600" y="21019"/>
                    </a:lnTo>
                    <a:lnTo>
                      <a:pt x="21600" y="20885"/>
                    </a:lnTo>
                    <a:lnTo>
                      <a:pt x="21600" y="1041"/>
                    </a:lnTo>
                    <a:cubicBezTo>
                      <a:pt x="21600" y="467"/>
                      <a:pt x="21282" y="0"/>
                      <a:pt x="20891" y="0"/>
                    </a:cubicBezTo>
                    <a:cubicBezTo>
                      <a:pt x="20891" y="0"/>
                      <a:pt x="20891" y="0"/>
                      <a:pt x="20891" y="0"/>
                    </a:cubicBezTo>
                    <a:close/>
                    <a:moveTo>
                      <a:pt x="20891" y="143"/>
                    </a:moveTo>
                    <a:cubicBezTo>
                      <a:pt x="21228" y="143"/>
                      <a:pt x="21503" y="546"/>
                      <a:pt x="21503" y="1041"/>
                    </a:cubicBezTo>
                    <a:lnTo>
                      <a:pt x="21503" y="20885"/>
                    </a:lnTo>
                    <a:lnTo>
                      <a:pt x="21503" y="21019"/>
                    </a:lnTo>
                    <a:lnTo>
                      <a:pt x="21503" y="21049"/>
                    </a:lnTo>
                    <a:cubicBezTo>
                      <a:pt x="21503" y="21274"/>
                      <a:pt x="21378" y="21457"/>
                      <a:pt x="21225" y="21457"/>
                    </a:cubicBezTo>
                    <a:lnTo>
                      <a:pt x="375" y="21457"/>
                    </a:lnTo>
                    <a:cubicBezTo>
                      <a:pt x="222" y="21457"/>
                      <a:pt x="97" y="21274"/>
                      <a:pt x="97" y="21049"/>
                    </a:cubicBezTo>
                    <a:lnTo>
                      <a:pt x="97" y="21019"/>
                    </a:lnTo>
                    <a:lnTo>
                      <a:pt x="97" y="20885"/>
                    </a:lnTo>
                    <a:lnTo>
                      <a:pt x="97" y="1041"/>
                    </a:lnTo>
                    <a:cubicBezTo>
                      <a:pt x="97" y="546"/>
                      <a:pt x="372" y="143"/>
                      <a:pt x="709" y="143"/>
                    </a:cubicBezTo>
                    <a:lnTo>
                      <a:pt x="20891" y="143"/>
                    </a:lnTo>
                  </a:path>
                </a:pathLst>
              </a:custGeom>
              <a:gradFill flip="none" rotWithShape="1">
                <a:gsLst>
                  <a:gs pos="0">
                    <a:srgbClr val="47484B">
                      <a:alpha val="0"/>
                    </a:srgbClr>
                  </a:gs>
                  <a:gs pos="100000">
                    <a:srgbClr val="47484B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4" name="Shape 4398"/>
              <p:cNvSpPr/>
              <p:nvPr/>
            </p:nvSpPr>
            <p:spPr>
              <a:xfrm>
                <a:off x="4986111" y="25055"/>
                <a:ext cx="150073" cy="1500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09" y="0"/>
                    </a:moveTo>
                    <a:lnTo>
                      <a:pt x="0" y="0"/>
                    </a:lnTo>
                    <a:cubicBezTo>
                      <a:pt x="11910" y="0"/>
                      <a:pt x="21600" y="9689"/>
                      <a:pt x="21600" y="21600"/>
                    </a:cubicBezTo>
                    <a:lnTo>
                      <a:pt x="21600" y="20091"/>
                    </a:lnTo>
                    <a:cubicBezTo>
                      <a:pt x="21600" y="9013"/>
                      <a:pt x="12588" y="0"/>
                      <a:pt x="150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FBFC1">
                      <a:alpha val="0"/>
                    </a:srgbClr>
                  </a:gs>
                  <a:gs pos="100000">
                    <a:srgbClr val="BFBFC1">
                      <a:alpha val="0"/>
                    </a:srgbClr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" name="Shape 4399"/>
              <p:cNvSpPr/>
              <p:nvPr/>
            </p:nvSpPr>
            <p:spPr>
              <a:xfrm>
                <a:off x="551228" y="25055"/>
                <a:ext cx="150079" cy="1500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089" y="0"/>
                    </a:moveTo>
                    <a:lnTo>
                      <a:pt x="21600" y="0"/>
                    </a:lnTo>
                    <a:cubicBezTo>
                      <a:pt x="9689" y="0"/>
                      <a:pt x="0" y="9689"/>
                      <a:pt x="0" y="21600"/>
                    </a:cubicBezTo>
                    <a:lnTo>
                      <a:pt x="0" y="20091"/>
                    </a:lnTo>
                    <a:cubicBezTo>
                      <a:pt x="0" y="9013"/>
                      <a:pt x="9012" y="0"/>
                      <a:pt x="2008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FBFC1">
                      <a:alpha val="0"/>
                    </a:srgbClr>
                  </a:gs>
                  <a:gs pos="100000">
                    <a:srgbClr val="BFBFC1">
                      <a:alpha val="0"/>
                    </a:srgbClr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6" name="Shape 4400"/>
              <p:cNvSpPr/>
              <p:nvPr/>
            </p:nvSpPr>
            <p:spPr>
              <a:xfrm>
                <a:off x="739147" y="212974"/>
                <a:ext cx="4203099" cy="26409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85" y="21467"/>
                    </a:moveTo>
                    <a:cubicBezTo>
                      <a:pt x="21585" y="21527"/>
                      <a:pt x="21554" y="21576"/>
                      <a:pt x="21516" y="21576"/>
                    </a:cubicBezTo>
                    <a:lnTo>
                      <a:pt x="84" y="21576"/>
                    </a:lnTo>
                    <a:cubicBezTo>
                      <a:pt x="46" y="21576"/>
                      <a:pt x="15" y="21527"/>
                      <a:pt x="15" y="21467"/>
                    </a:cubicBezTo>
                    <a:lnTo>
                      <a:pt x="15" y="133"/>
                    </a:lnTo>
                    <a:cubicBezTo>
                      <a:pt x="15" y="73"/>
                      <a:pt x="46" y="24"/>
                      <a:pt x="84" y="24"/>
                    </a:cubicBezTo>
                    <a:lnTo>
                      <a:pt x="21516" y="24"/>
                    </a:lnTo>
                    <a:cubicBezTo>
                      <a:pt x="21554" y="24"/>
                      <a:pt x="21585" y="73"/>
                      <a:pt x="21585" y="133"/>
                    </a:cubicBezTo>
                    <a:cubicBezTo>
                      <a:pt x="21585" y="133"/>
                      <a:pt x="21585" y="21467"/>
                      <a:pt x="21585" y="21467"/>
                    </a:cubicBezTo>
                    <a:close/>
                    <a:moveTo>
                      <a:pt x="21600" y="133"/>
                    </a:moveTo>
                    <a:cubicBezTo>
                      <a:pt x="21600" y="60"/>
                      <a:pt x="21563" y="0"/>
                      <a:pt x="21516" y="0"/>
                    </a:cubicBezTo>
                    <a:lnTo>
                      <a:pt x="84" y="0"/>
                    </a:lnTo>
                    <a:cubicBezTo>
                      <a:pt x="38" y="0"/>
                      <a:pt x="0" y="60"/>
                      <a:pt x="0" y="133"/>
                    </a:cubicBezTo>
                    <a:lnTo>
                      <a:pt x="0" y="21467"/>
                    </a:lnTo>
                    <a:cubicBezTo>
                      <a:pt x="0" y="21540"/>
                      <a:pt x="38" y="21600"/>
                      <a:pt x="84" y="21600"/>
                    </a:cubicBezTo>
                    <a:lnTo>
                      <a:pt x="21516" y="21600"/>
                    </a:lnTo>
                    <a:cubicBezTo>
                      <a:pt x="21563" y="21600"/>
                      <a:pt x="21600" y="21540"/>
                      <a:pt x="21600" y="21467"/>
                    </a:cubicBezTo>
                    <a:cubicBezTo>
                      <a:pt x="21600" y="21467"/>
                      <a:pt x="21600" y="133"/>
                      <a:pt x="21600" y="133"/>
                    </a:cubicBezTo>
                    <a:close/>
                  </a:path>
                </a:pathLst>
              </a:custGeom>
              <a:solidFill>
                <a:srgbClr val="FFFFFF">
                  <a:alpha val="3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7" name="Shape 4401"/>
              <p:cNvSpPr/>
              <p:nvPr/>
            </p:nvSpPr>
            <p:spPr>
              <a:xfrm>
                <a:off x="2806253" y="100223"/>
                <a:ext cx="71953" cy="71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9" extrusionOk="0">
                    <a:moveTo>
                      <a:pt x="16798" y="16797"/>
                    </a:moveTo>
                    <a:cubicBezTo>
                      <a:pt x="12953" y="20639"/>
                      <a:pt x="6725" y="20639"/>
                      <a:pt x="2882" y="16797"/>
                    </a:cubicBezTo>
                    <a:cubicBezTo>
                      <a:pt x="-961" y="12955"/>
                      <a:pt x="-961" y="6723"/>
                      <a:pt x="2882" y="2881"/>
                    </a:cubicBezTo>
                    <a:cubicBezTo>
                      <a:pt x="6725" y="-961"/>
                      <a:pt x="12953" y="-961"/>
                      <a:pt x="16798" y="2881"/>
                    </a:cubicBezTo>
                    <a:cubicBezTo>
                      <a:pt x="20639" y="6723"/>
                      <a:pt x="20637" y="12955"/>
                      <a:pt x="16798" y="167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8" name="Shape 4402"/>
              <p:cNvSpPr/>
              <p:nvPr/>
            </p:nvSpPr>
            <p:spPr>
              <a:xfrm>
                <a:off x="2806253" y="112751"/>
                <a:ext cx="64032" cy="640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7" extrusionOk="0">
                    <a:moveTo>
                      <a:pt x="16800" y="16793"/>
                    </a:moveTo>
                    <a:cubicBezTo>
                      <a:pt x="12955" y="20635"/>
                      <a:pt x="6725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5" y="-961"/>
                      <a:pt x="12955" y="-961"/>
                      <a:pt x="16800" y="2882"/>
                    </a:cubicBezTo>
                    <a:cubicBezTo>
                      <a:pt x="20639" y="6724"/>
                      <a:pt x="20639" y="12954"/>
                      <a:pt x="16800" y="1679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9" name="Shape 4403"/>
              <p:cNvSpPr/>
              <p:nvPr/>
            </p:nvSpPr>
            <p:spPr>
              <a:xfrm>
                <a:off x="2806253" y="112751"/>
                <a:ext cx="53606" cy="535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8" extrusionOk="0">
                    <a:moveTo>
                      <a:pt x="16795" y="16794"/>
                    </a:moveTo>
                    <a:cubicBezTo>
                      <a:pt x="12955" y="20639"/>
                      <a:pt x="6726" y="20639"/>
                      <a:pt x="2883" y="16794"/>
                    </a:cubicBezTo>
                    <a:cubicBezTo>
                      <a:pt x="-961" y="12954"/>
                      <a:pt x="-961" y="6720"/>
                      <a:pt x="2883" y="2884"/>
                    </a:cubicBezTo>
                    <a:cubicBezTo>
                      <a:pt x="6726" y="-961"/>
                      <a:pt x="12955" y="-961"/>
                      <a:pt x="16795" y="2884"/>
                    </a:cubicBezTo>
                    <a:cubicBezTo>
                      <a:pt x="20639" y="6720"/>
                      <a:pt x="20639" y="12954"/>
                      <a:pt x="16795" y="16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0" name="Shape 4404"/>
              <p:cNvSpPr/>
              <p:nvPr/>
            </p:nvSpPr>
            <p:spPr>
              <a:xfrm>
                <a:off x="2818781" y="112751"/>
                <a:ext cx="49284" cy="49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9" y="16800"/>
                    </a:moveTo>
                    <a:cubicBezTo>
                      <a:pt x="12957" y="20639"/>
                      <a:pt x="6721" y="20639"/>
                      <a:pt x="2881" y="16800"/>
                    </a:cubicBezTo>
                    <a:cubicBezTo>
                      <a:pt x="-961" y="12955"/>
                      <a:pt x="-961" y="6727"/>
                      <a:pt x="2881" y="2883"/>
                    </a:cubicBezTo>
                    <a:cubicBezTo>
                      <a:pt x="6721" y="-961"/>
                      <a:pt x="12955" y="-961"/>
                      <a:pt x="16797" y="2883"/>
                    </a:cubicBezTo>
                    <a:cubicBezTo>
                      <a:pt x="20639" y="6727"/>
                      <a:pt x="20639" y="12955"/>
                      <a:pt x="16799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1" name="Shape 4405"/>
              <p:cNvSpPr/>
              <p:nvPr/>
            </p:nvSpPr>
            <p:spPr>
              <a:xfrm>
                <a:off x="2818781" y="112751"/>
                <a:ext cx="49286" cy="49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6" h="19679" extrusionOk="0">
                    <a:moveTo>
                      <a:pt x="16793" y="16796"/>
                    </a:moveTo>
                    <a:cubicBezTo>
                      <a:pt x="12954" y="20640"/>
                      <a:pt x="6722" y="20640"/>
                      <a:pt x="2883" y="16796"/>
                    </a:cubicBezTo>
                    <a:cubicBezTo>
                      <a:pt x="-961" y="12952"/>
                      <a:pt x="-961" y="6724"/>
                      <a:pt x="2883" y="2879"/>
                    </a:cubicBezTo>
                    <a:cubicBezTo>
                      <a:pt x="6722" y="-960"/>
                      <a:pt x="12954" y="-960"/>
                      <a:pt x="16793" y="2879"/>
                    </a:cubicBezTo>
                    <a:cubicBezTo>
                      <a:pt x="20639" y="6724"/>
                      <a:pt x="20634" y="12952"/>
                      <a:pt x="16793" y="167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2" name="Shape 4406"/>
              <p:cNvSpPr/>
              <p:nvPr/>
            </p:nvSpPr>
            <p:spPr>
              <a:xfrm>
                <a:off x="2818781" y="125279"/>
                <a:ext cx="39119" cy="391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8" y="16800"/>
                    </a:moveTo>
                    <a:cubicBezTo>
                      <a:pt x="12952" y="20640"/>
                      <a:pt x="6726" y="20640"/>
                      <a:pt x="2883" y="16800"/>
                    </a:cubicBezTo>
                    <a:cubicBezTo>
                      <a:pt x="-961" y="12960"/>
                      <a:pt x="-961" y="6726"/>
                      <a:pt x="2883" y="2880"/>
                    </a:cubicBezTo>
                    <a:cubicBezTo>
                      <a:pt x="6726" y="-960"/>
                      <a:pt x="12952" y="-960"/>
                      <a:pt x="16798" y="2880"/>
                    </a:cubicBezTo>
                    <a:cubicBezTo>
                      <a:pt x="20639" y="6726"/>
                      <a:pt x="20639" y="12960"/>
                      <a:pt x="16798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3" name="Shape 4407"/>
              <p:cNvSpPr/>
              <p:nvPr/>
            </p:nvSpPr>
            <p:spPr>
              <a:xfrm>
                <a:off x="2831309" y="125279"/>
                <a:ext cx="24724" cy="247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7" extrusionOk="0">
                    <a:moveTo>
                      <a:pt x="16801" y="16799"/>
                    </a:moveTo>
                    <a:cubicBezTo>
                      <a:pt x="12959" y="20636"/>
                      <a:pt x="6731" y="20636"/>
                      <a:pt x="2885" y="16799"/>
                    </a:cubicBezTo>
                    <a:cubicBezTo>
                      <a:pt x="-962" y="12962"/>
                      <a:pt x="-962" y="6729"/>
                      <a:pt x="2885" y="2892"/>
                    </a:cubicBezTo>
                    <a:cubicBezTo>
                      <a:pt x="6731" y="-964"/>
                      <a:pt x="12959" y="-964"/>
                      <a:pt x="16801" y="2892"/>
                    </a:cubicBezTo>
                    <a:cubicBezTo>
                      <a:pt x="20638" y="6729"/>
                      <a:pt x="20638" y="12962"/>
                      <a:pt x="16801" y="16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4" name="Shape 4408"/>
              <p:cNvSpPr/>
              <p:nvPr/>
            </p:nvSpPr>
            <p:spPr>
              <a:xfrm>
                <a:off x="2818781" y="137807"/>
                <a:ext cx="24482" cy="144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011" extrusionOk="0">
                    <a:moveTo>
                      <a:pt x="21600" y="13087"/>
                    </a:moveTo>
                    <a:cubicBezTo>
                      <a:pt x="21098" y="10119"/>
                      <a:pt x="20051" y="7289"/>
                      <a:pt x="18416" y="4979"/>
                    </a:cubicBezTo>
                    <a:cubicBezTo>
                      <a:pt x="13731" y="-1660"/>
                      <a:pt x="6131" y="-1660"/>
                      <a:pt x="1446" y="4979"/>
                    </a:cubicBezTo>
                    <a:cubicBezTo>
                      <a:pt x="896" y="5744"/>
                      <a:pt x="416" y="6601"/>
                      <a:pt x="0" y="7473"/>
                    </a:cubicBezTo>
                    <a:cubicBezTo>
                      <a:pt x="637" y="9171"/>
                      <a:pt x="1457" y="10762"/>
                      <a:pt x="2472" y="12199"/>
                    </a:cubicBezTo>
                    <a:cubicBezTo>
                      <a:pt x="7718" y="19634"/>
                      <a:pt x="16084" y="19940"/>
                      <a:pt x="21600" y="1308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5" name="Shape 4409"/>
              <p:cNvSpPr/>
              <p:nvPr/>
            </p:nvSpPr>
            <p:spPr>
              <a:xfrm>
                <a:off x="2831309" y="125279"/>
                <a:ext cx="21454" cy="94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6" extrusionOk="0">
                    <a:moveTo>
                      <a:pt x="7563" y="811"/>
                    </a:moveTo>
                    <a:lnTo>
                      <a:pt x="9411" y="15557"/>
                    </a:lnTo>
                    <a:cubicBezTo>
                      <a:pt x="11844" y="14570"/>
                      <a:pt x="14437" y="15816"/>
                      <a:pt x="16476" y="19217"/>
                    </a:cubicBezTo>
                    <a:lnTo>
                      <a:pt x="21600" y="8417"/>
                    </a:lnTo>
                    <a:cubicBezTo>
                      <a:pt x="17652" y="1070"/>
                      <a:pt x="12411" y="-1474"/>
                      <a:pt x="7563" y="811"/>
                    </a:cubicBezTo>
                    <a:close/>
                    <a:moveTo>
                      <a:pt x="6159" y="1615"/>
                    </a:moveTo>
                    <a:lnTo>
                      <a:pt x="7995" y="16388"/>
                    </a:lnTo>
                    <a:cubicBezTo>
                      <a:pt x="6954" y="17218"/>
                      <a:pt x="5980" y="18464"/>
                      <a:pt x="5118" y="20126"/>
                    </a:cubicBezTo>
                    <a:lnTo>
                      <a:pt x="0" y="9326"/>
                    </a:lnTo>
                    <a:cubicBezTo>
                      <a:pt x="1805" y="5691"/>
                      <a:pt x="3917" y="3095"/>
                      <a:pt x="6159" y="161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6" name="Shape 4410"/>
              <p:cNvSpPr/>
              <p:nvPr/>
            </p:nvSpPr>
            <p:spPr>
              <a:xfrm>
                <a:off x="2831309" y="150335"/>
                <a:ext cx="6728" cy="51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35" h="19529" extrusionOk="0">
                    <a:moveTo>
                      <a:pt x="20138" y="12155"/>
                    </a:moveTo>
                    <a:cubicBezTo>
                      <a:pt x="19336" y="17379"/>
                      <a:pt x="14225" y="20579"/>
                      <a:pt x="8685" y="19214"/>
                    </a:cubicBezTo>
                    <a:cubicBezTo>
                      <a:pt x="3164" y="17897"/>
                      <a:pt x="-697" y="12626"/>
                      <a:pt x="105" y="7403"/>
                    </a:cubicBezTo>
                    <a:cubicBezTo>
                      <a:pt x="870" y="2179"/>
                      <a:pt x="5962" y="-1021"/>
                      <a:pt x="11521" y="297"/>
                    </a:cubicBezTo>
                    <a:cubicBezTo>
                      <a:pt x="17042" y="1614"/>
                      <a:pt x="20903" y="6885"/>
                      <a:pt x="20138" y="121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7" name="Shape 4411"/>
              <p:cNvSpPr/>
              <p:nvPr/>
            </p:nvSpPr>
            <p:spPr>
              <a:xfrm>
                <a:off x="2831309" y="137807"/>
                <a:ext cx="3959" cy="30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45" h="19562" extrusionOk="0">
                    <a:moveTo>
                      <a:pt x="20149" y="12108"/>
                    </a:moveTo>
                    <a:cubicBezTo>
                      <a:pt x="19388" y="17369"/>
                      <a:pt x="14249" y="20557"/>
                      <a:pt x="8667" y="19282"/>
                    </a:cubicBezTo>
                    <a:cubicBezTo>
                      <a:pt x="3180" y="17847"/>
                      <a:pt x="-690" y="12587"/>
                      <a:pt x="103" y="7406"/>
                    </a:cubicBezTo>
                    <a:cubicBezTo>
                      <a:pt x="864" y="2145"/>
                      <a:pt x="6003" y="-1043"/>
                      <a:pt x="11553" y="312"/>
                    </a:cubicBezTo>
                    <a:cubicBezTo>
                      <a:pt x="17072" y="1587"/>
                      <a:pt x="20910" y="6848"/>
                      <a:pt x="20149" y="1210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8" name="Shape 4412"/>
              <p:cNvSpPr/>
              <p:nvPr/>
            </p:nvSpPr>
            <p:spPr>
              <a:xfrm>
                <a:off x="2843837" y="137807"/>
                <a:ext cx="2701" cy="20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27" h="19673" extrusionOk="0">
                    <a:moveTo>
                      <a:pt x="20135" y="12224"/>
                    </a:moveTo>
                    <a:cubicBezTo>
                      <a:pt x="19345" y="17506"/>
                      <a:pt x="14235" y="20676"/>
                      <a:pt x="8661" y="19385"/>
                    </a:cubicBezTo>
                    <a:cubicBezTo>
                      <a:pt x="3133" y="18093"/>
                      <a:pt x="-722" y="12693"/>
                      <a:pt x="114" y="7411"/>
                    </a:cubicBezTo>
                    <a:cubicBezTo>
                      <a:pt x="857" y="2128"/>
                      <a:pt x="6013" y="-924"/>
                      <a:pt x="11495" y="250"/>
                    </a:cubicBezTo>
                    <a:cubicBezTo>
                      <a:pt x="17069" y="1659"/>
                      <a:pt x="20878" y="7059"/>
                      <a:pt x="20135" y="1222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9" name="Shape 4413"/>
              <p:cNvSpPr/>
              <p:nvPr/>
            </p:nvSpPr>
            <p:spPr>
              <a:xfrm>
                <a:off x="0" y="3144507"/>
                <a:ext cx="5669508" cy="10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70" y="21600"/>
                    </a:moveTo>
                    <a:lnTo>
                      <a:pt x="18030" y="21600"/>
                    </a:lnTo>
                    <a:cubicBezTo>
                      <a:pt x="19340" y="21600"/>
                      <a:pt x="21259" y="12547"/>
                      <a:pt x="21600" y="0"/>
                    </a:cubicBezTo>
                    <a:lnTo>
                      <a:pt x="0" y="0"/>
                    </a:lnTo>
                    <a:cubicBezTo>
                      <a:pt x="341" y="12547"/>
                      <a:pt x="2260" y="21600"/>
                      <a:pt x="357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2A3A8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0" name="Shape 4414"/>
              <p:cNvSpPr/>
              <p:nvPr/>
            </p:nvSpPr>
            <p:spPr>
              <a:xfrm>
                <a:off x="0" y="3144507"/>
                <a:ext cx="5669508" cy="10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70" y="21600"/>
                    </a:moveTo>
                    <a:lnTo>
                      <a:pt x="18030" y="21600"/>
                    </a:lnTo>
                    <a:cubicBezTo>
                      <a:pt x="19340" y="21600"/>
                      <a:pt x="21259" y="12547"/>
                      <a:pt x="21600" y="0"/>
                    </a:cubicBezTo>
                    <a:lnTo>
                      <a:pt x="0" y="0"/>
                    </a:lnTo>
                    <a:cubicBezTo>
                      <a:pt x="341" y="12547"/>
                      <a:pt x="2260" y="21600"/>
                      <a:pt x="357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8797E">
                      <a:alpha val="0"/>
                    </a:srgbClr>
                  </a:gs>
                  <a:gs pos="100000">
                    <a:srgbClr val="78797E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1" name="Shape 4415"/>
              <p:cNvSpPr/>
              <p:nvPr/>
            </p:nvSpPr>
            <p:spPr>
              <a:xfrm>
                <a:off x="0" y="3131979"/>
                <a:ext cx="5681950" cy="143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11122"/>
                    </a:lnTo>
                    <a:cubicBezTo>
                      <a:pt x="8" y="14633"/>
                      <a:pt x="19" y="18126"/>
                      <a:pt x="31" y="21600"/>
                    </a:cubicBezTo>
                    <a:lnTo>
                      <a:pt x="21584" y="21600"/>
                    </a:lnTo>
                    <a:cubicBezTo>
                      <a:pt x="21590" y="19964"/>
                      <a:pt x="21595" y="18346"/>
                      <a:pt x="21600" y="16729"/>
                    </a:cubicBezTo>
                    <a:cubicBezTo>
                      <a:pt x="21600" y="16729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8797E">
                      <a:alpha val="0"/>
                    </a:srgbClr>
                  </a:gs>
                  <a:gs pos="100000">
                    <a:srgbClr val="78797E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2" name="Shape 4416"/>
              <p:cNvSpPr/>
              <p:nvPr/>
            </p:nvSpPr>
            <p:spPr>
              <a:xfrm>
                <a:off x="0" y="3144507"/>
                <a:ext cx="5669508" cy="329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2607" y="0"/>
                    </a:lnTo>
                    <a:lnTo>
                      <a:pt x="8865" y="0"/>
                    </a:lnTo>
                    <a:lnTo>
                      <a:pt x="0" y="0"/>
                    </a:lnTo>
                    <a:cubicBezTo>
                      <a:pt x="41" y="4916"/>
                      <a:pt x="104" y="9679"/>
                      <a:pt x="185" y="14234"/>
                    </a:cubicBezTo>
                    <a:lnTo>
                      <a:pt x="8866" y="14234"/>
                    </a:lnTo>
                    <a:cubicBezTo>
                      <a:pt x="8936" y="20957"/>
                      <a:pt x="9087" y="21600"/>
                      <a:pt x="9185" y="21600"/>
                    </a:cubicBezTo>
                    <a:lnTo>
                      <a:pt x="10373" y="21600"/>
                    </a:lnTo>
                    <a:lnTo>
                      <a:pt x="10516" y="21600"/>
                    </a:lnTo>
                    <a:lnTo>
                      <a:pt x="12287" y="21600"/>
                    </a:lnTo>
                    <a:cubicBezTo>
                      <a:pt x="12384" y="21600"/>
                      <a:pt x="12535" y="20957"/>
                      <a:pt x="12605" y="14234"/>
                    </a:cubicBezTo>
                    <a:lnTo>
                      <a:pt x="21415" y="14234"/>
                    </a:lnTo>
                    <a:cubicBezTo>
                      <a:pt x="21496" y="9679"/>
                      <a:pt x="21559" y="4916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3" name="Shape 4417"/>
              <p:cNvSpPr/>
              <p:nvPr/>
            </p:nvSpPr>
            <p:spPr>
              <a:xfrm>
                <a:off x="2355248" y="3131979"/>
                <a:ext cx="946759" cy="302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10617"/>
                    </a:lnTo>
                    <a:cubicBezTo>
                      <a:pt x="371" y="20919"/>
                      <a:pt x="876" y="21600"/>
                      <a:pt x="1513" y="21600"/>
                    </a:cubicBezTo>
                    <a:cubicBezTo>
                      <a:pt x="2014" y="21600"/>
                      <a:pt x="6673" y="21600"/>
                      <a:pt x="8626" y="21600"/>
                    </a:cubicBezTo>
                    <a:cubicBezTo>
                      <a:pt x="9152" y="21600"/>
                      <a:pt x="9482" y="21600"/>
                      <a:pt x="9482" y="21600"/>
                    </a:cubicBezTo>
                    <a:cubicBezTo>
                      <a:pt x="12053" y="21600"/>
                      <a:pt x="19560" y="21600"/>
                      <a:pt x="20087" y="21600"/>
                    </a:cubicBezTo>
                    <a:cubicBezTo>
                      <a:pt x="20724" y="21600"/>
                      <a:pt x="21229" y="20919"/>
                      <a:pt x="21600" y="10617"/>
                    </a:cubicBez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6F7F8">
                      <a:alpha val="0"/>
                    </a:srgbClr>
                  </a:gs>
                  <a:gs pos="100000">
                    <a:srgbClr val="848589">
                      <a:alpha val="0"/>
                    </a:srgbClr>
                  </a:gs>
                </a:gsLst>
                <a:lin ang="38616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4" name="Shape 4418"/>
              <p:cNvSpPr/>
              <p:nvPr/>
            </p:nvSpPr>
            <p:spPr>
              <a:xfrm>
                <a:off x="2342720" y="3157035"/>
                <a:ext cx="966762" cy="202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396" y="0"/>
                    </a:moveTo>
                    <a:cubicBezTo>
                      <a:pt x="21010" y="14109"/>
                      <a:pt x="20506" y="15295"/>
                      <a:pt x="19895" y="15295"/>
                    </a:cubicBezTo>
                    <a:lnTo>
                      <a:pt x="9509" y="15295"/>
                    </a:lnTo>
                    <a:lnTo>
                      <a:pt x="8671" y="15295"/>
                    </a:lnTo>
                    <a:lnTo>
                      <a:pt x="1705" y="15295"/>
                    </a:lnTo>
                    <a:cubicBezTo>
                      <a:pt x="1094" y="15295"/>
                      <a:pt x="590" y="14109"/>
                      <a:pt x="204" y="0"/>
                    </a:cubicBezTo>
                    <a:lnTo>
                      <a:pt x="0" y="0"/>
                    </a:lnTo>
                    <a:lnTo>
                      <a:pt x="3" y="143"/>
                    </a:lnTo>
                    <a:lnTo>
                      <a:pt x="48" y="2032"/>
                    </a:lnTo>
                    <a:cubicBezTo>
                      <a:pt x="476" y="20167"/>
                      <a:pt x="1028" y="21600"/>
                      <a:pt x="1705" y="21600"/>
                    </a:cubicBezTo>
                    <a:lnTo>
                      <a:pt x="8671" y="21600"/>
                    </a:lnTo>
                    <a:lnTo>
                      <a:pt x="9509" y="21600"/>
                    </a:lnTo>
                    <a:lnTo>
                      <a:pt x="19895" y="21600"/>
                    </a:lnTo>
                    <a:cubicBezTo>
                      <a:pt x="20572" y="21600"/>
                      <a:pt x="21124" y="20167"/>
                      <a:pt x="21552" y="2032"/>
                    </a:cubicBezTo>
                    <a:lnTo>
                      <a:pt x="21597" y="143"/>
                    </a:lnTo>
                    <a:lnTo>
                      <a:pt x="21600" y="0"/>
                    </a:lnTo>
                    <a:cubicBezTo>
                      <a:pt x="21600" y="0"/>
                      <a:pt x="21396" y="0"/>
                      <a:pt x="2139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5A7AA">
                      <a:alpha val="0"/>
                    </a:srgbClr>
                  </a:gs>
                  <a:gs pos="100000">
                    <a:srgbClr val="A5A7AA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5" name="Shape 4419"/>
              <p:cNvSpPr/>
              <p:nvPr/>
            </p:nvSpPr>
            <p:spPr>
              <a:xfrm>
                <a:off x="1866660" y="3194619"/>
                <a:ext cx="53345" cy="11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7" h="21600" extrusionOk="0">
                    <a:moveTo>
                      <a:pt x="21300" y="10800"/>
                    </a:moveTo>
                    <a:cubicBezTo>
                      <a:pt x="21459" y="16780"/>
                      <a:pt x="20525" y="21600"/>
                      <a:pt x="19220" y="21600"/>
                    </a:cubicBezTo>
                    <a:lnTo>
                      <a:pt x="2668" y="21600"/>
                    </a:lnTo>
                    <a:cubicBezTo>
                      <a:pt x="1362" y="21600"/>
                      <a:pt x="177" y="16780"/>
                      <a:pt x="18" y="10800"/>
                    </a:cubicBezTo>
                    <a:lnTo>
                      <a:pt x="18" y="10800"/>
                    </a:lnTo>
                    <a:cubicBezTo>
                      <a:pt x="-141" y="4820"/>
                      <a:pt x="790" y="0"/>
                      <a:pt x="2096" y="0"/>
                    </a:cubicBezTo>
                    <a:lnTo>
                      <a:pt x="18648" y="0"/>
                    </a:lnTo>
                    <a:cubicBezTo>
                      <a:pt x="19951" y="0"/>
                      <a:pt x="21139" y="4820"/>
                      <a:pt x="21300" y="10800"/>
                    </a:cubicBezTo>
                    <a:cubicBezTo>
                      <a:pt x="21300" y="10800"/>
                      <a:pt x="21300" y="10800"/>
                      <a:pt x="213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6164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6" name="Shape 4420"/>
              <p:cNvSpPr/>
              <p:nvPr/>
            </p:nvSpPr>
            <p:spPr>
              <a:xfrm>
                <a:off x="3733320" y="3194619"/>
                <a:ext cx="53345" cy="11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7" h="21600" extrusionOk="0">
                    <a:moveTo>
                      <a:pt x="17" y="10800"/>
                    </a:moveTo>
                    <a:cubicBezTo>
                      <a:pt x="-139" y="16780"/>
                      <a:pt x="792" y="21600"/>
                      <a:pt x="2095" y="21600"/>
                    </a:cubicBezTo>
                    <a:lnTo>
                      <a:pt x="18650" y="21600"/>
                    </a:lnTo>
                    <a:cubicBezTo>
                      <a:pt x="19955" y="21600"/>
                      <a:pt x="21143" y="16780"/>
                      <a:pt x="21300" y="10800"/>
                    </a:cubicBezTo>
                    <a:lnTo>
                      <a:pt x="21300" y="10800"/>
                    </a:lnTo>
                    <a:cubicBezTo>
                      <a:pt x="21461" y="4820"/>
                      <a:pt x="20527" y="0"/>
                      <a:pt x="19222" y="0"/>
                    </a:cubicBezTo>
                    <a:lnTo>
                      <a:pt x="2672" y="0"/>
                    </a:lnTo>
                    <a:cubicBezTo>
                      <a:pt x="1367" y="0"/>
                      <a:pt x="179" y="4820"/>
                      <a:pt x="17" y="10800"/>
                    </a:cubicBezTo>
                    <a:cubicBezTo>
                      <a:pt x="17" y="10800"/>
                      <a:pt x="17" y="10800"/>
                      <a:pt x="17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6164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7" name="Shape 4421"/>
              <p:cNvSpPr/>
              <p:nvPr/>
            </p:nvSpPr>
            <p:spPr>
              <a:xfrm>
                <a:off x="25055" y="3144507"/>
                <a:ext cx="5641211" cy="210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852" y="6062"/>
                    </a:moveTo>
                    <a:lnTo>
                      <a:pt x="8913" y="6062"/>
                    </a:lnTo>
                    <a:cubicBezTo>
                      <a:pt x="8980" y="20420"/>
                      <a:pt x="9067" y="21600"/>
                      <a:pt x="9174" y="21600"/>
                    </a:cubicBezTo>
                    <a:lnTo>
                      <a:pt x="10368" y="21600"/>
                    </a:lnTo>
                    <a:lnTo>
                      <a:pt x="10512" y="21600"/>
                    </a:lnTo>
                    <a:lnTo>
                      <a:pt x="12291" y="21600"/>
                    </a:lnTo>
                    <a:cubicBezTo>
                      <a:pt x="12398" y="21600"/>
                      <a:pt x="12486" y="20420"/>
                      <a:pt x="12552" y="6062"/>
                    </a:cubicBezTo>
                    <a:lnTo>
                      <a:pt x="12613" y="6062"/>
                    </a:lnTo>
                    <a:lnTo>
                      <a:pt x="21556" y="6062"/>
                    </a:lnTo>
                    <a:cubicBezTo>
                      <a:pt x="21571" y="4807"/>
                      <a:pt x="21587" y="2874"/>
                      <a:pt x="21600" y="0"/>
                    </a:cubicBezTo>
                    <a:lnTo>
                      <a:pt x="12613" y="0"/>
                    </a:lnTo>
                    <a:lnTo>
                      <a:pt x="12544" y="0"/>
                    </a:lnTo>
                    <a:cubicBezTo>
                      <a:pt x="12482" y="14521"/>
                      <a:pt x="12397" y="15525"/>
                      <a:pt x="12291" y="15525"/>
                    </a:cubicBezTo>
                    <a:cubicBezTo>
                      <a:pt x="12203" y="15525"/>
                      <a:pt x="10943" y="15525"/>
                      <a:pt x="10512" y="15525"/>
                    </a:cubicBezTo>
                    <a:cubicBezTo>
                      <a:pt x="10512" y="15525"/>
                      <a:pt x="10456" y="15525"/>
                      <a:pt x="10368" y="15525"/>
                    </a:cubicBezTo>
                    <a:cubicBezTo>
                      <a:pt x="10040" y="15525"/>
                      <a:pt x="9258" y="15525"/>
                      <a:pt x="9174" y="15525"/>
                    </a:cubicBezTo>
                    <a:cubicBezTo>
                      <a:pt x="9068" y="15525"/>
                      <a:pt x="8984" y="14521"/>
                      <a:pt x="8922" y="0"/>
                    </a:cubicBezTo>
                    <a:lnTo>
                      <a:pt x="8852" y="0"/>
                    </a:lnTo>
                    <a:lnTo>
                      <a:pt x="0" y="0"/>
                    </a:lnTo>
                    <a:cubicBezTo>
                      <a:pt x="0" y="0"/>
                      <a:pt x="16" y="3188"/>
                      <a:pt x="35" y="6062"/>
                    </a:cubicBezTo>
                    <a:cubicBezTo>
                      <a:pt x="35" y="6062"/>
                      <a:pt x="8852" y="6062"/>
                      <a:pt x="8852" y="606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2C4C6">
                      <a:alpha val="0"/>
                    </a:srgbClr>
                  </a:gs>
                  <a:gs pos="100000">
                    <a:srgbClr val="C2C4C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8" name="Shape 4422"/>
              <p:cNvSpPr/>
              <p:nvPr/>
            </p:nvSpPr>
            <p:spPr>
              <a:xfrm>
                <a:off x="751675" y="225502"/>
                <a:ext cx="4182393" cy="26202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551"/>
                    </a:moveTo>
                    <a:cubicBezTo>
                      <a:pt x="21600" y="21578"/>
                      <a:pt x="21586" y="21600"/>
                      <a:pt x="21569" y="21600"/>
                    </a:cubicBezTo>
                    <a:lnTo>
                      <a:pt x="31" y="21600"/>
                    </a:lnTo>
                    <a:cubicBezTo>
                      <a:pt x="14" y="21600"/>
                      <a:pt x="0" y="21578"/>
                      <a:pt x="0" y="21551"/>
                    </a:cubicBezTo>
                    <a:lnTo>
                      <a:pt x="0" y="49"/>
                    </a:lnTo>
                    <a:cubicBezTo>
                      <a:pt x="0" y="22"/>
                      <a:pt x="14" y="0"/>
                      <a:pt x="31" y="0"/>
                    </a:cubicBezTo>
                    <a:lnTo>
                      <a:pt x="21569" y="0"/>
                    </a:lnTo>
                    <a:cubicBezTo>
                      <a:pt x="21586" y="0"/>
                      <a:pt x="21600" y="22"/>
                      <a:pt x="21600" y="49"/>
                    </a:cubicBezTo>
                    <a:cubicBezTo>
                      <a:pt x="21600" y="49"/>
                      <a:pt x="21600" y="21551"/>
                      <a:pt x="21600" y="2155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rgbClr val="7D7F82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5" name="Shape 4426"/>
            <p:cNvSpPr/>
            <p:nvPr/>
          </p:nvSpPr>
          <p:spPr>
            <a:xfrm>
              <a:off x="2593279" y="53959"/>
              <a:ext cx="2508014" cy="306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266"/>
                  </a:moveTo>
                  <a:lnTo>
                    <a:pt x="21600" y="21236"/>
                  </a:lnTo>
                  <a:lnTo>
                    <a:pt x="21600" y="21100"/>
                  </a:lnTo>
                  <a:lnTo>
                    <a:pt x="21600" y="834"/>
                  </a:lnTo>
                  <a:cubicBezTo>
                    <a:pt x="21600" y="374"/>
                    <a:pt x="21143" y="0"/>
                    <a:pt x="20581" y="0"/>
                  </a:cubicBezTo>
                  <a:lnTo>
                    <a:pt x="14299" y="0"/>
                  </a:lnTo>
                  <a:lnTo>
                    <a:pt x="0" y="21600"/>
                  </a:lnTo>
                  <a:lnTo>
                    <a:pt x="21192" y="21600"/>
                  </a:lnTo>
                  <a:cubicBezTo>
                    <a:pt x="21417" y="21600"/>
                    <a:pt x="21600" y="21450"/>
                    <a:pt x="21600" y="21266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5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509822" y="3985805"/>
            <a:ext cx="2182117" cy="135599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379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3285034 h 6858000"/>
              <a:gd name="connsiteX3" fmla="*/ 2543514 w 12192000"/>
              <a:gd name="connsiteY3" fmla="*/ 3285034 h 6858000"/>
              <a:gd name="connsiteX4" fmla="*/ 1447800 w 12192000"/>
              <a:gd name="connsiteY4" fmla="*/ 4380748 h 6858000"/>
              <a:gd name="connsiteX5" fmla="*/ 14478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3285034"/>
                </a:lnTo>
                <a:lnTo>
                  <a:pt x="2543514" y="3285034"/>
                </a:lnTo>
                <a:cubicBezTo>
                  <a:pt x="1938368" y="3285034"/>
                  <a:pt x="1447800" y="3775602"/>
                  <a:pt x="1447800" y="4380748"/>
                </a:cubicBezTo>
                <a:lnTo>
                  <a:pt x="14478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222318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530594" y="609601"/>
            <a:ext cx="5130806" cy="32004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32200" y="4193688"/>
            <a:ext cx="4927600" cy="120032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539401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Freeform 7"/>
          <p:cNvSpPr/>
          <p:nvPr userDrawn="1"/>
        </p:nvSpPr>
        <p:spPr>
          <a:xfrm>
            <a:off x="8661401" y="609600"/>
            <a:ext cx="3530599" cy="5126182"/>
          </a:xfrm>
          <a:custGeom>
            <a:avLst/>
            <a:gdLst>
              <a:gd name="connsiteX0" fmla="*/ 3253839 w 3253839"/>
              <a:gd name="connsiteY0" fmla="*/ 0 h 5149343"/>
              <a:gd name="connsiteX1" fmla="*/ 0 w 3253839"/>
              <a:gd name="connsiteY1" fmla="*/ 0 h 5149343"/>
              <a:gd name="connsiteX2" fmla="*/ 0 w 3253839"/>
              <a:gd name="connsiteY2" fmla="*/ 3212234 h 5149343"/>
              <a:gd name="connsiteX3" fmla="*/ 3253839 w 3253839"/>
              <a:gd name="connsiteY3" fmla="*/ 5149343 h 5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39" h="5149343">
                <a:moveTo>
                  <a:pt x="3253839" y="0"/>
                </a:moveTo>
                <a:lnTo>
                  <a:pt x="0" y="0"/>
                </a:lnTo>
                <a:lnTo>
                  <a:pt x="0" y="3212234"/>
                </a:lnTo>
                <a:lnTo>
                  <a:pt x="3253839" y="5149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 flipH="1">
            <a:off x="-4" y="609600"/>
            <a:ext cx="3530598" cy="5126182"/>
          </a:xfrm>
          <a:custGeom>
            <a:avLst/>
            <a:gdLst>
              <a:gd name="connsiteX0" fmla="*/ 3253839 w 3253839"/>
              <a:gd name="connsiteY0" fmla="*/ 0 h 5149343"/>
              <a:gd name="connsiteX1" fmla="*/ 0 w 3253839"/>
              <a:gd name="connsiteY1" fmla="*/ 0 h 5149343"/>
              <a:gd name="connsiteX2" fmla="*/ 0 w 3253839"/>
              <a:gd name="connsiteY2" fmla="*/ 3212234 h 5149343"/>
              <a:gd name="connsiteX3" fmla="*/ 3253839 w 3253839"/>
              <a:gd name="connsiteY3" fmla="*/ 5149343 h 5149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53839" h="5149343">
                <a:moveTo>
                  <a:pt x="3253839" y="0"/>
                </a:moveTo>
                <a:lnTo>
                  <a:pt x="0" y="0"/>
                </a:lnTo>
                <a:lnTo>
                  <a:pt x="0" y="3212234"/>
                </a:lnTo>
                <a:lnTo>
                  <a:pt x="3253839" y="514934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728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51870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15318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7224758" y="3868898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52104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967237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9482469" y="1907305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2709623" y="3868898"/>
            <a:ext cx="2257331" cy="196159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0327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3997" y="2282780"/>
            <a:ext cx="3049999" cy="26353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096000" y="2282780"/>
            <a:ext cx="3049999" cy="26353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095860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7"/>
          </p:nvPr>
        </p:nvSpPr>
        <p:spPr>
          <a:xfrm>
            <a:off x="9281390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1286737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991089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6634746" y="2232561"/>
            <a:ext cx="2095778" cy="2137557"/>
          </a:xfrm>
          <a:custGeom>
            <a:avLst/>
            <a:gdLst>
              <a:gd name="connsiteX0" fmla="*/ 0 w 2095778"/>
              <a:gd name="connsiteY0" fmla="*/ 0 h 2137557"/>
              <a:gd name="connsiteX1" fmla="*/ 2095778 w 2095778"/>
              <a:gd name="connsiteY1" fmla="*/ 0 h 2137557"/>
              <a:gd name="connsiteX2" fmla="*/ 2095778 w 2095778"/>
              <a:gd name="connsiteY2" fmla="*/ 1933039 h 2137557"/>
              <a:gd name="connsiteX3" fmla="*/ 1308018 w 2095778"/>
              <a:gd name="connsiteY3" fmla="*/ 1933039 h 2137557"/>
              <a:gd name="connsiteX4" fmla="*/ 1047887 w 2095778"/>
              <a:gd name="connsiteY4" fmla="*/ 2137557 h 2137557"/>
              <a:gd name="connsiteX5" fmla="*/ 787757 w 2095778"/>
              <a:gd name="connsiteY5" fmla="*/ 1933039 h 2137557"/>
              <a:gd name="connsiteX6" fmla="*/ 0 w 2095778"/>
              <a:gd name="connsiteY6" fmla="*/ 1933039 h 213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95778" h="2137557">
                <a:moveTo>
                  <a:pt x="0" y="0"/>
                </a:moveTo>
                <a:lnTo>
                  <a:pt x="2095778" y="0"/>
                </a:lnTo>
                <a:lnTo>
                  <a:pt x="2095778" y="1933039"/>
                </a:lnTo>
                <a:lnTo>
                  <a:pt x="1308018" y="1933039"/>
                </a:lnTo>
                <a:lnTo>
                  <a:pt x="1047887" y="2137557"/>
                </a:lnTo>
                <a:lnTo>
                  <a:pt x="787757" y="1933039"/>
                </a:lnTo>
                <a:lnTo>
                  <a:pt x="0" y="193303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6704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93123" y="2290000"/>
            <a:ext cx="2888085" cy="25432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8360497" y="2290000"/>
            <a:ext cx="2888085" cy="254325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974048" y="1827213"/>
            <a:ext cx="4017595" cy="32924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942026" y="2422596"/>
            <a:ext cx="2598635" cy="22780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147063" y="1994098"/>
            <a:ext cx="3679990" cy="29511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8501043" y="2422596"/>
            <a:ext cx="2598635" cy="227806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441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373491" y="2041372"/>
            <a:ext cx="5337817" cy="21596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80691" y="2041372"/>
            <a:ext cx="5337817" cy="215964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8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0179-6C73-4168-914E-EB4BCD15EA53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42269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50830" y="2029722"/>
            <a:ext cx="4662438" cy="37719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53828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962303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01150" y="2824594"/>
            <a:ext cx="4052651" cy="179403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266358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398816" y="4227617"/>
            <a:ext cx="8906493" cy="185255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539866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792806" y="1535422"/>
            <a:ext cx="3658565" cy="364597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947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8513608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2098294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5305951" y="1559024"/>
            <a:ext cx="3023607" cy="17038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0457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" y="0"/>
            <a:ext cx="3904343" cy="6858000"/>
          </a:xfrm>
          <a:prstGeom prst="rect">
            <a:avLst/>
          </a:prstGeom>
          <a:solidFill>
            <a:srgbClr val="18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315198" y="0"/>
            <a:ext cx="4876801" cy="38462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6570" y="429966"/>
            <a:ext cx="3185887" cy="3139321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26570" y="3592853"/>
            <a:ext cx="2832101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3904341" y="0"/>
            <a:ext cx="3410857" cy="38462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0886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1" y="0"/>
            <a:ext cx="4347702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4347702" y="0"/>
            <a:ext cx="3790867" cy="6858000"/>
          </a:xfrm>
          <a:prstGeom prst="rect">
            <a:avLst/>
          </a:prstGeom>
          <a:solidFill>
            <a:srgbClr val="181E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8919" y="1967716"/>
            <a:ext cx="3185887" cy="3139321"/>
          </a:xfrm>
        </p:spPr>
        <p:txBody>
          <a:bodyPr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578919" y="5130603"/>
            <a:ext cx="2832101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62156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87020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674582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8362143" y="2334409"/>
            <a:ext cx="2836452" cy="172188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48313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41374" y="1980322"/>
            <a:ext cx="2663599" cy="2539023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719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0179-6C73-4168-914E-EB4BCD15EA53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1817171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7"/>
          </p:nvPr>
        </p:nvSpPr>
        <p:spPr>
          <a:xfrm rot="310374" flipH="1">
            <a:off x="10300264" y="2092364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Picture Placeholder 3"/>
          <p:cNvSpPr>
            <a:spLocks noGrp="1"/>
          </p:cNvSpPr>
          <p:nvPr>
            <p:ph type="pic" sz="quarter" idx="18"/>
          </p:nvPr>
        </p:nvSpPr>
        <p:spPr>
          <a:xfrm rot="310374" flipH="1">
            <a:off x="10300264" y="4259887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5"/>
          </p:nvPr>
        </p:nvSpPr>
        <p:spPr>
          <a:xfrm rot="21289626">
            <a:off x="888743" y="2092365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3"/>
          <p:cNvSpPr>
            <a:spLocks noGrp="1"/>
          </p:cNvSpPr>
          <p:nvPr>
            <p:ph type="pic" sz="quarter" idx="16"/>
          </p:nvPr>
        </p:nvSpPr>
        <p:spPr>
          <a:xfrm rot="21289626">
            <a:off x="888743" y="4259888"/>
            <a:ext cx="1011980" cy="967555"/>
          </a:xfr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14393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19859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4088663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857467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9626270" y="2348797"/>
            <a:ext cx="1573445" cy="212402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964876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733680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6502484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9271288" y="2016197"/>
            <a:ext cx="2283411" cy="2789221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957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8"/>
          </p:nvPr>
        </p:nvSpPr>
        <p:spPr>
          <a:xfrm>
            <a:off x="89200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F64C449-D347-4F01-A372-7C3DE6085B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1082891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36952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7"/>
          </p:nvPr>
        </p:nvSpPr>
        <p:spPr>
          <a:xfrm>
            <a:off x="6307692" y="2404826"/>
            <a:ext cx="2189016" cy="188708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603705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3183569" y="2297144"/>
            <a:ext cx="2864438" cy="246934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6137054" y="2297144"/>
            <a:ext cx="2864438" cy="2469340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04010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6731117" y="1460151"/>
            <a:ext cx="3723179" cy="3209633"/>
          </a:xfrm>
          <a:custGeom>
            <a:avLst/>
            <a:gdLst>
              <a:gd name="connsiteX0" fmla="*/ 1259179 w 3723179"/>
              <a:gd name="connsiteY0" fmla="*/ 679179 h 3209633"/>
              <a:gd name="connsiteX1" fmla="*/ 2477108 w 3723179"/>
              <a:gd name="connsiteY1" fmla="*/ 679179 h 3209633"/>
              <a:gd name="connsiteX2" fmla="*/ 2938118 w 3723179"/>
              <a:gd name="connsiteY2" fmla="*/ 1601199 h 3209633"/>
              <a:gd name="connsiteX3" fmla="*/ 2477108 w 3723179"/>
              <a:gd name="connsiteY3" fmla="*/ 2523219 h 3209633"/>
              <a:gd name="connsiteX4" fmla="*/ 1259179 w 3723179"/>
              <a:gd name="connsiteY4" fmla="*/ 2523219 h 3209633"/>
              <a:gd name="connsiteX5" fmla="*/ 798169 w 3723179"/>
              <a:gd name="connsiteY5" fmla="*/ 1601199 h 3209633"/>
              <a:gd name="connsiteX6" fmla="*/ 896916 w 3723179"/>
              <a:gd name="connsiteY6" fmla="*/ 176786 h 3209633"/>
              <a:gd name="connsiteX7" fmla="*/ 186029 w 3723179"/>
              <a:gd name="connsiteY7" fmla="*/ 1598559 h 3209633"/>
              <a:gd name="connsiteX8" fmla="*/ 896916 w 3723179"/>
              <a:gd name="connsiteY8" fmla="*/ 3020332 h 3209633"/>
              <a:gd name="connsiteX9" fmla="*/ 2812702 w 3723179"/>
              <a:gd name="connsiteY9" fmla="*/ 3020332 h 3209633"/>
              <a:gd name="connsiteX10" fmla="*/ 3523589 w 3723179"/>
              <a:gd name="connsiteY10" fmla="*/ 1598559 h 3209633"/>
              <a:gd name="connsiteX11" fmla="*/ 2812702 w 3723179"/>
              <a:gd name="connsiteY11" fmla="*/ 176786 h 3209633"/>
              <a:gd name="connsiteX12" fmla="*/ 802409 w 3723179"/>
              <a:gd name="connsiteY12" fmla="*/ 0 h 3209633"/>
              <a:gd name="connsiteX13" fmla="*/ 2920770 w 3723179"/>
              <a:gd name="connsiteY13" fmla="*/ 0 h 3209633"/>
              <a:gd name="connsiteX14" fmla="*/ 3723179 w 3723179"/>
              <a:gd name="connsiteY14" fmla="*/ 1604817 h 3209633"/>
              <a:gd name="connsiteX15" fmla="*/ 2920770 w 3723179"/>
              <a:gd name="connsiteY15" fmla="*/ 3209633 h 3209633"/>
              <a:gd name="connsiteX16" fmla="*/ 802409 w 3723179"/>
              <a:gd name="connsiteY16" fmla="*/ 3209633 h 3209633"/>
              <a:gd name="connsiteX17" fmla="*/ 0 w 3723179"/>
              <a:gd name="connsiteY17" fmla="*/ 1604817 h 3209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723179" h="3209633">
                <a:moveTo>
                  <a:pt x="1259179" y="679179"/>
                </a:moveTo>
                <a:lnTo>
                  <a:pt x="2477108" y="679179"/>
                </a:lnTo>
                <a:lnTo>
                  <a:pt x="2938118" y="1601199"/>
                </a:lnTo>
                <a:lnTo>
                  <a:pt x="2477108" y="2523219"/>
                </a:lnTo>
                <a:lnTo>
                  <a:pt x="1259179" y="2523219"/>
                </a:lnTo>
                <a:lnTo>
                  <a:pt x="798169" y="1601199"/>
                </a:lnTo>
                <a:close/>
                <a:moveTo>
                  <a:pt x="896916" y="176786"/>
                </a:moveTo>
                <a:lnTo>
                  <a:pt x="186029" y="1598559"/>
                </a:lnTo>
                <a:lnTo>
                  <a:pt x="896916" y="3020332"/>
                </a:lnTo>
                <a:lnTo>
                  <a:pt x="2812702" y="3020332"/>
                </a:lnTo>
                <a:lnTo>
                  <a:pt x="3523589" y="1598559"/>
                </a:lnTo>
                <a:lnTo>
                  <a:pt x="2812702" y="176786"/>
                </a:lnTo>
                <a:close/>
                <a:moveTo>
                  <a:pt x="802409" y="0"/>
                </a:moveTo>
                <a:lnTo>
                  <a:pt x="2920770" y="0"/>
                </a:lnTo>
                <a:lnTo>
                  <a:pt x="3723179" y="1604817"/>
                </a:lnTo>
                <a:lnTo>
                  <a:pt x="2920770" y="3209633"/>
                </a:lnTo>
                <a:lnTo>
                  <a:pt x="802409" y="3209633"/>
                </a:lnTo>
                <a:lnTo>
                  <a:pt x="0" y="1604817"/>
                </a:ln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229" y="484817"/>
            <a:ext cx="10515600" cy="75713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59229" y="1241947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851934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2771" y="484817"/>
            <a:ext cx="4038600" cy="2063416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2771" y="2548233"/>
            <a:ext cx="40386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7534715" y="0"/>
            <a:ext cx="4657285" cy="44849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4660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Picture Placeholder 3"/>
          <p:cNvSpPr>
            <a:spLocks noGrp="1"/>
          </p:cNvSpPr>
          <p:nvPr>
            <p:ph type="pic" sz="quarter" idx="17"/>
          </p:nvPr>
        </p:nvSpPr>
        <p:spPr>
          <a:xfrm>
            <a:off x="6108699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6316" y="484817"/>
            <a:ext cx="3777342" cy="1920526"/>
          </a:xfrm>
        </p:spPr>
        <p:txBody>
          <a:bodyPr/>
          <a:lstStyle>
            <a:lvl1pPr algn="l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46315" y="2599784"/>
            <a:ext cx="3777343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0164233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8136465" y="1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Picture Placeholder 3"/>
          <p:cNvSpPr>
            <a:spLocks noGrp="1"/>
          </p:cNvSpPr>
          <p:nvPr>
            <p:ph type="pic" sz="quarter" idx="18"/>
          </p:nvPr>
        </p:nvSpPr>
        <p:spPr>
          <a:xfrm>
            <a:off x="10164233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3"/>
          <p:cNvSpPr>
            <a:spLocks noGrp="1"/>
          </p:cNvSpPr>
          <p:nvPr>
            <p:ph type="pic" sz="quarter" idx="19"/>
          </p:nvPr>
        </p:nvSpPr>
        <p:spPr>
          <a:xfrm>
            <a:off x="8136465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Picture Placeholder 3"/>
          <p:cNvSpPr>
            <a:spLocks noGrp="1"/>
          </p:cNvSpPr>
          <p:nvPr>
            <p:ph type="pic" sz="quarter" idx="20"/>
          </p:nvPr>
        </p:nvSpPr>
        <p:spPr>
          <a:xfrm>
            <a:off x="6108699" y="1868657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21"/>
          </p:nvPr>
        </p:nvSpPr>
        <p:spPr>
          <a:xfrm>
            <a:off x="10164233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22"/>
          </p:nvPr>
        </p:nvSpPr>
        <p:spPr>
          <a:xfrm>
            <a:off x="8136465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Picture Placeholder 3"/>
          <p:cNvSpPr>
            <a:spLocks noGrp="1"/>
          </p:cNvSpPr>
          <p:nvPr>
            <p:ph type="pic" sz="quarter" idx="23"/>
          </p:nvPr>
        </p:nvSpPr>
        <p:spPr>
          <a:xfrm>
            <a:off x="6108699" y="3715005"/>
            <a:ext cx="2027767" cy="186865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81667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1087" y="0"/>
            <a:ext cx="8163632" cy="6901548"/>
          </a:xfrm>
          <a:custGeom>
            <a:avLst/>
            <a:gdLst>
              <a:gd name="connsiteX0" fmla="*/ 0 w 8162545"/>
              <a:gd name="connsiteY0" fmla="*/ 0 h 6894282"/>
              <a:gd name="connsiteX1" fmla="*/ 8162545 w 8162545"/>
              <a:gd name="connsiteY1" fmla="*/ 0 h 6894282"/>
              <a:gd name="connsiteX2" fmla="*/ 8162545 w 8162545"/>
              <a:gd name="connsiteY2" fmla="*/ 6894282 h 6894282"/>
              <a:gd name="connsiteX3" fmla="*/ 0 w 8162545"/>
              <a:gd name="connsiteY3" fmla="*/ 6894282 h 6894282"/>
              <a:gd name="connsiteX4" fmla="*/ 0 w 8162545"/>
              <a:gd name="connsiteY4" fmla="*/ 0 h 6894282"/>
              <a:gd name="connsiteX0" fmla="*/ 0 w 8162545"/>
              <a:gd name="connsiteY0" fmla="*/ 0 h 6932382"/>
              <a:gd name="connsiteX1" fmla="*/ 8162545 w 8162545"/>
              <a:gd name="connsiteY1" fmla="*/ 0 h 6932382"/>
              <a:gd name="connsiteX2" fmla="*/ 2955545 w 8162545"/>
              <a:gd name="connsiteY2" fmla="*/ 6932382 h 6932382"/>
              <a:gd name="connsiteX3" fmla="*/ 0 w 8162545"/>
              <a:gd name="connsiteY3" fmla="*/ 6894282 h 6932382"/>
              <a:gd name="connsiteX4" fmla="*/ 0 w 8162545"/>
              <a:gd name="connsiteY4" fmla="*/ 0 h 6932382"/>
              <a:gd name="connsiteX0" fmla="*/ 0 w 8162545"/>
              <a:gd name="connsiteY0" fmla="*/ 0 h 6932382"/>
              <a:gd name="connsiteX1" fmla="*/ 8162545 w 8162545"/>
              <a:gd name="connsiteY1" fmla="*/ 0 h 6932382"/>
              <a:gd name="connsiteX2" fmla="*/ 2955545 w 8162545"/>
              <a:gd name="connsiteY2" fmla="*/ 6932382 h 6932382"/>
              <a:gd name="connsiteX3" fmla="*/ 45155 w 8162545"/>
              <a:gd name="connsiteY3" fmla="*/ 6905634 h 6932382"/>
              <a:gd name="connsiteX4" fmla="*/ 0 w 8162545"/>
              <a:gd name="connsiteY4" fmla="*/ 0 h 6932382"/>
              <a:gd name="connsiteX0" fmla="*/ 0 w 8162545"/>
              <a:gd name="connsiteY0" fmla="*/ 0 h 6909679"/>
              <a:gd name="connsiteX1" fmla="*/ 8162545 w 8162545"/>
              <a:gd name="connsiteY1" fmla="*/ 0 h 6909679"/>
              <a:gd name="connsiteX2" fmla="*/ 2955545 w 8162545"/>
              <a:gd name="connsiteY2" fmla="*/ 6909679 h 6909679"/>
              <a:gd name="connsiteX3" fmla="*/ 45155 w 8162545"/>
              <a:gd name="connsiteY3" fmla="*/ 6905634 h 6909679"/>
              <a:gd name="connsiteX4" fmla="*/ 0 w 8162545"/>
              <a:gd name="connsiteY4" fmla="*/ 0 h 6909679"/>
              <a:gd name="connsiteX0" fmla="*/ 0 w 8162545"/>
              <a:gd name="connsiteY0" fmla="*/ 0 h 6962391"/>
              <a:gd name="connsiteX1" fmla="*/ 8162545 w 8162545"/>
              <a:gd name="connsiteY1" fmla="*/ 0 h 6962391"/>
              <a:gd name="connsiteX2" fmla="*/ 2955545 w 8162545"/>
              <a:gd name="connsiteY2" fmla="*/ 6909679 h 6962391"/>
              <a:gd name="connsiteX3" fmla="*/ 11288 w 8162545"/>
              <a:gd name="connsiteY3" fmla="*/ 6962391 h 6962391"/>
              <a:gd name="connsiteX4" fmla="*/ 0 w 8162545"/>
              <a:gd name="connsiteY4" fmla="*/ 0 h 6962391"/>
              <a:gd name="connsiteX0" fmla="*/ 0 w 8162545"/>
              <a:gd name="connsiteY0" fmla="*/ 0 h 6928337"/>
              <a:gd name="connsiteX1" fmla="*/ 8162545 w 8162545"/>
              <a:gd name="connsiteY1" fmla="*/ 0 h 6928337"/>
              <a:gd name="connsiteX2" fmla="*/ 2955545 w 8162545"/>
              <a:gd name="connsiteY2" fmla="*/ 6909679 h 6928337"/>
              <a:gd name="connsiteX3" fmla="*/ 11288 w 8162545"/>
              <a:gd name="connsiteY3" fmla="*/ 6928337 h 6928337"/>
              <a:gd name="connsiteX4" fmla="*/ 0 w 8162545"/>
              <a:gd name="connsiteY4" fmla="*/ 0 h 6928337"/>
              <a:gd name="connsiteX0" fmla="*/ 1087 w 8163632"/>
              <a:gd name="connsiteY0" fmla="*/ 0 h 6939688"/>
              <a:gd name="connsiteX1" fmla="*/ 8163632 w 8163632"/>
              <a:gd name="connsiteY1" fmla="*/ 0 h 6939688"/>
              <a:gd name="connsiteX2" fmla="*/ 2956632 w 8163632"/>
              <a:gd name="connsiteY2" fmla="*/ 6909679 h 6939688"/>
              <a:gd name="connsiteX3" fmla="*/ 1086 w 8163632"/>
              <a:gd name="connsiteY3" fmla="*/ 6939688 h 6939688"/>
              <a:gd name="connsiteX4" fmla="*/ 1087 w 8163632"/>
              <a:gd name="connsiteY4" fmla="*/ 0 h 6939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63632" h="6939688">
                <a:moveTo>
                  <a:pt x="1087" y="0"/>
                </a:moveTo>
                <a:lnTo>
                  <a:pt x="8163632" y="0"/>
                </a:lnTo>
                <a:lnTo>
                  <a:pt x="2956632" y="6909679"/>
                </a:lnTo>
                <a:lnTo>
                  <a:pt x="1086" y="6939688"/>
                </a:lnTo>
                <a:cubicBezTo>
                  <a:pt x="-2677" y="4618891"/>
                  <a:pt x="4850" y="2320797"/>
                  <a:pt x="1087" y="0"/>
                </a:cubicBezTo>
                <a:close/>
              </a:path>
            </a:pathLst>
          </a:custGeo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785479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85179" y="998563"/>
            <a:ext cx="3962825" cy="341311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484817"/>
            <a:ext cx="10515600" cy="75713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6985000" y="1241947"/>
            <a:ext cx="4902200" cy="406400"/>
          </a:xfrm>
        </p:spPr>
        <p:txBody>
          <a:bodyPr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85179" y="4411679"/>
            <a:ext cx="3962825" cy="155369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49250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52260" y="3883025"/>
            <a:ext cx="3186599" cy="183824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252260" y="2005597"/>
            <a:ext cx="3186599" cy="183824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2020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0179-6C73-4168-914E-EB4BCD15EA53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55568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272647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134598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2413112"/>
            <a:ext cx="12192000" cy="444488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38200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264159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2641599"/>
            <a:ext cx="12192000" cy="4216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9228" y="2350871"/>
            <a:ext cx="4604657" cy="1421928"/>
          </a:xfrm>
          <a:solidFill>
            <a:schemeClr val="accent1"/>
          </a:solidFill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59228" y="3879398"/>
            <a:ext cx="4604657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100705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7676909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37033" y="484817"/>
            <a:ext cx="3310396" cy="2086725"/>
          </a:xfrm>
        </p:spPr>
        <p:txBody>
          <a:bodyPr/>
          <a:lstStyle>
            <a:lvl1pPr algn="l">
              <a:defRPr sz="4800"/>
            </a:lvl1pPr>
          </a:lstStyle>
          <a:p>
            <a:r>
              <a:rPr lang="en-US" dirty="0"/>
              <a:t>CLICK TO EDIT MASTER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237033" y="2649959"/>
            <a:ext cx="3310396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099613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025941" y="-14516"/>
            <a:ext cx="5965372" cy="6878865"/>
          </a:xfrm>
          <a:custGeom>
            <a:avLst/>
            <a:gdLst>
              <a:gd name="connsiteX0" fmla="*/ 0 w 5834743"/>
              <a:gd name="connsiteY0" fmla="*/ 0 h 6858000"/>
              <a:gd name="connsiteX1" fmla="*/ 5834743 w 5834743"/>
              <a:gd name="connsiteY1" fmla="*/ 0 h 6858000"/>
              <a:gd name="connsiteX2" fmla="*/ 5834743 w 5834743"/>
              <a:gd name="connsiteY2" fmla="*/ 6858000 h 6858000"/>
              <a:gd name="connsiteX3" fmla="*/ 0 w 5834743"/>
              <a:gd name="connsiteY3" fmla="*/ 6858000 h 6858000"/>
              <a:gd name="connsiteX4" fmla="*/ 0 w 5834743"/>
              <a:gd name="connsiteY4" fmla="*/ 0 h 6858000"/>
              <a:gd name="connsiteX0" fmla="*/ 2119085 w 5834743"/>
              <a:gd name="connsiteY0" fmla="*/ 0 h 6872515"/>
              <a:gd name="connsiteX1" fmla="*/ 5834743 w 5834743"/>
              <a:gd name="connsiteY1" fmla="*/ 14515 h 6872515"/>
              <a:gd name="connsiteX2" fmla="*/ 5834743 w 5834743"/>
              <a:gd name="connsiteY2" fmla="*/ 6872515 h 6872515"/>
              <a:gd name="connsiteX3" fmla="*/ 0 w 5834743"/>
              <a:gd name="connsiteY3" fmla="*/ 6872515 h 6872515"/>
              <a:gd name="connsiteX4" fmla="*/ 2119085 w 5834743"/>
              <a:gd name="connsiteY4" fmla="*/ 0 h 6872515"/>
              <a:gd name="connsiteX0" fmla="*/ 2119085 w 8084457"/>
              <a:gd name="connsiteY0" fmla="*/ 0 h 6887029"/>
              <a:gd name="connsiteX1" fmla="*/ 5834743 w 8084457"/>
              <a:gd name="connsiteY1" fmla="*/ 14515 h 6887029"/>
              <a:gd name="connsiteX2" fmla="*/ 8084457 w 8084457"/>
              <a:gd name="connsiteY2" fmla="*/ 6887029 h 6887029"/>
              <a:gd name="connsiteX3" fmla="*/ 0 w 8084457"/>
              <a:gd name="connsiteY3" fmla="*/ 6872515 h 6887029"/>
              <a:gd name="connsiteX4" fmla="*/ 2119085 w 8084457"/>
              <a:gd name="connsiteY4" fmla="*/ 0 h 6887029"/>
              <a:gd name="connsiteX0" fmla="*/ 0 w 5965372"/>
              <a:gd name="connsiteY0" fmla="*/ 0 h 6887029"/>
              <a:gd name="connsiteX1" fmla="*/ 3715658 w 5965372"/>
              <a:gd name="connsiteY1" fmla="*/ 14515 h 6887029"/>
              <a:gd name="connsiteX2" fmla="*/ 5965372 w 5965372"/>
              <a:gd name="connsiteY2" fmla="*/ 6887029 h 6887029"/>
              <a:gd name="connsiteX3" fmla="*/ 2264229 w 5965372"/>
              <a:gd name="connsiteY3" fmla="*/ 6872515 h 6887029"/>
              <a:gd name="connsiteX4" fmla="*/ 0 w 5965372"/>
              <a:gd name="connsiteY4" fmla="*/ 0 h 6887029"/>
              <a:gd name="connsiteX0" fmla="*/ 0 w 5965372"/>
              <a:gd name="connsiteY0" fmla="*/ 0 h 6891565"/>
              <a:gd name="connsiteX1" fmla="*/ 3715658 w 5965372"/>
              <a:gd name="connsiteY1" fmla="*/ 14515 h 6891565"/>
              <a:gd name="connsiteX2" fmla="*/ 5965372 w 5965372"/>
              <a:gd name="connsiteY2" fmla="*/ 6887029 h 6891565"/>
              <a:gd name="connsiteX3" fmla="*/ 2264229 w 5965372"/>
              <a:gd name="connsiteY3" fmla="*/ 6891565 h 6891565"/>
              <a:gd name="connsiteX4" fmla="*/ 0 w 5965372"/>
              <a:gd name="connsiteY4" fmla="*/ 0 h 6891565"/>
              <a:gd name="connsiteX0" fmla="*/ 0 w 5965372"/>
              <a:gd name="connsiteY0" fmla="*/ 0 h 6891565"/>
              <a:gd name="connsiteX1" fmla="*/ 3715658 w 5965372"/>
              <a:gd name="connsiteY1" fmla="*/ 14515 h 6891565"/>
              <a:gd name="connsiteX2" fmla="*/ 5965372 w 5965372"/>
              <a:gd name="connsiteY2" fmla="*/ 6874329 h 6891565"/>
              <a:gd name="connsiteX3" fmla="*/ 2264229 w 5965372"/>
              <a:gd name="connsiteY3" fmla="*/ 6891565 h 6891565"/>
              <a:gd name="connsiteX4" fmla="*/ 0 w 5965372"/>
              <a:gd name="connsiteY4" fmla="*/ 0 h 6891565"/>
              <a:gd name="connsiteX0" fmla="*/ 0 w 5965372"/>
              <a:gd name="connsiteY0" fmla="*/ 0 h 6874329"/>
              <a:gd name="connsiteX1" fmla="*/ 3715658 w 5965372"/>
              <a:gd name="connsiteY1" fmla="*/ 14515 h 6874329"/>
              <a:gd name="connsiteX2" fmla="*/ 5965372 w 5965372"/>
              <a:gd name="connsiteY2" fmla="*/ 6874329 h 6874329"/>
              <a:gd name="connsiteX3" fmla="*/ 2251529 w 5965372"/>
              <a:gd name="connsiteY3" fmla="*/ 6866165 h 6874329"/>
              <a:gd name="connsiteX4" fmla="*/ 0 w 5965372"/>
              <a:gd name="connsiteY4" fmla="*/ 0 h 6874329"/>
              <a:gd name="connsiteX0" fmla="*/ 0 w 5965372"/>
              <a:gd name="connsiteY0" fmla="*/ 0 h 6878865"/>
              <a:gd name="connsiteX1" fmla="*/ 3715658 w 5965372"/>
              <a:gd name="connsiteY1" fmla="*/ 14515 h 6878865"/>
              <a:gd name="connsiteX2" fmla="*/ 5965372 w 5965372"/>
              <a:gd name="connsiteY2" fmla="*/ 6874329 h 6878865"/>
              <a:gd name="connsiteX3" fmla="*/ 2251529 w 5965372"/>
              <a:gd name="connsiteY3" fmla="*/ 6878865 h 6878865"/>
              <a:gd name="connsiteX4" fmla="*/ 0 w 5965372"/>
              <a:gd name="connsiteY4" fmla="*/ 0 h 6878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65372" h="6878865">
                <a:moveTo>
                  <a:pt x="0" y="0"/>
                </a:moveTo>
                <a:lnTo>
                  <a:pt x="3715658" y="14515"/>
                </a:lnTo>
                <a:lnTo>
                  <a:pt x="5965372" y="6874329"/>
                </a:lnTo>
                <a:lnTo>
                  <a:pt x="2251529" y="6878865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9222" y="484817"/>
            <a:ext cx="3462867" cy="2800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09222" y="3378000"/>
            <a:ext cx="3462867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925714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5834743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934444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1709630"/>
            <a:ext cx="12192000" cy="51483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4581523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164114" y="2032002"/>
            <a:ext cx="9027886" cy="2801258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97421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6"/>
          <p:cNvSpPr/>
          <p:nvPr userDrawn="1"/>
        </p:nvSpPr>
        <p:spPr>
          <a:xfrm flipV="1">
            <a:off x="3556000" y="-14516"/>
            <a:ext cx="8636001" cy="6910613"/>
          </a:xfrm>
          <a:custGeom>
            <a:avLst/>
            <a:gdLst>
              <a:gd name="connsiteX0" fmla="*/ 0 w 12192001"/>
              <a:gd name="connsiteY0" fmla="*/ 0 h 6858000"/>
              <a:gd name="connsiteX1" fmla="*/ 12192001 w 12192001"/>
              <a:gd name="connsiteY1" fmla="*/ 0 h 6858000"/>
              <a:gd name="connsiteX2" fmla="*/ 12192001 w 12192001"/>
              <a:gd name="connsiteY2" fmla="*/ 6858000 h 6858000"/>
              <a:gd name="connsiteX3" fmla="*/ 0 w 12192001"/>
              <a:gd name="connsiteY3" fmla="*/ 6858000 h 6858000"/>
              <a:gd name="connsiteX4" fmla="*/ 0 w 12192001"/>
              <a:gd name="connsiteY4" fmla="*/ 0 h 6858000"/>
              <a:gd name="connsiteX0" fmla="*/ 6952343 w 12192001"/>
              <a:gd name="connsiteY0" fmla="*/ 0 h 6872514"/>
              <a:gd name="connsiteX1" fmla="*/ 12192001 w 12192001"/>
              <a:gd name="connsiteY1" fmla="*/ 14514 h 6872514"/>
              <a:gd name="connsiteX2" fmla="*/ 12192001 w 12192001"/>
              <a:gd name="connsiteY2" fmla="*/ 6872514 h 6872514"/>
              <a:gd name="connsiteX3" fmla="*/ 0 w 12192001"/>
              <a:gd name="connsiteY3" fmla="*/ 6872514 h 6872514"/>
              <a:gd name="connsiteX4" fmla="*/ 6952343 w 12192001"/>
              <a:gd name="connsiteY4" fmla="*/ 0 h 6872514"/>
              <a:gd name="connsiteX0" fmla="*/ 5268686 w 10508344"/>
              <a:gd name="connsiteY0" fmla="*/ 0 h 6872514"/>
              <a:gd name="connsiteX1" fmla="*/ 10508344 w 10508344"/>
              <a:gd name="connsiteY1" fmla="*/ 14514 h 6872514"/>
              <a:gd name="connsiteX2" fmla="*/ 10508344 w 10508344"/>
              <a:gd name="connsiteY2" fmla="*/ 6872514 h 6872514"/>
              <a:gd name="connsiteX3" fmla="*/ 0 w 10508344"/>
              <a:gd name="connsiteY3" fmla="*/ 6857999 h 6872514"/>
              <a:gd name="connsiteX4" fmla="*/ 5268686 w 10508344"/>
              <a:gd name="connsiteY4" fmla="*/ 0 h 6872514"/>
              <a:gd name="connsiteX0" fmla="*/ 5300436 w 10540094"/>
              <a:gd name="connsiteY0" fmla="*/ 0 h 6883399"/>
              <a:gd name="connsiteX1" fmla="*/ 10540094 w 10540094"/>
              <a:gd name="connsiteY1" fmla="*/ 14514 h 6883399"/>
              <a:gd name="connsiteX2" fmla="*/ 10540094 w 10540094"/>
              <a:gd name="connsiteY2" fmla="*/ 6872514 h 6883399"/>
              <a:gd name="connsiteX3" fmla="*/ 0 w 10540094"/>
              <a:gd name="connsiteY3" fmla="*/ 6883399 h 6883399"/>
              <a:gd name="connsiteX4" fmla="*/ 5300436 w 10540094"/>
              <a:gd name="connsiteY4" fmla="*/ 0 h 6883399"/>
              <a:gd name="connsiteX0" fmla="*/ 5087864 w 10540094"/>
              <a:gd name="connsiteY0" fmla="*/ 0 h 6897913"/>
              <a:gd name="connsiteX1" fmla="*/ 10540094 w 10540094"/>
              <a:gd name="connsiteY1" fmla="*/ 29028 h 6897913"/>
              <a:gd name="connsiteX2" fmla="*/ 10540094 w 10540094"/>
              <a:gd name="connsiteY2" fmla="*/ 6887028 h 6897913"/>
              <a:gd name="connsiteX3" fmla="*/ 0 w 10540094"/>
              <a:gd name="connsiteY3" fmla="*/ 6897913 h 6897913"/>
              <a:gd name="connsiteX4" fmla="*/ 5087864 w 10540094"/>
              <a:gd name="connsiteY4" fmla="*/ 0 h 6897913"/>
              <a:gd name="connsiteX0" fmla="*/ 4994863 w 10540094"/>
              <a:gd name="connsiteY0" fmla="*/ 0 h 6910613"/>
              <a:gd name="connsiteX1" fmla="*/ 10540094 w 10540094"/>
              <a:gd name="connsiteY1" fmla="*/ 41728 h 6910613"/>
              <a:gd name="connsiteX2" fmla="*/ 10540094 w 10540094"/>
              <a:gd name="connsiteY2" fmla="*/ 6899728 h 6910613"/>
              <a:gd name="connsiteX3" fmla="*/ 0 w 10540094"/>
              <a:gd name="connsiteY3" fmla="*/ 6910613 h 6910613"/>
              <a:gd name="connsiteX4" fmla="*/ 4994863 w 10540094"/>
              <a:gd name="connsiteY4" fmla="*/ 0 h 6910613"/>
              <a:gd name="connsiteX0" fmla="*/ 4963863 w 10540094"/>
              <a:gd name="connsiteY0" fmla="*/ 0 h 6910613"/>
              <a:gd name="connsiteX1" fmla="*/ 10540094 w 10540094"/>
              <a:gd name="connsiteY1" fmla="*/ 41728 h 6910613"/>
              <a:gd name="connsiteX2" fmla="*/ 10540094 w 10540094"/>
              <a:gd name="connsiteY2" fmla="*/ 6899728 h 6910613"/>
              <a:gd name="connsiteX3" fmla="*/ 0 w 10540094"/>
              <a:gd name="connsiteY3" fmla="*/ 6910613 h 6910613"/>
              <a:gd name="connsiteX4" fmla="*/ 4963863 w 10540094"/>
              <a:gd name="connsiteY4" fmla="*/ 0 h 6910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40094" h="6910613">
                <a:moveTo>
                  <a:pt x="4963863" y="0"/>
                </a:moveTo>
                <a:lnTo>
                  <a:pt x="10540094" y="41728"/>
                </a:lnTo>
                <a:lnTo>
                  <a:pt x="10540094" y="6899728"/>
                </a:lnTo>
                <a:lnTo>
                  <a:pt x="0" y="6910613"/>
                </a:lnTo>
                <a:lnTo>
                  <a:pt x="4963863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874000" y="763044"/>
            <a:ext cx="3626233" cy="2751522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1462132" y="6448407"/>
            <a:ext cx="472985" cy="313887"/>
          </a:xfrm>
        </p:spPr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835157" y="3680002"/>
            <a:ext cx="3665075" cy="406400"/>
          </a:xfrm>
        </p:spPr>
        <p:txBody>
          <a:bodyPr anchor="ctr"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1356422" y="-59801"/>
            <a:ext cx="4120965" cy="3544154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7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3499132" y="3587286"/>
            <a:ext cx="4146267" cy="3619598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-836893" y="3587286"/>
            <a:ext cx="4146267" cy="3619598"/>
          </a:xfrm>
          <a:prstGeom prst="triangle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  <p:sp>
        <p:nvSpPr>
          <p:cNvPr id="20" name="Picture Placeholder 15"/>
          <p:cNvSpPr>
            <a:spLocks noGrp="1"/>
          </p:cNvSpPr>
          <p:nvPr>
            <p:ph type="pic" sz="quarter" idx="19"/>
          </p:nvPr>
        </p:nvSpPr>
        <p:spPr>
          <a:xfrm>
            <a:off x="-866624" y="-109747"/>
            <a:ext cx="4209865" cy="3618646"/>
          </a:xfrm>
          <a:custGeom>
            <a:avLst/>
            <a:gdLst>
              <a:gd name="connsiteX0" fmla="*/ 0 w 4120965"/>
              <a:gd name="connsiteY0" fmla="*/ 3544154 h 3544154"/>
              <a:gd name="connsiteX1" fmla="*/ 2060483 w 4120965"/>
              <a:gd name="connsiteY1" fmla="*/ 0 h 3544154"/>
              <a:gd name="connsiteX2" fmla="*/ 4120965 w 4120965"/>
              <a:gd name="connsiteY2" fmla="*/ 3544154 h 3544154"/>
              <a:gd name="connsiteX3" fmla="*/ 0 w 4120965"/>
              <a:gd name="connsiteY3" fmla="*/ 3544154 h 3544154"/>
              <a:gd name="connsiteX0" fmla="*/ 0 w 3955865"/>
              <a:gd name="connsiteY0" fmla="*/ 3556000 h 3556000"/>
              <a:gd name="connsiteX1" fmla="*/ 2060483 w 3955865"/>
              <a:gd name="connsiteY1" fmla="*/ 11846 h 3556000"/>
              <a:gd name="connsiteX2" fmla="*/ 3955865 w 3955865"/>
              <a:gd name="connsiteY2" fmla="*/ 0 h 3556000"/>
              <a:gd name="connsiteX3" fmla="*/ 0 w 3955865"/>
              <a:gd name="connsiteY3" fmla="*/ 3556000 h 3556000"/>
              <a:gd name="connsiteX0" fmla="*/ 0 w 4159065"/>
              <a:gd name="connsiteY0" fmla="*/ 0 h 11846"/>
              <a:gd name="connsiteX1" fmla="*/ 2263683 w 4159065"/>
              <a:gd name="connsiteY1" fmla="*/ 11846 h 11846"/>
              <a:gd name="connsiteX2" fmla="*/ 4159065 w 4159065"/>
              <a:gd name="connsiteY2" fmla="*/ 0 h 11846"/>
              <a:gd name="connsiteX3" fmla="*/ 0 w 4159065"/>
              <a:gd name="connsiteY3" fmla="*/ 0 h 11846"/>
              <a:gd name="connsiteX0" fmla="*/ 0 w 4159065"/>
              <a:gd name="connsiteY0" fmla="*/ 0 h 3580546"/>
              <a:gd name="connsiteX1" fmla="*/ 2111283 w 4159065"/>
              <a:gd name="connsiteY1" fmla="*/ 3580546 h 3580546"/>
              <a:gd name="connsiteX2" fmla="*/ 4159065 w 4159065"/>
              <a:gd name="connsiteY2" fmla="*/ 0 h 3580546"/>
              <a:gd name="connsiteX3" fmla="*/ 0 w 4159065"/>
              <a:gd name="connsiteY3" fmla="*/ 0 h 3580546"/>
              <a:gd name="connsiteX0" fmla="*/ 0 w 4197165"/>
              <a:gd name="connsiteY0" fmla="*/ 25400 h 3605946"/>
              <a:gd name="connsiteX1" fmla="*/ 2111283 w 4197165"/>
              <a:gd name="connsiteY1" fmla="*/ 3605946 h 3605946"/>
              <a:gd name="connsiteX2" fmla="*/ 4197165 w 4197165"/>
              <a:gd name="connsiteY2" fmla="*/ 0 h 3605946"/>
              <a:gd name="connsiteX3" fmla="*/ 0 w 4197165"/>
              <a:gd name="connsiteY3" fmla="*/ 25400 h 3605946"/>
              <a:gd name="connsiteX0" fmla="*/ 0 w 4209865"/>
              <a:gd name="connsiteY0" fmla="*/ 0 h 3618646"/>
              <a:gd name="connsiteX1" fmla="*/ 2123983 w 4209865"/>
              <a:gd name="connsiteY1" fmla="*/ 3618646 h 3618646"/>
              <a:gd name="connsiteX2" fmla="*/ 4209865 w 4209865"/>
              <a:gd name="connsiteY2" fmla="*/ 12700 h 3618646"/>
              <a:gd name="connsiteX3" fmla="*/ 0 w 4209865"/>
              <a:gd name="connsiteY3" fmla="*/ 0 h 36186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09865" h="3618646">
                <a:moveTo>
                  <a:pt x="0" y="0"/>
                </a:moveTo>
                <a:lnTo>
                  <a:pt x="2123983" y="3618646"/>
                </a:lnTo>
                <a:lnTo>
                  <a:pt x="4209865" y="12700"/>
                </a:lnTo>
                <a:lnTo>
                  <a:pt x="0" y="0"/>
                </a:lnTo>
                <a:close/>
              </a:path>
            </a:pathLst>
          </a:cu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 dirty="0"/>
          </a:p>
        </p:txBody>
      </p:sp>
      <p:sp>
        <p:nvSpPr>
          <p:cNvPr id="21" name="Picture Placeholder 15"/>
          <p:cNvSpPr>
            <a:spLocks noGrp="1"/>
          </p:cNvSpPr>
          <p:nvPr>
            <p:ph type="pic" sz="quarter" idx="20"/>
          </p:nvPr>
        </p:nvSpPr>
        <p:spPr>
          <a:xfrm>
            <a:off x="1339185" y="3567820"/>
            <a:ext cx="4114615" cy="3556416"/>
          </a:xfrm>
          <a:custGeom>
            <a:avLst/>
            <a:gdLst>
              <a:gd name="connsiteX0" fmla="*/ 0 w 4120965"/>
              <a:gd name="connsiteY0" fmla="*/ 3544154 h 3544154"/>
              <a:gd name="connsiteX1" fmla="*/ 2060483 w 4120965"/>
              <a:gd name="connsiteY1" fmla="*/ 0 h 3544154"/>
              <a:gd name="connsiteX2" fmla="*/ 4120965 w 4120965"/>
              <a:gd name="connsiteY2" fmla="*/ 3544154 h 3544154"/>
              <a:gd name="connsiteX3" fmla="*/ 0 w 4120965"/>
              <a:gd name="connsiteY3" fmla="*/ 3544154 h 3544154"/>
              <a:gd name="connsiteX0" fmla="*/ 0 w 3955865"/>
              <a:gd name="connsiteY0" fmla="*/ 3556000 h 3556000"/>
              <a:gd name="connsiteX1" fmla="*/ 2060483 w 3955865"/>
              <a:gd name="connsiteY1" fmla="*/ 11846 h 3556000"/>
              <a:gd name="connsiteX2" fmla="*/ 3955865 w 3955865"/>
              <a:gd name="connsiteY2" fmla="*/ 0 h 3556000"/>
              <a:gd name="connsiteX3" fmla="*/ 0 w 3955865"/>
              <a:gd name="connsiteY3" fmla="*/ 3556000 h 3556000"/>
              <a:gd name="connsiteX0" fmla="*/ 0 w 4159065"/>
              <a:gd name="connsiteY0" fmla="*/ 0 h 11846"/>
              <a:gd name="connsiteX1" fmla="*/ 2263683 w 4159065"/>
              <a:gd name="connsiteY1" fmla="*/ 11846 h 11846"/>
              <a:gd name="connsiteX2" fmla="*/ 4159065 w 4159065"/>
              <a:gd name="connsiteY2" fmla="*/ 0 h 11846"/>
              <a:gd name="connsiteX3" fmla="*/ 0 w 4159065"/>
              <a:gd name="connsiteY3" fmla="*/ 0 h 11846"/>
              <a:gd name="connsiteX0" fmla="*/ 0 w 4159065"/>
              <a:gd name="connsiteY0" fmla="*/ 0 h 3580546"/>
              <a:gd name="connsiteX1" fmla="*/ 2111283 w 4159065"/>
              <a:gd name="connsiteY1" fmla="*/ 3580546 h 3580546"/>
              <a:gd name="connsiteX2" fmla="*/ 4159065 w 4159065"/>
              <a:gd name="connsiteY2" fmla="*/ 0 h 3580546"/>
              <a:gd name="connsiteX3" fmla="*/ 0 w 4159065"/>
              <a:gd name="connsiteY3" fmla="*/ 0 h 3580546"/>
              <a:gd name="connsiteX0" fmla="*/ 0 w 4197165"/>
              <a:gd name="connsiteY0" fmla="*/ 25400 h 3605946"/>
              <a:gd name="connsiteX1" fmla="*/ 2111283 w 4197165"/>
              <a:gd name="connsiteY1" fmla="*/ 3605946 h 3605946"/>
              <a:gd name="connsiteX2" fmla="*/ 4197165 w 4197165"/>
              <a:gd name="connsiteY2" fmla="*/ 0 h 3605946"/>
              <a:gd name="connsiteX3" fmla="*/ 0 w 4197165"/>
              <a:gd name="connsiteY3" fmla="*/ 25400 h 3605946"/>
              <a:gd name="connsiteX0" fmla="*/ 0 w 4209865"/>
              <a:gd name="connsiteY0" fmla="*/ 0 h 3618646"/>
              <a:gd name="connsiteX1" fmla="*/ 2123983 w 4209865"/>
              <a:gd name="connsiteY1" fmla="*/ 3618646 h 3618646"/>
              <a:gd name="connsiteX2" fmla="*/ 4209865 w 4209865"/>
              <a:gd name="connsiteY2" fmla="*/ 12700 h 3618646"/>
              <a:gd name="connsiteX3" fmla="*/ 0 w 4209865"/>
              <a:gd name="connsiteY3" fmla="*/ 0 h 3618646"/>
              <a:gd name="connsiteX0" fmla="*/ 0 w 4103185"/>
              <a:gd name="connsiteY0" fmla="*/ 10160 h 3628806"/>
              <a:gd name="connsiteX1" fmla="*/ 2123983 w 4103185"/>
              <a:gd name="connsiteY1" fmla="*/ 3628806 h 3628806"/>
              <a:gd name="connsiteX2" fmla="*/ 4103185 w 4103185"/>
              <a:gd name="connsiteY2" fmla="*/ 0 h 3628806"/>
              <a:gd name="connsiteX3" fmla="*/ 0 w 4103185"/>
              <a:gd name="connsiteY3" fmla="*/ 10160 h 3628806"/>
              <a:gd name="connsiteX0" fmla="*/ 0 w 4126045"/>
              <a:gd name="connsiteY0" fmla="*/ 0 h 3618646"/>
              <a:gd name="connsiteX1" fmla="*/ 2123983 w 4126045"/>
              <a:gd name="connsiteY1" fmla="*/ 3618646 h 3618646"/>
              <a:gd name="connsiteX2" fmla="*/ 4126045 w 4126045"/>
              <a:gd name="connsiteY2" fmla="*/ 5080 h 3618646"/>
              <a:gd name="connsiteX3" fmla="*/ 0 w 4126045"/>
              <a:gd name="connsiteY3" fmla="*/ 0 h 3618646"/>
              <a:gd name="connsiteX0" fmla="*/ 0 w 3977455"/>
              <a:gd name="connsiteY0" fmla="*/ 143510 h 3613566"/>
              <a:gd name="connsiteX1" fmla="*/ 1975393 w 3977455"/>
              <a:gd name="connsiteY1" fmla="*/ 3613566 h 3613566"/>
              <a:gd name="connsiteX2" fmla="*/ 3977455 w 3977455"/>
              <a:gd name="connsiteY2" fmla="*/ 0 h 3613566"/>
              <a:gd name="connsiteX3" fmla="*/ 0 w 3977455"/>
              <a:gd name="connsiteY3" fmla="*/ 143510 h 3613566"/>
              <a:gd name="connsiteX0" fmla="*/ 0 w 4160335"/>
              <a:gd name="connsiteY0" fmla="*/ 17780 h 3613566"/>
              <a:gd name="connsiteX1" fmla="*/ 2158273 w 4160335"/>
              <a:gd name="connsiteY1" fmla="*/ 3613566 h 3613566"/>
              <a:gd name="connsiteX2" fmla="*/ 4160335 w 4160335"/>
              <a:gd name="connsiteY2" fmla="*/ 0 h 3613566"/>
              <a:gd name="connsiteX3" fmla="*/ 0 w 4160335"/>
              <a:gd name="connsiteY3" fmla="*/ 17780 h 3613566"/>
              <a:gd name="connsiteX0" fmla="*/ 0 w 4160335"/>
              <a:gd name="connsiteY0" fmla="*/ 17780 h 3202086"/>
              <a:gd name="connsiteX1" fmla="*/ 2181133 w 4160335"/>
              <a:gd name="connsiteY1" fmla="*/ 3202086 h 3202086"/>
              <a:gd name="connsiteX2" fmla="*/ 4160335 w 4160335"/>
              <a:gd name="connsiteY2" fmla="*/ 0 h 3202086"/>
              <a:gd name="connsiteX3" fmla="*/ 0 w 4160335"/>
              <a:gd name="connsiteY3" fmla="*/ 17780 h 3202086"/>
              <a:gd name="connsiteX0" fmla="*/ 0 w 4160335"/>
              <a:gd name="connsiteY0" fmla="*/ 17780 h 3556416"/>
              <a:gd name="connsiteX1" fmla="*/ 2101123 w 4160335"/>
              <a:gd name="connsiteY1" fmla="*/ 3556416 h 3556416"/>
              <a:gd name="connsiteX2" fmla="*/ 4160335 w 4160335"/>
              <a:gd name="connsiteY2" fmla="*/ 0 h 3556416"/>
              <a:gd name="connsiteX3" fmla="*/ 0 w 4160335"/>
              <a:gd name="connsiteY3" fmla="*/ 17780 h 3556416"/>
              <a:gd name="connsiteX0" fmla="*/ 0 w 4080325"/>
              <a:gd name="connsiteY0" fmla="*/ 17780 h 3556416"/>
              <a:gd name="connsiteX1" fmla="*/ 2021113 w 4080325"/>
              <a:gd name="connsiteY1" fmla="*/ 3556416 h 3556416"/>
              <a:gd name="connsiteX2" fmla="*/ 4080325 w 4080325"/>
              <a:gd name="connsiteY2" fmla="*/ 0 h 3556416"/>
              <a:gd name="connsiteX3" fmla="*/ 0 w 4080325"/>
              <a:gd name="connsiteY3" fmla="*/ 1778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  <a:gd name="connsiteX0" fmla="*/ 0 w 4114615"/>
              <a:gd name="connsiteY0" fmla="*/ 6350 h 3556416"/>
              <a:gd name="connsiteX1" fmla="*/ 2055403 w 4114615"/>
              <a:gd name="connsiteY1" fmla="*/ 3556416 h 3556416"/>
              <a:gd name="connsiteX2" fmla="*/ 4114615 w 4114615"/>
              <a:gd name="connsiteY2" fmla="*/ 0 h 3556416"/>
              <a:gd name="connsiteX3" fmla="*/ 0 w 4114615"/>
              <a:gd name="connsiteY3" fmla="*/ 6350 h 3556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615" h="3556416">
                <a:moveTo>
                  <a:pt x="0" y="6350"/>
                </a:moveTo>
                <a:cubicBezTo>
                  <a:pt x="22194" y="35275"/>
                  <a:pt x="2056069" y="3527491"/>
                  <a:pt x="2055403" y="3556416"/>
                </a:cubicBezTo>
                <a:lnTo>
                  <a:pt x="4114615" y="0"/>
                </a:lnTo>
                <a:lnTo>
                  <a:pt x="0" y="6350"/>
                </a:lnTo>
                <a:close/>
              </a:path>
            </a:pathLst>
          </a:cu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lang="en-US"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marL="0" lv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6921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6"/>
            <a:ext cx="3975100" cy="196628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838200" y="2529515"/>
            <a:ext cx="39751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565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0179-6C73-4168-914E-EB4BCD15EA53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2508257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45861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78466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41134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3720370" y="2868860"/>
            <a:ext cx="4902200" cy="194730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quarter" idx="14" hasCustomPrompt="1"/>
          </p:nvPr>
        </p:nvSpPr>
        <p:spPr>
          <a:xfrm>
            <a:off x="3720370" y="4816162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979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2730848"/>
            <a:ext cx="10515600" cy="1574452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9600" spc="-150" dirty="0">
                <a:latin typeface="Raleway" panose="020B0503030101060003" pitchFamily="34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83862628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800600" y="1714500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11500" spc="-150" dirty="0"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  <p:sp>
        <p:nvSpPr>
          <p:cNvPr id="8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1533524" y="1730370"/>
            <a:ext cx="1908175" cy="1936557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96443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32100" y="2144065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>
              <a:defRPr lang="en-US" sz="11500" spc="-150" dirty="0"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03787725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458651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1376706" y="64367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832100" y="1366158"/>
            <a:ext cx="6527800" cy="2569870"/>
          </a:xfrm>
        </p:spPr>
        <p:txBody>
          <a:bodyPr vert="horz" lIns="121920" tIns="60960" rIns="121920" bIns="60960" rtlCol="0" anchor="ctr">
            <a:noAutofit/>
          </a:bodyPr>
          <a:lstStyle>
            <a:lvl1pPr algn="ctr">
              <a:defRPr lang="en-US" sz="9600" spc="-150" dirty="0">
                <a:solidFill>
                  <a:schemeClr val="tx1">
                    <a:lumMod val="95000"/>
                    <a:lumOff val="5000"/>
                  </a:schemeClr>
                </a:solidFill>
                <a:latin typeface="Bristle Brush Script Demo" pitchFamily="2" charset="0"/>
                <a:ea typeface="Open Sans Light" panose="020B0306030504020204" pitchFamily="34" charset="0"/>
                <a:cs typeface="Lato" panose="020F0502020204030203" pitchFamily="34" charset="0"/>
              </a:defRPr>
            </a:lvl1pPr>
          </a:lstStyle>
          <a:p>
            <a:pPr marL="0"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12545647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944906" y="63986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91887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7712076" y="311645"/>
            <a:ext cx="4235450" cy="62347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10944906" y="6398694"/>
            <a:ext cx="415715" cy="301756"/>
          </a:xfrm>
        </p:spPr>
        <p:txBody>
          <a:bodyPr/>
          <a:lstStyle>
            <a:lvl1pPr algn="ctr">
              <a:defRPr sz="1000"/>
            </a:lvl1pPr>
          </a:lstStyle>
          <a:p>
            <a:fld id="{41DAFBFA-C652-4E4B-AC31-FEFC406FA02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244474" y="311645"/>
            <a:ext cx="7467601" cy="623471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20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0179-6C73-4168-914E-EB4BCD15EA53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818574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8369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890056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301836" y="2177970"/>
            <a:ext cx="2512303" cy="124740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46270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01905" y="2805985"/>
            <a:ext cx="2194730" cy="2194730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4434981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4604734" y="2417523"/>
            <a:ext cx="2756956" cy="2756956"/>
          </a:xfrm>
          <a:prstGeom prst="ellipse">
            <a:avLst/>
          </a:prstGeom>
          <a:noFill/>
        </p:spPr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827997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282946" y="3021806"/>
            <a:ext cx="1481382" cy="1481382"/>
          </a:xfrm>
          <a:prstGeom prst="ellipse">
            <a:avLst/>
          </a:prstGeom>
          <a:noFill/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128517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434344" y="2811677"/>
            <a:ext cx="2261232" cy="2261232"/>
          </a:xfrm>
          <a:prstGeom prst="ellipse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523491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226347" y="2918859"/>
            <a:ext cx="1943710" cy="1943710"/>
          </a:xfrm>
          <a:prstGeom prst="ellipse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3716345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12"/>
          <a:stretch/>
        </p:blipFill>
        <p:spPr>
          <a:xfrm rot="16200000">
            <a:off x="-45191" y="-450253"/>
            <a:ext cx="4416449" cy="8763142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11" name="Picture Placeholder 3"/>
          <p:cNvSpPr>
            <a:spLocks noGrp="1"/>
          </p:cNvSpPr>
          <p:nvPr userDrawn="1">
            <p:ph type="pic" sz="quarter" idx="15"/>
          </p:nvPr>
        </p:nvSpPr>
        <p:spPr>
          <a:xfrm>
            <a:off x="-897200" y="2243444"/>
            <a:ext cx="5863453" cy="334808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6733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944"/>
          <a:stretch/>
        </p:blipFill>
        <p:spPr>
          <a:xfrm>
            <a:off x="4207614" y="1622157"/>
            <a:ext cx="3776772" cy="5649500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4676257" y="2752113"/>
            <a:ext cx="2863145" cy="451954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077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A0179-6C73-4168-914E-EB4BCD15EA53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354120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963290" y="2102910"/>
            <a:ext cx="5626688" cy="34730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Picture Placeholder 3"/>
          <p:cNvSpPr>
            <a:spLocks noGrp="1"/>
          </p:cNvSpPr>
          <p:nvPr>
            <p:ph type="pic" sz="quarter" idx="16"/>
          </p:nvPr>
        </p:nvSpPr>
        <p:spPr>
          <a:xfrm>
            <a:off x="7749120" y="2256003"/>
            <a:ext cx="2176275" cy="356338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309467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46020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6460264" y="2402496"/>
            <a:ext cx="1820263" cy="318780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682251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212"/>
          <a:stretch/>
        </p:blipFill>
        <p:spPr>
          <a:xfrm>
            <a:off x="635940" y="643396"/>
            <a:ext cx="2745888" cy="5448408"/>
          </a:xfrm>
          <a:prstGeom prst="rect">
            <a:avLst/>
          </a:prstGeom>
          <a:effectLst>
            <a:outerShdw blurRad="266700" dist="292100" dir="8100000" algn="tr" rotWithShape="0">
              <a:prstClr val="black">
                <a:alpha val="15000"/>
              </a:prstClr>
            </a:outerShdw>
          </a:effectLst>
        </p:spPr>
      </p:pic>
      <p:sp>
        <p:nvSpPr>
          <p:cNvPr id="9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976666" y="1464926"/>
            <a:ext cx="2081639" cy="364555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707086" y="484817"/>
            <a:ext cx="3646714" cy="265026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7707086" y="3178629"/>
            <a:ext cx="3646714" cy="493486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530958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1126369" y="2952193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818389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098825" y="1973451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6757911" y="1973451"/>
            <a:ext cx="3330121" cy="210827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5132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/>
          <a:srcRect l="6106" r="-1" b="12067"/>
          <a:stretch/>
        </p:blipFill>
        <p:spPr bwMode="auto">
          <a:xfrm>
            <a:off x="6318979" y="1700498"/>
            <a:ext cx="4598000" cy="4039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6571308" y="2295429"/>
            <a:ext cx="3952035" cy="220074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1037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5"/>
          </p:nvPr>
        </p:nvSpPr>
        <p:spPr>
          <a:xfrm>
            <a:off x="2510969" y="-1"/>
            <a:ext cx="9681029" cy="685799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774823" y="995833"/>
            <a:ext cx="6615160" cy="368373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9416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c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19762" y="601620"/>
            <a:ext cx="5352941" cy="533326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78141" y="484817"/>
            <a:ext cx="4902200" cy="198819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5278141" y="2473007"/>
            <a:ext cx="4902200" cy="406400"/>
          </a:xfrm>
        </p:spPr>
        <p:txBody>
          <a:bodyPr anchor="ctr">
            <a:noAutofit/>
          </a:bodyPr>
          <a:lstStyle>
            <a:lvl1pPr marL="0" indent="0" algn="l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1024117" y="784860"/>
            <a:ext cx="4020826" cy="3390900"/>
          </a:xfrm>
          <a:custGeom>
            <a:avLst/>
            <a:gdLst>
              <a:gd name="connsiteX0" fmla="*/ 0 w 5130806"/>
              <a:gd name="connsiteY0" fmla="*/ 0 h 3200400"/>
              <a:gd name="connsiteX1" fmla="*/ 5130806 w 5130806"/>
              <a:gd name="connsiteY1" fmla="*/ 0 h 3200400"/>
              <a:gd name="connsiteX2" fmla="*/ 5130806 w 5130806"/>
              <a:gd name="connsiteY2" fmla="*/ 3200400 h 3200400"/>
              <a:gd name="connsiteX3" fmla="*/ 0 w 5130806"/>
              <a:gd name="connsiteY3" fmla="*/ 3200400 h 3200400"/>
              <a:gd name="connsiteX4" fmla="*/ 0 w 5130806"/>
              <a:gd name="connsiteY4" fmla="*/ 0 h 3200400"/>
              <a:gd name="connsiteX0" fmla="*/ 0 w 5130806"/>
              <a:gd name="connsiteY0" fmla="*/ 0 h 3200400"/>
              <a:gd name="connsiteX1" fmla="*/ 3530606 w 5130806"/>
              <a:gd name="connsiteY1" fmla="*/ 1295400 h 3200400"/>
              <a:gd name="connsiteX2" fmla="*/ 5130806 w 5130806"/>
              <a:gd name="connsiteY2" fmla="*/ 3200400 h 3200400"/>
              <a:gd name="connsiteX3" fmla="*/ 0 w 5130806"/>
              <a:gd name="connsiteY3" fmla="*/ 3200400 h 3200400"/>
              <a:gd name="connsiteX4" fmla="*/ 0 w 5130806"/>
              <a:gd name="connsiteY4" fmla="*/ 0 h 3200400"/>
              <a:gd name="connsiteX0" fmla="*/ 0 w 4025906"/>
              <a:gd name="connsiteY0" fmla="*/ 0 h 3416300"/>
              <a:gd name="connsiteX1" fmla="*/ 3530606 w 4025906"/>
              <a:gd name="connsiteY1" fmla="*/ 1295400 h 3416300"/>
              <a:gd name="connsiteX2" fmla="*/ 4025906 w 4025906"/>
              <a:gd name="connsiteY2" fmla="*/ 3416300 h 3416300"/>
              <a:gd name="connsiteX3" fmla="*/ 0 w 4025906"/>
              <a:gd name="connsiteY3" fmla="*/ 3200400 h 3416300"/>
              <a:gd name="connsiteX4" fmla="*/ 0 w 4025906"/>
              <a:gd name="connsiteY4" fmla="*/ 0 h 3416300"/>
              <a:gd name="connsiteX0" fmla="*/ 0 w 4025906"/>
              <a:gd name="connsiteY0" fmla="*/ 0 h 3416300"/>
              <a:gd name="connsiteX1" fmla="*/ 3530606 w 4025906"/>
              <a:gd name="connsiteY1" fmla="*/ 1295400 h 3416300"/>
              <a:gd name="connsiteX2" fmla="*/ 4025906 w 4025906"/>
              <a:gd name="connsiteY2" fmla="*/ 3416300 h 3416300"/>
              <a:gd name="connsiteX3" fmla="*/ 203200 w 4025906"/>
              <a:gd name="connsiteY3" fmla="*/ 3098800 h 3416300"/>
              <a:gd name="connsiteX4" fmla="*/ 0 w 4025906"/>
              <a:gd name="connsiteY4" fmla="*/ 0 h 3416300"/>
              <a:gd name="connsiteX0" fmla="*/ 0 w 4038606"/>
              <a:gd name="connsiteY0" fmla="*/ 0 h 3429000"/>
              <a:gd name="connsiteX1" fmla="*/ 3543306 w 4038606"/>
              <a:gd name="connsiteY1" fmla="*/ 1308100 h 3429000"/>
              <a:gd name="connsiteX2" fmla="*/ 4038606 w 4038606"/>
              <a:gd name="connsiteY2" fmla="*/ 3429000 h 3429000"/>
              <a:gd name="connsiteX3" fmla="*/ 215900 w 4038606"/>
              <a:gd name="connsiteY3" fmla="*/ 3111500 h 3429000"/>
              <a:gd name="connsiteX4" fmla="*/ 0 w 4038606"/>
              <a:gd name="connsiteY4" fmla="*/ 0 h 3429000"/>
              <a:gd name="connsiteX0" fmla="*/ 0 w 4061466"/>
              <a:gd name="connsiteY0" fmla="*/ 0 h 3459480"/>
              <a:gd name="connsiteX1" fmla="*/ 3566166 w 4061466"/>
              <a:gd name="connsiteY1" fmla="*/ 1338580 h 3459480"/>
              <a:gd name="connsiteX2" fmla="*/ 4061466 w 4061466"/>
              <a:gd name="connsiteY2" fmla="*/ 3459480 h 3459480"/>
              <a:gd name="connsiteX3" fmla="*/ 238760 w 4061466"/>
              <a:gd name="connsiteY3" fmla="*/ 314198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66166 w 4061466"/>
              <a:gd name="connsiteY1" fmla="*/ 133858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50926 w 4061466"/>
              <a:gd name="connsiteY1" fmla="*/ 133858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61466"/>
              <a:gd name="connsiteY0" fmla="*/ 0 h 3459480"/>
              <a:gd name="connsiteX1" fmla="*/ 3543306 w 4061466"/>
              <a:gd name="connsiteY1" fmla="*/ 1369060 h 3459480"/>
              <a:gd name="connsiteX2" fmla="*/ 4061466 w 4061466"/>
              <a:gd name="connsiteY2" fmla="*/ 3459480 h 3459480"/>
              <a:gd name="connsiteX3" fmla="*/ 261620 w 4061466"/>
              <a:gd name="connsiteY3" fmla="*/ 3134360 h 3459480"/>
              <a:gd name="connsiteX4" fmla="*/ 0 w 4061466"/>
              <a:gd name="connsiteY4" fmla="*/ 0 h 3459480"/>
              <a:gd name="connsiteX0" fmla="*/ 0 w 4038606"/>
              <a:gd name="connsiteY0" fmla="*/ 0 h 3444240"/>
              <a:gd name="connsiteX1" fmla="*/ 3543306 w 4038606"/>
              <a:gd name="connsiteY1" fmla="*/ 1369060 h 3444240"/>
              <a:gd name="connsiteX2" fmla="*/ 4038606 w 4038606"/>
              <a:gd name="connsiteY2" fmla="*/ 3444240 h 3444240"/>
              <a:gd name="connsiteX3" fmla="*/ 261620 w 4038606"/>
              <a:gd name="connsiteY3" fmla="*/ 3134360 h 3444240"/>
              <a:gd name="connsiteX4" fmla="*/ 0 w 4038606"/>
              <a:gd name="connsiteY4" fmla="*/ 0 h 3444240"/>
              <a:gd name="connsiteX0" fmla="*/ 0 w 4038606"/>
              <a:gd name="connsiteY0" fmla="*/ 0 h 3444240"/>
              <a:gd name="connsiteX1" fmla="*/ 3505206 w 4038606"/>
              <a:gd name="connsiteY1" fmla="*/ 1376680 h 3444240"/>
              <a:gd name="connsiteX2" fmla="*/ 4038606 w 4038606"/>
              <a:gd name="connsiteY2" fmla="*/ 3444240 h 3444240"/>
              <a:gd name="connsiteX3" fmla="*/ 261620 w 4038606"/>
              <a:gd name="connsiteY3" fmla="*/ 3134360 h 3444240"/>
              <a:gd name="connsiteX4" fmla="*/ 0 w 4038606"/>
              <a:gd name="connsiteY4" fmla="*/ 0 h 3444240"/>
              <a:gd name="connsiteX0" fmla="*/ 0 w 4038606"/>
              <a:gd name="connsiteY0" fmla="*/ 0 h 3444240"/>
              <a:gd name="connsiteX1" fmla="*/ 3505206 w 4038606"/>
              <a:gd name="connsiteY1" fmla="*/ 1376680 h 3444240"/>
              <a:gd name="connsiteX2" fmla="*/ 4038606 w 4038606"/>
              <a:gd name="connsiteY2" fmla="*/ 3444240 h 3444240"/>
              <a:gd name="connsiteX3" fmla="*/ 276860 w 4038606"/>
              <a:gd name="connsiteY3" fmla="*/ 3103880 h 3444240"/>
              <a:gd name="connsiteX4" fmla="*/ 0 w 4038606"/>
              <a:gd name="connsiteY4" fmla="*/ 0 h 3444240"/>
              <a:gd name="connsiteX0" fmla="*/ 0 w 4008126"/>
              <a:gd name="connsiteY0" fmla="*/ 0 h 3390900"/>
              <a:gd name="connsiteX1" fmla="*/ 3474726 w 4008126"/>
              <a:gd name="connsiteY1" fmla="*/ 1323340 h 3390900"/>
              <a:gd name="connsiteX2" fmla="*/ 4008126 w 4008126"/>
              <a:gd name="connsiteY2" fmla="*/ 3390900 h 3390900"/>
              <a:gd name="connsiteX3" fmla="*/ 246380 w 4008126"/>
              <a:gd name="connsiteY3" fmla="*/ 3050540 h 3390900"/>
              <a:gd name="connsiteX4" fmla="*/ 0 w 4008126"/>
              <a:gd name="connsiteY4" fmla="*/ 0 h 3390900"/>
              <a:gd name="connsiteX0" fmla="*/ 0 w 4020826"/>
              <a:gd name="connsiteY0" fmla="*/ 0 h 3390900"/>
              <a:gd name="connsiteX1" fmla="*/ 3487426 w 4020826"/>
              <a:gd name="connsiteY1" fmla="*/ 1323340 h 3390900"/>
              <a:gd name="connsiteX2" fmla="*/ 4020826 w 4020826"/>
              <a:gd name="connsiteY2" fmla="*/ 3390900 h 3390900"/>
              <a:gd name="connsiteX3" fmla="*/ 259080 w 4020826"/>
              <a:gd name="connsiteY3" fmla="*/ 3050540 h 3390900"/>
              <a:gd name="connsiteX4" fmla="*/ 0 w 4020826"/>
              <a:gd name="connsiteY4" fmla="*/ 0 h 3390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0826" h="3390900">
                <a:moveTo>
                  <a:pt x="0" y="0"/>
                </a:moveTo>
                <a:lnTo>
                  <a:pt x="3487426" y="1323340"/>
                </a:lnTo>
                <a:lnTo>
                  <a:pt x="4020826" y="3390900"/>
                </a:lnTo>
                <a:lnTo>
                  <a:pt x="259080" y="305054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80017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275"/>
          <p:cNvGrpSpPr/>
          <p:nvPr userDrawn="1"/>
        </p:nvGrpSpPr>
        <p:grpSpPr>
          <a:xfrm>
            <a:off x="1722601" y="2038330"/>
            <a:ext cx="3829797" cy="3338410"/>
            <a:chOff x="-1" y="0"/>
            <a:chExt cx="7457570" cy="6500718"/>
          </a:xfrm>
        </p:grpSpPr>
        <p:sp>
          <p:nvSpPr>
            <p:cNvPr id="158" name="Shape 4247"/>
            <p:cNvSpPr/>
            <p:nvPr/>
          </p:nvSpPr>
          <p:spPr>
            <a:xfrm>
              <a:off x="3" y="0"/>
              <a:ext cx="7457562" cy="6500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350" y="21324"/>
                  </a:moveTo>
                  <a:cubicBezTo>
                    <a:pt x="7354" y="21325"/>
                    <a:pt x="7358" y="21325"/>
                    <a:pt x="7363" y="21326"/>
                  </a:cubicBezTo>
                  <a:cubicBezTo>
                    <a:pt x="7358" y="21325"/>
                    <a:pt x="7354" y="21325"/>
                    <a:pt x="7350" y="21324"/>
                  </a:cubicBezTo>
                  <a:close/>
                  <a:moveTo>
                    <a:pt x="7310" y="21319"/>
                  </a:moveTo>
                  <a:cubicBezTo>
                    <a:pt x="7315" y="21320"/>
                    <a:pt x="7319" y="21320"/>
                    <a:pt x="7324" y="21321"/>
                  </a:cubicBezTo>
                  <a:cubicBezTo>
                    <a:pt x="7319" y="21320"/>
                    <a:pt x="7315" y="21320"/>
                    <a:pt x="7310" y="21319"/>
                  </a:cubicBezTo>
                  <a:close/>
                  <a:moveTo>
                    <a:pt x="7276" y="21313"/>
                  </a:moveTo>
                  <a:cubicBezTo>
                    <a:pt x="7280" y="21314"/>
                    <a:pt x="7284" y="21315"/>
                    <a:pt x="7289" y="21316"/>
                  </a:cubicBezTo>
                  <a:cubicBezTo>
                    <a:pt x="7284" y="21315"/>
                    <a:pt x="7280" y="21314"/>
                    <a:pt x="7276" y="21313"/>
                  </a:cubicBezTo>
                  <a:close/>
                  <a:moveTo>
                    <a:pt x="7245" y="21307"/>
                  </a:moveTo>
                  <a:cubicBezTo>
                    <a:pt x="7249" y="21308"/>
                    <a:pt x="7253" y="21309"/>
                    <a:pt x="7257" y="21310"/>
                  </a:cubicBezTo>
                  <a:cubicBezTo>
                    <a:pt x="7253" y="21309"/>
                    <a:pt x="7249" y="21308"/>
                    <a:pt x="7245" y="21307"/>
                  </a:cubicBezTo>
                  <a:close/>
                  <a:moveTo>
                    <a:pt x="7135" y="21272"/>
                  </a:moveTo>
                  <a:cubicBezTo>
                    <a:pt x="7136" y="21273"/>
                    <a:pt x="7138" y="21273"/>
                    <a:pt x="7140" y="21274"/>
                  </a:cubicBezTo>
                  <a:cubicBezTo>
                    <a:pt x="7138" y="21273"/>
                    <a:pt x="7136" y="21273"/>
                    <a:pt x="7135" y="21272"/>
                  </a:cubicBezTo>
                  <a:close/>
                  <a:moveTo>
                    <a:pt x="7120" y="21264"/>
                  </a:moveTo>
                  <a:cubicBezTo>
                    <a:pt x="7121" y="21264"/>
                    <a:pt x="7123" y="21265"/>
                    <a:pt x="7124" y="21266"/>
                  </a:cubicBezTo>
                  <a:cubicBezTo>
                    <a:pt x="7123" y="21265"/>
                    <a:pt x="7121" y="21264"/>
                    <a:pt x="7120" y="21264"/>
                  </a:cubicBezTo>
                  <a:close/>
                  <a:moveTo>
                    <a:pt x="7109" y="21255"/>
                  </a:moveTo>
                  <a:lnTo>
                    <a:pt x="7109" y="21255"/>
                  </a:lnTo>
                  <a:cubicBezTo>
                    <a:pt x="7109" y="21256"/>
                    <a:pt x="7109" y="21256"/>
                    <a:pt x="7109" y="21256"/>
                  </a:cubicBezTo>
                  <a:cubicBezTo>
                    <a:pt x="7109" y="21256"/>
                    <a:pt x="7109" y="21256"/>
                    <a:pt x="7109" y="21255"/>
                  </a:cubicBezTo>
                  <a:close/>
                  <a:moveTo>
                    <a:pt x="7217" y="21301"/>
                  </a:moveTo>
                  <a:cubicBezTo>
                    <a:pt x="7220" y="21302"/>
                    <a:pt x="7224" y="21303"/>
                    <a:pt x="7228" y="21304"/>
                  </a:cubicBezTo>
                  <a:cubicBezTo>
                    <a:pt x="7224" y="21303"/>
                    <a:pt x="7220" y="21302"/>
                    <a:pt x="7217" y="21301"/>
                  </a:cubicBezTo>
                  <a:close/>
                  <a:moveTo>
                    <a:pt x="7192" y="21294"/>
                  </a:moveTo>
                  <a:cubicBezTo>
                    <a:pt x="7195" y="21295"/>
                    <a:pt x="7198" y="21296"/>
                    <a:pt x="7202" y="21297"/>
                  </a:cubicBezTo>
                  <a:cubicBezTo>
                    <a:pt x="7198" y="21296"/>
                    <a:pt x="7195" y="21295"/>
                    <a:pt x="7192" y="21294"/>
                  </a:cubicBezTo>
                  <a:close/>
                  <a:moveTo>
                    <a:pt x="7170" y="21287"/>
                  </a:moveTo>
                  <a:cubicBezTo>
                    <a:pt x="7173" y="21288"/>
                    <a:pt x="7176" y="21289"/>
                    <a:pt x="7178" y="21290"/>
                  </a:cubicBezTo>
                  <a:cubicBezTo>
                    <a:pt x="7176" y="21289"/>
                    <a:pt x="7173" y="21288"/>
                    <a:pt x="7170" y="21287"/>
                  </a:cubicBezTo>
                  <a:close/>
                  <a:moveTo>
                    <a:pt x="7151" y="21280"/>
                  </a:moveTo>
                  <a:cubicBezTo>
                    <a:pt x="7153" y="21280"/>
                    <a:pt x="7156" y="21281"/>
                    <a:pt x="7158" y="21282"/>
                  </a:cubicBezTo>
                  <a:cubicBezTo>
                    <a:pt x="7156" y="21281"/>
                    <a:pt x="7153" y="21280"/>
                    <a:pt x="7151" y="21280"/>
                  </a:cubicBezTo>
                  <a:close/>
                  <a:moveTo>
                    <a:pt x="20897" y="0"/>
                  </a:moveTo>
                  <a:lnTo>
                    <a:pt x="17497" y="0"/>
                  </a:lnTo>
                  <a:lnTo>
                    <a:pt x="703" y="0"/>
                  </a:lnTo>
                  <a:cubicBezTo>
                    <a:pt x="315" y="0"/>
                    <a:pt x="0" y="361"/>
                    <a:pt x="0" y="806"/>
                  </a:cubicBezTo>
                  <a:lnTo>
                    <a:pt x="0" y="15040"/>
                  </a:lnTo>
                  <a:lnTo>
                    <a:pt x="0" y="15073"/>
                  </a:lnTo>
                  <a:lnTo>
                    <a:pt x="0" y="17035"/>
                  </a:lnTo>
                  <a:cubicBezTo>
                    <a:pt x="0" y="17480"/>
                    <a:pt x="315" y="17841"/>
                    <a:pt x="703" y="17841"/>
                  </a:cubicBezTo>
                  <a:lnTo>
                    <a:pt x="8269" y="17841"/>
                  </a:lnTo>
                  <a:cubicBezTo>
                    <a:pt x="8269" y="17841"/>
                    <a:pt x="8227" y="18597"/>
                    <a:pt x="8161" y="19237"/>
                  </a:cubicBezTo>
                  <a:cubicBezTo>
                    <a:pt x="8160" y="19247"/>
                    <a:pt x="8159" y="19257"/>
                    <a:pt x="8158" y="19267"/>
                  </a:cubicBezTo>
                  <a:cubicBezTo>
                    <a:pt x="8156" y="19283"/>
                    <a:pt x="8154" y="19298"/>
                    <a:pt x="8153" y="19313"/>
                  </a:cubicBezTo>
                  <a:cubicBezTo>
                    <a:pt x="8151" y="19327"/>
                    <a:pt x="8150" y="19341"/>
                    <a:pt x="8148" y="19355"/>
                  </a:cubicBezTo>
                  <a:cubicBezTo>
                    <a:pt x="8147" y="19364"/>
                    <a:pt x="8146" y="19374"/>
                    <a:pt x="8145" y="19383"/>
                  </a:cubicBezTo>
                  <a:cubicBezTo>
                    <a:pt x="8143" y="19402"/>
                    <a:pt x="8141" y="19421"/>
                    <a:pt x="8138" y="19440"/>
                  </a:cubicBezTo>
                  <a:cubicBezTo>
                    <a:pt x="8137" y="19447"/>
                    <a:pt x="8137" y="19454"/>
                    <a:pt x="8136" y="19461"/>
                  </a:cubicBezTo>
                  <a:cubicBezTo>
                    <a:pt x="8134" y="19477"/>
                    <a:pt x="8132" y="19493"/>
                    <a:pt x="8130" y="19509"/>
                  </a:cubicBezTo>
                  <a:cubicBezTo>
                    <a:pt x="8129" y="19514"/>
                    <a:pt x="8128" y="19520"/>
                    <a:pt x="8128" y="19525"/>
                  </a:cubicBezTo>
                  <a:cubicBezTo>
                    <a:pt x="8125" y="19545"/>
                    <a:pt x="8123" y="19564"/>
                    <a:pt x="8120" y="19584"/>
                  </a:cubicBezTo>
                  <a:cubicBezTo>
                    <a:pt x="8119" y="19589"/>
                    <a:pt x="8119" y="19594"/>
                    <a:pt x="8118" y="19600"/>
                  </a:cubicBezTo>
                  <a:cubicBezTo>
                    <a:pt x="8115" y="19619"/>
                    <a:pt x="8113" y="19639"/>
                    <a:pt x="8110" y="19658"/>
                  </a:cubicBezTo>
                  <a:cubicBezTo>
                    <a:pt x="8110" y="19661"/>
                    <a:pt x="8109" y="19664"/>
                    <a:pt x="8109" y="19667"/>
                  </a:cubicBezTo>
                  <a:cubicBezTo>
                    <a:pt x="8106" y="19685"/>
                    <a:pt x="8103" y="19702"/>
                    <a:pt x="8101" y="19719"/>
                  </a:cubicBezTo>
                  <a:cubicBezTo>
                    <a:pt x="8100" y="19722"/>
                    <a:pt x="8100" y="19725"/>
                    <a:pt x="8099" y="19728"/>
                  </a:cubicBezTo>
                  <a:cubicBezTo>
                    <a:pt x="8097" y="19747"/>
                    <a:pt x="8094" y="19764"/>
                    <a:pt x="8091" y="19782"/>
                  </a:cubicBezTo>
                  <a:cubicBezTo>
                    <a:pt x="8090" y="19785"/>
                    <a:pt x="8090" y="19789"/>
                    <a:pt x="8089" y="19792"/>
                  </a:cubicBezTo>
                  <a:cubicBezTo>
                    <a:pt x="8086" y="19809"/>
                    <a:pt x="8083" y="19827"/>
                    <a:pt x="8080" y="19843"/>
                  </a:cubicBezTo>
                  <a:cubicBezTo>
                    <a:pt x="8080" y="19844"/>
                    <a:pt x="8079" y="19846"/>
                    <a:pt x="8079" y="19847"/>
                  </a:cubicBezTo>
                  <a:cubicBezTo>
                    <a:pt x="8076" y="19863"/>
                    <a:pt x="8073" y="19878"/>
                    <a:pt x="8070" y="19892"/>
                  </a:cubicBezTo>
                  <a:cubicBezTo>
                    <a:pt x="8070" y="19895"/>
                    <a:pt x="8069" y="19897"/>
                    <a:pt x="8069" y="19899"/>
                  </a:cubicBezTo>
                  <a:cubicBezTo>
                    <a:pt x="8066" y="19914"/>
                    <a:pt x="8063" y="19928"/>
                    <a:pt x="8060" y="19941"/>
                  </a:cubicBezTo>
                  <a:cubicBezTo>
                    <a:pt x="8059" y="19944"/>
                    <a:pt x="8058" y="19946"/>
                    <a:pt x="8058" y="19949"/>
                  </a:cubicBezTo>
                  <a:cubicBezTo>
                    <a:pt x="8055" y="19962"/>
                    <a:pt x="8051" y="19975"/>
                    <a:pt x="8048" y="19987"/>
                  </a:cubicBezTo>
                  <a:cubicBezTo>
                    <a:pt x="8048" y="19988"/>
                    <a:pt x="8048" y="19988"/>
                    <a:pt x="8048" y="19989"/>
                  </a:cubicBezTo>
                  <a:cubicBezTo>
                    <a:pt x="8045" y="20000"/>
                    <a:pt x="8041" y="20011"/>
                    <a:pt x="8038" y="20021"/>
                  </a:cubicBezTo>
                  <a:cubicBezTo>
                    <a:pt x="8038" y="20023"/>
                    <a:pt x="8037" y="20025"/>
                    <a:pt x="8037" y="20027"/>
                  </a:cubicBezTo>
                  <a:cubicBezTo>
                    <a:pt x="8033" y="20036"/>
                    <a:pt x="8030" y="20046"/>
                    <a:pt x="8027" y="20054"/>
                  </a:cubicBezTo>
                  <a:cubicBezTo>
                    <a:pt x="8026" y="20056"/>
                    <a:pt x="8026" y="20057"/>
                    <a:pt x="8025" y="20059"/>
                  </a:cubicBezTo>
                  <a:cubicBezTo>
                    <a:pt x="8022" y="20067"/>
                    <a:pt x="8018" y="20075"/>
                    <a:pt x="8015" y="20081"/>
                  </a:cubicBezTo>
                  <a:cubicBezTo>
                    <a:pt x="7868" y="20361"/>
                    <a:pt x="7204" y="21033"/>
                    <a:pt x="7141" y="21095"/>
                  </a:cubicBezTo>
                  <a:cubicBezTo>
                    <a:pt x="7112" y="21123"/>
                    <a:pt x="7070" y="21167"/>
                    <a:pt x="7078" y="21209"/>
                  </a:cubicBezTo>
                  <a:lnTo>
                    <a:pt x="7077" y="21209"/>
                  </a:lnTo>
                  <a:cubicBezTo>
                    <a:pt x="7077" y="21209"/>
                    <a:pt x="7069" y="21274"/>
                    <a:pt x="7110" y="21331"/>
                  </a:cubicBezTo>
                  <a:cubicBezTo>
                    <a:pt x="7119" y="21379"/>
                    <a:pt x="7151" y="21483"/>
                    <a:pt x="7248" y="21524"/>
                  </a:cubicBezTo>
                  <a:cubicBezTo>
                    <a:pt x="7377" y="21579"/>
                    <a:pt x="7801" y="21600"/>
                    <a:pt x="8105" y="21600"/>
                  </a:cubicBezTo>
                  <a:cubicBezTo>
                    <a:pt x="8284" y="21600"/>
                    <a:pt x="9376" y="21600"/>
                    <a:pt x="10245" y="21600"/>
                  </a:cubicBezTo>
                  <a:cubicBezTo>
                    <a:pt x="10852" y="21600"/>
                    <a:pt x="11350" y="21600"/>
                    <a:pt x="11350" y="21600"/>
                  </a:cubicBezTo>
                  <a:cubicBezTo>
                    <a:pt x="12219" y="21600"/>
                    <a:pt x="13311" y="21600"/>
                    <a:pt x="13490" y="21600"/>
                  </a:cubicBezTo>
                  <a:cubicBezTo>
                    <a:pt x="13794" y="21600"/>
                    <a:pt x="14219" y="21579"/>
                    <a:pt x="14347" y="21524"/>
                  </a:cubicBezTo>
                  <a:cubicBezTo>
                    <a:pt x="14475" y="21470"/>
                    <a:pt x="14489" y="21340"/>
                    <a:pt x="14489" y="21340"/>
                  </a:cubicBezTo>
                  <a:lnTo>
                    <a:pt x="14494" y="21318"/>
                  </a:lnTo>
                  <a:cubicBezTo>
                    <a:pt x="14524" y="21264"/>
                    <a:pt x="14518" y="21209"/>
                    <a:pt x="14518" y="21209"/>
                  </a:cubicBezTo>
                  <a:lnTo>
                    <a:pt x="14518" y="21209"/>
                  </a:lnTo>
                  <a:cubicBezTo>
                    <a:pt x="14525" y="21167"/>
                    <a:pt x="14484" y="21123"/>
                    <a:pt x="14455" y="21095"/>
                  </a:cubicBezTo>
                  <a:cubicBezTo>
                    <a:pt x="14391" y="21033"/>
                    <a:pt x="13727" y="20361"/>
                    <a:pt x="13581" y="20081"/>
                  </a:cubicBezTo>
                  <a:cubicBezTo>
                    <a:pt x="13520" y="19966"/>
                    <a:pt x="13467" y="19565"/>
                    <a:pt x="13424" y="19133"/>
                  </a:cubicBezTo>
                  <a:cubicBezTo>
                    <a:pt x="13424" y="19133"/>
                    <a:pt x="13424" y="19133"/>
                    <a:pt x="13424" y="19133"/>
                  </a:cubicBezTo>
                  <a:cubicBezTo>
                    <a:pt x="13364" y="18518"/>
                    <a:pt x="13326" y="17841"/>
                    <a:pt x="13326" y="17841"/>
                  </a:cubicBezTo>
                  <a:lnTo>
                    <a:pt x="20897" y="17841"/>
                  </a:lnTo>
                  <a:cubicBezTo>
                    <a:pt x="21285" y="17841"/>
                    <a:pt x="21600" y="17480"/>
                    <a:pt x="21600" y="17035"/>
                  </a:cubicBezTo>
                  <a:lnTo>
                    <a:pt x="21600" y="15073"/>
                  </a:lnTo>
                  <a:lnTo>
                    <a:pt x="21600" y="15040"/>
                  </a:lnTo>
                  <a:lnTo>
                    <a:pt x="21600" y="806"/>
                  </a:lnTo>
                  <a:cubicBezTo>
                    <a:pt x="21600" y="361"/>
                    <a:pt x="21285" y="0"/>
                    <a:pt x="20897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59" name="Group 4271"/>
            <p:cNvGrpSpPr/>
            <p:nvPr/>
          </p:nvGrpSpPr>
          <p:grpSpPr>
            <a:xfrm>
              <a:off x="-1" y="3223"/>
              <a:ext cx="7457570" cy="6494271"/>
              <a:chOff x="0" y="0"/>
              <a:chExt cx="7457568" cy="6494270"/>
            </a:xfrm>
          </p:grpSpPr>
          <p:sp>
            <p:nvSpPr>
              <p:cNvPr id="162" name="Shape 4248"/>
              <p:cNvSpPr/>
              <p:nvPr/>
            </p:nvSpPr>
            <p:spPr>
              <a:xfrm>
                <a:off x="2442944" y="6376711"/>
                <a:ext cx="2568585" cy="1175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18" y="7200"/>
                    </a:moveTo>
                    <a:lnTo>
                      <a:pt x="21600" y="0"/>
                    </a:lnTo>
                    <a:cubicBezTo>
                      <a:pt x="21575" y="2781"/>
                      <a:pt x="21355" y="12687"/>
                      <a:pt x="20651" y="13858"/>
                    </a:cubicBezTo>
                    <a:cubicBezTo>
                      <a:pt x="19347" y="16025"/>
                      <a:pt x="17405" y="15717"/>
                      <a:pt x="17405" y="15717"/>
                    </a:cubicBezTo>
                    <a:lnTo>
                      <a:pt x="12405" y="15717"/>
                    </a:lnTo>
                    <a:lnTo>
                      <a:pt x="9196" y="15717"/>
                    </a:lnTo>
                    <a:lnTo>
                      <a:pt x="4195" y="15717"/>
                    </a:lnTo>
                    <a:cubicBezTo>
                      <a:pt x="4195" y="15717"/>
                      <a:pt x="2253" y="16025"/>
                      <a:pt x="949" y="13858"/>
                    </a:cubicBezTo>
                    <a:cubicBezTo>
                      <a:pt x="245" y="12687"/>
                      <a:pt x="25" y="4217"/>
                      <a:pt x="0" y="1436"/>
                    </a:cubicBezTo>
                    <a:lnTo>
                      <a:pt x="82" y="5386"/>
                    </a:lnTo>
                    <a:cubicBezTo>
                      <a:pt x="82" y="5386"/>
                      <a:pt x="124" y="14402"/>
                      <a:pt x="496" y="17423"/>
                    </a:cubicBezTo>
                    <a:cubicBezTo>
                      <a:pt x="868" y="20442"/>
                      <a:pt x="2101" y="21600"/>
                      <a:pt x="2983" y="21600"/>
                    </a:cubicBezTo>
                    <a:cubicBezTo>
                      <a:pt x="3502" y="21600"/>
                      <a:pt x="6673" y="21600"/>
                      <a:pt x="9196" y="21600"/>
                    </a:cubicBezTo>
                    <a:cubicBezTo>
                      <a:pt x="10959" y="21600"/>
                      <a:pt x="12405" y="21600"/>
                      <a:pt x="12405" y="21600"/>
                    </a:cubicBezTo>
                    <a:cubicBezTo>
                      <a:pt x="14927" y="21600"/>
                      <a:pt x="18098" y="21600"/>
                      <a:pt x="18617" y="21600"/>
                    </a:cubicBezTo>
                    <a:cubicBezTo>
                      <a:pt x="19499" y="21600"/>
                      <a:pt x="20733" y="20442"/>
                      <a:pt x="21105" y="17423"/>
                    </a:cubicBezTo>
                    <a:cubicBezTo>
                      <a:pt x="21477" y="14402"/>
                      <a:pt x="21518" y="7200"/>
                      <a:pt x="21518" y="7200"/>
                    </a:cubicBezTo>
                    <a:close/>
                  </a:path>
                </a:pathLst>
              </a:custGeom>
              <a:solidFill>
                <a:srgbClr val="000000">
                  <a:alpha val="7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3" name="Shape 4249"/>
              <p:cNvSpPr/>
              <p:nvPr/>
            </p:nvSpPr>
            <p:spPr>
              <a:xfrm>
                <a:off x="0" y="4522578"/>
                <a:ext cx="7457568" cy="84304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5382"/>
                    </a:moveTo>
                    <a:cubicBezTo>
                      <a:pt x="0" y="18816"/>
                      <a:pt x="315" y="21600"/>
                      <a:pt x="703" y="21600"/>
                    </a:cubicBezTo>
                    <a:lnTo>
                      <a:pt x="20897" y="21600"/>
                    </a:lnTo>
                    <a:cubicBezTo>
                      <a:pt x="21285" y="21600"/>
                      <a:pt x="21600" y="18816"/>
                      <a:pt x="21600" y="15382"/>
                    </a:cubicBez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15382"/>
                      <a:pt x="0" y="1538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1E2E4">
                      <a:alpha val="0"/>
                    </a:srgbClr>
                  </a:gs>
                  <a:gs pos="100000">
                    <a:srgbClr val="9FA1A5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4" name="Shape 4250"/>
              <p:cNvSpPr/>
              <p:nvPr/>
            </p:nvSpPr>
            <p:spPr>
              <a:xfrm>
                <a:off x="0" y="0"/>
                <a:ext cx="7457568" cy="45264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97" y="0"/>
                    </a:moveTo>
                    <a:lnTo>
                      <a:pt x="703" y="0"/>
                    </a:lnTo>
                    <a:cubicBezTo>
                      <a:pt x="315" y="0"/>
                      <a:pt x="0" y="519"/>
                      <a:pt x="0" y="1158"/>
                    </a:cubicBez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1158"/>
                    </a:lnTo>
                    <a:cubicBezTo>
                      <a:pt x="21600" y="519"/>
                      <a:pt x="21285" y="0"/>
                      <a:pt x="20897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5" name="Shape 4251"/>
              <p:cNvSpPr/>
              <p:nvPr/>
            </p:nvSpPr>
            <p:spPr>
              <a:xfrm>
                <a:off x="2455472" y="6389239"/>
                <a:ext cx="2549422" cy="78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6" h="21600" extrusionOk="0">
                    <a:moveTo>
                      <a:pt x="21512" y="0"/>
                    </a:moveTo>
                    <a:cubicBezTo>
                      <a:pt x="21499" y="3520"/>
                      <a:pt x="21438" y="9478"/>
                      <a:pt x="21185" y="12550"/>
                    </a:cubicBezTo>
                    <a:cubicBezTo>
                      <a:pt x="20811" y="17078"/>
                      <a:pt x="19488" y="18815"/>
                      <a:pt x="18603" y="18815"/>
                    </a:cubicBezTo>
                    <a:cubicBezTo>
                      <a:pt x="18082" y="18815"/>
                      <a:pt x="14899" y="18815"/>
                      <a:pt x="12368" y="18815"/>
                    </a:cubicBezTo>
                    <a:cubicBezTo>
                      <a:pt x="12368" y="18815"/>
                      <a:pt x="10917" y="18815"/>
                      <a:pt x="9148" y="18815"/>
                    </a:cubicBezTo>
                    <a:cubicBezTo>
                      <a:pt x="6617" y="18815"/>
                      <a:pt x="3434" y="18815"/>
                      <a:pt x="2913" y="18815"/>
                    </a:cubicBezTo>
                    <a:cubicBezTo>
                      <a:pt x="2028" y="18815"/>
                      <a:pt x="705" y="17078"/>
                      <a:pt x="331" y="12550"/>
                    </a:cubicBezTo>
                    <a:cubicBezTo>
                      <a:pt x="78" y="9478"/>
                      <a:pt x="17" y="3520"/>
                      <a:pt x="4" y="0"/>
                    </a:cubicBezTo>
                    <a:lnTo>
                      <a:pt x="2" y="0"/>
                    </a:lnTo>
                    <a:cubicBezTo>
                      <a:pt x="2" y="0"/>
                      <a:pt x="-42" y="10807"/>
                      <a:pt x="331" y="15335"/>
                    </a:cubicBezTo>
                    <a:cubicBezTo>
                      <a:pt x="705" y="19864"/>
                      <a:pt x="2028" y="21600"/>
                      <a:pt x="2913" y="21600"/>
                    </a:cubicBezTo>
                    <a:cubicBezTo>
                      <a:pt x="3434" y="21600"/>
                      <a:pt x="6617" y="21600"/>
                      <a:pt x="9148" y="21600"/>
                    </a:cubicBezTo>
                    <a:cubicBezTo>
                      <a:pt x="10917" y="21600"/>
                      <a:pt x="12368" y="21600"/>
                      <a:pt x="12368" y="21600"/>
                    </a:cubicBezTo>
                    <a:cubicBezTo>
                      <a:pt x="14899" y="21600"/>
                      <a:pt x="18082" y="21600"/>
                      <a:pt x="18603" y="21600"/>
                    </a:cubicBezTo>
                    <a:cubicBezTo>
                      <a:pt x="19488" y="21600"/>
                      <a:pt x="20811" y="19864"/>
                      <a:pt x="21185" y="15335"/>
                    </a:cubicBezTo>
                    <a:cubicBezTo>
                      <a:pt x="21558" y="10807"/>
                      <a:pt x="21514" y="0"/>
                      <a:pt x="21514" y="0"/>
                    </a:cubicBezTo>
                    <a:cubicBezTo>
                      <a:pt x="21514" y="0"/>
                      <a:pt x="21512" y="0"/>
                      <a:pt x="21512" y="0"/>
                    </a:cubicBezTo>
                    <a:close/>
                  </a:path>
                </a:pathLst>
              </a:custGeom>
              <a:solidFill>
                <a:srgbClr val="000000">
                  <a:alpha val="7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6" name="Shape 4252"/>
              <p:cNvSpPr/>
              <p:nvPr/>
            </p:nvSpPr>
            <p:spPr>
              <a:xfrm>
                <a:off x="2442944" y="5361949"/>
                <a:ext cx="2569268" cy="1060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9" h="21568" extrusionOk="0">
                    <a:moveTo>
                      <a:pt x="20738" y="19920"/>
                    </a:moveTo>
                    <a:cubicBezTo>
                      <a:pt x="20559" y="19543"/>
                      <a:pt x="18693" y="15429"/>
                      <a:pt x="18281" y="13714"/>
                    </a:cubicBezTo>
                    <a:cubicBezTo>
                      <a:pt x="17870" y="12000"/>
                      <a:pt x="17568" y="0"/>
                      <a:pt x="17568" y="0"/>
                    </a:cubicBezTo>
                    <a:lnTo>
                      <a:pt x="12013" y="0"/>
                    </a:lnTo>
                    <a:lnTo>
                      <a:pt x="8905" y="0"/>
                    </a:lnTo>
                    <a:lnTo>
                      <a:pt x="3350" y="0"/>
                    </a:lnTo>
                    <a:cubicBezTo>
                      <a:pt x="3350" y="0"/>
                      <a:pt x="3048" y="12000"/>
                      <a:pt x="2637" y="13714"/>
                    </a:cubicBezTo>
                    <a:cubicBezTo>
                      <a:pt x="2225" y="15429"/>
                      <a:pt x="359" y="19543"/>
                      <a:pt x="180" y="19920"/>
                    </a:cubicBezTo>
                    <a:cubicBezTo>
                      <a:pt x="2" y="20297"/>
                      <a:pt x="-341" y="21120"/>
                      <a:pt x="921" y="21360"/>
                    </a:cubicBezTo>
                    <a:cubicBezTo>
                      <a:pt x="2184" y="21600"/>
                      <a:pt x="4064" y="21566"/>
                      <a:pt x="4064" y="21566"/>
                    </a:cubicBezTo>
                    <a:lnTo>
                      <a:pt x="8905" y="21566"/>
                    </a:lnTo>
                    <a:lnTo>
                      <a:pt x="12013" y="21566"/>
                    </a:lnTo>
                    <a:lnTo>
                      <a:pt x="16854" y="21566"/>
                    </a:lnTo>
                    <a:cubicBezTo>
                      <a:pt x="16854" y="21566"/>
                      <a:pt x="18734" y="21600"/>
                      <a:pt x="19997" y="21360"/>
                    </a:cubicBezTo>
                    <a:cubicBezTo>
                      <a:pt x="21259" y="21120"/>
                      <a:pt x="20916" y="20297"/>
                      <a:pt x="20738" y="199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88888">
                      <a:alpha val="0"/>
                    </a:srgbClr>
                  </a:gs>
                  <a:gs pos="100000">
                    <a:srgbClr val="9EA0A3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7" name="Shape 4253"/>
              <p:cNvSpPr/>
              <p:nvPr/>
            </p:nvSpPr>
            <p:spPr>
              <a:xfrm>
                <a:off x="2442944" y="5361949"/>
                <a:ext cx="2569268" cy="106016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919" h="21568" extrusionOk="0">
                    <a:moveTo>
                      <a:pt x="20738" y="19920"/>
                    </a:moveTo>
                    <a:cubicBezTo>
                      <a:pt x="20559" y="19543"/>
                      <a:pt x="18693" y="15429"/>
                      <a:pt x="18281" y="13714"/>
                    </a:cubicBezTo>
                    <a:cubicBezTo>
                      <a:pt x="17870" y="12000"/>
                      <a:pt x="17568" y="0"/>
                      <a:pt x="17568" y="0"/>
                    </a:cubicBezTo>
                    <a:lnTo>
                      <a:pt x="12013" y="0"/>
                    </a:lnTo>
                    <a:lnTo>
                      <a:pt x="8905" y="0"/>
                    </a:lnTo>
                    <a:lnTo>
                      <a:pt x="3350" y="0"/>
                    </a:lnTo>
                    <a:cubicBezTo>
                      <a:pt x="3350" y="0"/>
                      <a:pt x="3048" y="12000"/>
                      <a:pt x="2637" y="13714"/>
                    </a:cubicBezTo>
                    <a:cubicBezTo>
                      <a:pt x="2225" y="15429"/>
                      <a:pt x="359" y="19543"/>
                      <a:pt x="180" y="19920"/>
                    </a:cubicBezTo>
                    <a:cubicBezTo>
                      <a:pt x="2" y="20297"/>
                      <a:pt x="-341" y="21120"/>
                      <a:pt x="921" y="21360"/>
                    </a:cubicBezTo>
                    <a:cubicBezTo>
                      <a:pt x="2184" y="21600"/>
                      <a:pt x="4064" y="21566"/>
                      <a:pt x="4064" y="21566"/>
                    </a:cubicBezTo>
                    <a:lnTo>
                      <a:pt x="8905" y="21566"/>
                    </a:lnTo>
                    <a:lnTo>
                      <a:pt x="12013" y="21566"/>
                    </a:lnTo>
                    <a:lnTo>
                      <a:pt x="16854" y="21566"/>
                    </a:lnTo>
                    <a:cubicBezTo>
                      <a:pt x="16854" y="21566"/>
                      <a:pt x="18734" y="21600"/>
                      <a:pt x="19997" y="21360"/>
                    </a:cubicBezTo>
                    <a:cubicBezTo>
                      <a:pt x="21259" y="21120"/>
                      <a:pt x="20916" y="20297"/>
                      <a:pt x="20738" y="1992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87888C">
                      <a:alpha val="0"/>
                    </a:srgbClr>
                  </a:gs>
                  <a:gs pos="41078">
                    <a:srgbClr val="C8C8C8">
                      <a:alpha val="0"/>
                    </a:srgbClr>
                  </a:gs>
                  <a:gs pos="68384">
                    <a:srgbClr val="E6E6E6">
                      <a:alpha val="0"/>
                    </a:srgbClr>
                  </a:gs>
                  <a:gs pos="100000">
                    <a:srgbClr val="BEBEB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8" name="Shape 4254"/>
              <p:cNvSpPr/>
              <p:nvPr/>
            </p:nvSpPr>
            <p:spPr>
              <a:xfrm>
                <a:off x="2442944" y="6376711"/>
                <a:ext cx="2569639" cy="783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16" h="21600" extrusionOk="0">
                    <a:moveTo>
                      <a:pt x="21515" y="0"/>
                    </a:moveTo>
                    <a:lnTo>
                      <a:pt x="21512" y="0"/>
                    </a:lnTo>
                    <a:cubicBezTo>
                      <a:pt x="21487" y="4171"/>
                      <a:pt x="21268" y="8231"/>
                      <a:pt x="20567" y="9991"/>
                    </a:cubicBezTo>
                    <a:cubicBezTo>
                      <a:pt x="19268" y="13238"/>
                      <a:pt x="17335" y="12776"/>
                      <a:pt x="17335" y="12776"/>
                    </a:cubicBezTo>
                    <a:lnTo>
                      <a:pt x="12356" y="12776"/>
                    </a:lnTo>
                    <a:lnTo>
                      <a:pt x="9160" y="12776"/>
                    </a:lnTo>
                    <a:lnTo>
                      <a:pt x="4181" y="12776"/>
                    </a:lnTo>
                    <a:cubicBezTo>
                      <a:pt x="4181" y="12776"/>
                      <a:pt x="2248" y="13238"/>
                      <a:pt x="949" y="9991"/>
                    </a:cubicBezTo>
                    <a:cubicBezTo>
                      <a:pt x="248" y="8231"/>
                      <a:pt x="29" y="4171"/>
                      <a:pt x="4" y="0"/>
                    </a:cubicBezTo>
                    <a:lnTo>
                      <a:pt x="1" y="0"/>
                    </a:lnTo>
                    <a:cubicBezTo>
                      <a:pt x="1" y="0"/>
                      <a:pt x="-42" y="10807"/>
                      <a:pt x="328" y="15335"/>
                    </a:cubicBezTo>
                    <a:cubicBezTo>
                      <a:pt x="699" y="19864"/>
                      <a:pt x="2096" y="21600"/>
                      <a:pt x="2975" y="21600"/>
                    </a:cubicBezTo>
                    <a:cubicBezTo>
                      <a:pt x="3491" y="21600"/>
                      <a:pt x="6649" y="21600"/>
                      <a:pt x="9160" y="21600"/>
                    </a:cubicBezTo>
                    <a:cubicBezTo>
                      <a:pt x="10916" y="21600"/>
                      <a:pt x="12356" y="21600"/>
                      <a:pt x="12356" y="21600"/>
                    </a:cubicBezTo>
                    <a:cubicBezTo>
                      <a:pt x="14867" y="21600"/>
                      <a:pt x="18025" y="21600"/>
                      <a:pt x="18542" y="21600"/>
                    </a:cubicBezTo>
                    <a:cubicBezTo>
                      <a:pt x="19420" y="21600"/>
                      <a:pt x="20817" y="19864"/>
                      <a:pt x="21188" y="15335"/>
                    </a:cubicBezTo>
                    <a:cubicBezTo>
                      <a:pt x="21558" y="10807"/>
                      <a:pt x="21515" y="0"/>
                      <a:pt x="2151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A6A6A">
                      <a:alpha val="0"/>
                    </a:srgbClr>
                  </a:gs>
                  <a:gs pos="100000">
                    <a:srgbClr val="6A6A6A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69" name="Shape 4255"/>
              <p:cNvSpPr/>
              <p:nvPr/>
            </p:nvSpPr>
            <p:spPr>
              <a:xfrm>
                <a:off x="2442944" y="5750315"/>
                <a:ext cx="978513" cy="6742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14" h="21549" extrusionOk="0">
                    <a:moveTo>
                      <a:pt x="9190" y="0"/>
                    </a:moveTo>
                    <a:cubicBezTo>
                      <a:pt x="8788" y="0"/>
                      <a:pt x="8391" y="32"/>
                      <a:pt x="7999" y="92"/>
                    </a:cubicBezTo>
                    <a:cubicBezTo>
                      <a:pt x="7690" y="4243"/>
                      <a:pt x="7297" y="8100"/>
                      <a:pt x="6856" y="9210"/>
                    </a:cubicBezTo>
                    <a:cubicBezTo>
                      <a:pt x="5786" y="11904"/>
                      <a:pt x="933" y="18368"/>
                      <a:pt x="470" y="18961"/>
                    </a:cubicBezTo>
                    <a:cubicBezTo>
                      <a:pt x="6" y="19553"/>
                      <a:pt x="-886" y="20846"/>
                      <a:pt x="2396" y="21223"/>
                    </a:cubicBezTo>
                    <a:cubicBezTo>
                      <a:pt x="5678" y="21600"/>
                      <a:pt x="10566" y="21546"/>
                      <a:pt x="10566" y="21546"/>
                    </a:cubicBezTo>
                    <a:lnTo>
                      <a:pt x="20377" y="21546"/>
                    </a:lnTo>
                    <a:cubicBezTo>
                      <a:pt x="20595" y="20209"/>
                      <a:pt x="20714" y="18811"/>
                      <a:pt x="20714" y="17372"/>
                    </a:cubicBezTo>
                    <a:cubicBezTo>
                      <a:pt x="20714" y="7778"/>
                      <a:pt x="15554" y="0"/>
                      <a:pt x="9190" y="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0" name="Shape 4256"/>
              <p:cNvSpPr/>
              <p:nvPr/>
            </p:nvSpPr>
            <p:spPr>
              <a:xfrm>
                <a:off x="4033990" y="5750315"/>
                <a:ext cx="978518" cy="6742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714" h="21549" extrusionOk="0">
                    <a:moveTo>
                      <a:pt x="11524" y="0"/>
                    </a:moveTo>
                    <a:cubicBezTo>
                      <a:pt x="11926" y="0"/>
                      <a:pt x="12323" y="32"/>
                      <a:pt x="12715" y="92"/>
                    </a:cubicBezTo>
                    <a:cubicBezTo>
                      <a:pt x="13024" y="4243"/>
                      <a:pt x="13417" y="8100"/>
                      <a:pt x="13858" y="9210"/>
                    </a:cubicBezTo>
                    <a:cubicBezTo>
                      <a:pt x="14928" y="11904"/>
                      <a:pt x="19780" y="18368"/>
                      <a:pt x="20244" y="18961"/>
                    </a:cubicBezTo>
                    <a:cubicBezTo>
                      <a:pt x="20708" y="19553"/>
                      <a:pt x="21600" y="20846"/>
                      <a:pt x="18318" y="21223"/>
                    </a:cubicBezTo>
                    <a:cubicBezTo>
                      <a:pt x="15035" y="21600"/>
                      <a:pt x="10148" y="21546"/>
                      <a:pt x="10148" y="21546"/>
                    </a:cubicBezTo>
                    <a:lnTo>
                      <a:pt x="337" y="21546"/>
                    </a:lnTo>
                    <a:cubicBezTo>
                      <a:pt x="119" y="20209"/>
                      <a:pt x="0" y="18811"/>
                      <a:pt x="0" y="17372"/>
                    </a:cubicBezTo>
                    <a:cubicBezTo>
                      <a:pt x="0" y="7778"/>
                      <a:pt x="5160" y="0"/>
                      <a:pt x="11524" y="0"/>
                    </a:cubicBezTo>
                    <a:close/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1" name="Shape 4257"/>
              <p:cNvSpPr/>
              <p:nvPr/>
            </p:nvSpPr>
            <p:spPr>
              <a:xfrm>
                <a:off x="3645624" y="62639"/>
                <a:ext cx="163377" cy="1633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9"/>
                    </a:moveTo>
                    <a:cubicBezTo>
                      <a:pt x="21600" y="16765"/>
                      <a:pt x="16764" y="21600"/>
                      <a:pt x="10800" y="21600"/>
                    </a:cubicBezTo>
                    <a:cubicBezTo>
                      <a:pt x="4836" y="21600"/>
                      <a:pt x="0" y="16765"/>
                      <a:pt x="0" y="10799"/>
                    </a:cubicBezTo>
                    <a:cubicBezTo>
                      <a:pt x="0" y="4836"/>
                      <a:pt x="4836" y="0"/>
                      <a:pt x="10800" y="0"/>
                    </a:cubicBezTo>
                    <a:cubicBezTo>
                      <a:pt x="16764" y="0"/>
                      <a:pt x="21600" y="4836"/>
                      <a:pt x="21600" y="10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2" name="Shape 4258"/>
              <p:cNvSpPr/>
              <p:nvPr/>
            </p:nvSpPr>
            <p:spPr>
              <a:xfrm>
                <a:off x="3658152" y="75167"/>
                <a:ext cx="145430" cy="14541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9"/>
                    </a:moveTo>
                    <a:cubicBezTo>
                      <a:pt x="21600" y="16762"/>
                      <a:pt x="16766" y="21600"/>
                      <a:pt x="10801" y="21600"/>
                    </a:cubicBezTo>
                    <a:cubicBezTo>
                      <a:pt x="4835" y="21600"/>
                      <a:pt x="0" y="16762"/>
                      <a:pt x="0" y="10799"/>
                    </a:cubicBezTo>
                    <a:cubicBezTo>
                      <a:pt x="0" y="4835"/>
                      <a:pt x="4835" y="0"/>
                      <a:pt x="10801" y="0"/>
                    </a:cubicBezTo>
                    <a:cubicBezTo>
                      <a:pt x="16766" y="0"/>
                      <a:pt x="21600" y="4835"/>
                      <a:pt x="21600" y="10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3" name="Shape 4259"/>
              <p:cNvSpPr/>
              <p:nvPr/>
            </p:nvSpPr>
            <p:spPr>
              <a:xfrm>
                <a:off x="3670680" y="87695"/>
                <a:ext cx="121732" cy="1217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1"/>
                    </a:moveTo>
                    <a:cubicBezTo>
                      <a:pt x="21600" y="16764"/>
                      <a:pt x="16763" y="21600"/>
                      <a:pt x="10802" y="21600"/>
                    </a:cubicBezTo>
                    <a:cubicBezTo>
                      <a:pt x="4837" y="21600"/>
                      <a:pt x="0" y="16764"/>
                      <a:pt x="0" y="10801"/>
                    </a:cubicBezTo>
                    <a:cubicBezTo>
                      <a:pt x="0" y="4835"/>
                      <a:pt x="4837" y="0"/>
                      <a:pt x="10802" y="0"/>
                    </a:cubicBezTo>
                    <a:cubicBezTo>
                      <a:pt x="16763" y="0"/>
                      <a:pt x="21600" y="4835"/>
                      <a:pt x="21600" y="1080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4" name="Shape 4260"/>
              <p:cNvSpPr/>
              <p:nvPr/>
            </p:nvSpPr>
            <p:spPr>
              <a:xfrm>
                <a:off x="3670680" y="87695"/>
                <a:ext cx="111944" cy="111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cubicBezTo>
                      <a:pt x="21600" y="16762"/>
                      <a:pt x="16765" y="21600"/>
                      <a:pt x="10800" y="21600"/>
                    </a:cubicBezTo>
                    <a:cubicBezTo>
                      <a:pt x="4835" y="21600"/>
                      <a:pt x="0" y="16762"/>
                      <a:pt x="0" y="10798"/>
                    </a:cubicBezTo>
                    <a:cubicBezTo>
                      <a:pt x="0" y="4832"/>
                      <a:pt x="4835" y="0"/>
                      <a:pt x="10800" y="0"/>
                    </a:cubicBezTo>
                    <a:cubicBezTo>
                      <a:pt x="16765" y="0"/>
                      <a:pt x="21600" y="4832"/>
                      <a:pt x="21600" y="107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5" name="Shape 4261"/>
              <p:cNvSpPr/>
              <p:nvPr/>
            </p:nvSpPr>
            <p:spPr>
              <a:xfrm>
                <a:off x="3670680" y="87695"/>
                <a:ext cx="111944" cy="11192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2"/>
                    </a:moveTo>
                    <a:cubicBezTo>
                      <a:pt x="21600" y="16767"/>
                      <a:pt x="16765" y="21600"/>
                      <a:pt x="10800" y="21600"/>
                    </a:cubicBezTo>
                    <a:cubicBezTo>
                      <a:pt x="4835" y="21600"/>
                      <a:pt x="0" y="16767"/>
                      <a:pt x="0" y="10802"/>
                    </a:cubicBezTo>
                    <a:cubicBezTo>
                      <a:pt x="0" y="4837"/>
                      <a:pt x="4835" y="0"/>
                      <a:pt x="10800" y="0"/>
                    </a:cubicBezTo>
                    <a:cubicBezTo>
                      <a:pt x="16765" y="0"/>
                      <a:pt x="21600" y="4837"/>
                      <a:pt x="21600" y="10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6" name="Shape 4262"/>
              <p:cNvSpPr/>
              <p:nvPr/>
            </p:nvSpPr>
            <p:spPr>
              <a:xfrm>
                <a:off x="3683208" y="100223"/>
                <a:ext cx="88846" cy="8885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8"/>
                    </a:moveTo>
                    <a:cubicBezTo>
                      <a:pt x="21600" y="16765"/>
                      <a:pt x="16764" y="21600"/>
                      <a:pt x="10800" y="21600"/>
                    </a:cubicBezTo>
                    <a:cubicBezTo>
                      <a:pt x="4836" y="21600"/>
                      <a:pt x="0" y="16765"/>
                      <a:pt x="0" y="10798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4" y="0"/>
                      <a:pt x="21600" y="4835"/>
                      <a:pt x="21600" y="1079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7" name="Shape 4263"/>
              <p:cNvSpPr/>
              <p:nvPr/>
            </p:nvSpPr>
            <p:spPr>
              <a:xfrm>
                <a:off x="3695736" y="112751"/>
                <a:ext cx="56120" cy="561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796"/>
                    </a:moveTo>
                    <a:cubicBezTo>
                      <a:pt x="21600" y="16759"/>
                      <a:pt x="16769" y="21600"/>
                      <a:pt x="10802" y="21600"/>
                    </a:cubicBezTo>
                    <a:cubicBezTo>
                      <a:pt x="4846" y="21600"/>
                      <a:pt x="0" y="16759"/>
                      <a:pt x="0" y="10796"/>
                    </a:cubicBezTo>
                    <a:cubicBezTo>
                      <a:pt x="0" y="4838"/>
                      <a:pt x="4846" y="0"/>
                      <a:pt x="10802" y="0"/>
                    </a:cubicBezTo>
                    <a:cubicBezTo>
                      <a:pt x="16769" y="0"/>
                      <a:pt x="21600" y="4838"/>
                      <a:pt x="21600" y="107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8" name="Shape 4264"/>
              <p:cNvSpPr/>
              <p:nvPr/>
            </p:nvSpPr>
            <p:spPr>
              <a:xfrm>
                <a:off x="3720792" y="137807"/>
                <a:ext cx="47103" cy="383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605"/>
                    </a:moveTo>
                    <a:cubicBezTo>
                      <a:pt x="19434" y="956"/>
                      <a:pt x="16898" y="0"/>
                      <a:pt x="14161" y="0"/>
                    </a:cubicBezTo>
                    <a:cubicBezTo>
                      <a:pt x="6340" y="0"/>
                      <a:pt x="0" y="7797"/>
                      <a:pt x="0" y="17412"/>
                    </a:cubicBezTo>
                    <a:cubicBezTo>
                      <a:pt x="0" y="18536"/>
                      <a:pt x="101" y="19637"/>
                      <a:pt x="269" y="20706"/>
                    </a:cubicBezTo>
                    <a:cubicBezTo>
                      <a:pt x="1795" y="21286"/>
                      <a:pt x="3422" y="21600"/>
                      <a:pt x="5117" y="21600"/>
                    </a:cubicBezTo>
                    <a:cubicBezTo>
                      <a:pt x="13869" y="21600"/>
                      <a:pt x="21028" y="13210"/>
                      <a:pt x="21600" y="260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9" name="Shape 4265"/>
              <p:cNvSpPr/>
              <p:nvPr/>
            </p:nvSpPr>
            <p:spPr>
              <a:xfrm>
                <a:off x="3695736" y="112751"/>
                <a:ext cx="33744" cy="351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95" y="10223"/>
                    </a:moveTo>
                    <a:lnTo>
                      <a:pt x="12625" y="15256"/>
                    </a:lnTo>
                    <a:cubicBezTo>
                      <a:pt x="14645" y="12421"/>
                      <a:pt x="17880" y="10453"/>
                      <a:pt x="21600" y="10039"/>
                    </a:cubicBezTo>
                    <a:lnTo>
                      <a:pt x="21600" y="0"/>
                    </a:lnTo>
                    <a:cubicBezTo>
                      <a:pt x="14011" y="462"/>
                      <a:pt x="7440" y="4413"/>
                      <a:pt x="3595" y="10223"/>
                    </a:cubicBezTo>
                    <a:close/>
                    <a:moveTo>
                      <a:pt x="2545" y="11955"/>
                    </a:moveTo>
                    <a:lnTo>
                      <a:pt x="11583" y="17025"/>
                    </a:lnTo>
                    <a:cubicBezTo>
                      <a:pt x="10917" y="18430"/>
                      <a:pt x="10526" y="19974"/>
                      <a:pt x="10448" y="21600"/>
                    </a:cubicBezTo>
                    <a:lnTo>
                      <a:pt x="0" y="21600"/>
                    </a:lnTo>
                    <a:cubicBezTo>
                      <a:pt x="78" y="18130"/>
                      <a:pt x="987" y="14854"/>
                      <a:pt x="2545" y="119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0" name="Shape 4266"/>
              <p:cNvSpPr/>
              <p:nvPr/>
            </p:nvSpPr>
            <p:spPr>
              <a:xfrm>
                <a:off x="3733320" y="162862"/>
                <a:ext cx="14100" cy="1272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29" h="19438" extrusionOk="0">
                    <a:moveTo>
                      <a:pt x="17898" y="3170"/>
                    </a:moveTo>
                    <a:cubicBezTo>
                      <a:pt x="20263" y="7150"/>
                      <a:pt x="18423" y="13279"/>
                      <a:pt x="13775" y="16894"/>
                    </a:cubicBezTo>
                    <a:cubicBezTo>
                      <a:pt x="9126" y="20510"/>
                      <a:pt x="3410" y="20248"/>
                      <a:pt x="1045" y="16259"/>
                    </a:cubicBezTo>
                    <a:cubicBezTo>
                      <a:pt x="-1337" y="12279"/>
                      <a:pt x="486" y="6160"/>
                      <a:pt x="5151" y="2535"/>
                    </a:cubicBezTo>
                    <a:cubicBezTo>
                      <a:pt x="9816" y="-1090"/>
                      <a:pt x="15500" y="-782"/>
                      <a:pt x="17898" y="317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1" name="Shape 4267"/>
              <p:cNvSpPr/>
              <p:nvPr/>
            </p:nvSpPr>
            <p:spPr>
              <a:xfrm>
                <a:off x="3733320" y="150335"/>
                <a:ext cx="8436" cy="76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32" h="19445" extrusionOk="0">
                    <a:moveTo>
                      <a:pt x="17881" y="3184"/>
                    </a:moveTo>
                    <a:cubicBezTo>
                      <a:pt x="20275" y="7130"/>
                      <a:pt x="18438" y="13263"/>
                      <a:pt x="13789" y="16908"/>
                    </a:cubicBezTo>
                    <a:cubicBezTo>
                      <a:pt x="9141" y="20537"/>
                      <a:pt x="3463" y="20236"/>
                      <a:pt x="1013" y="16242"/>
                    </a:cubicBezTo>
                    <a:cubicBezTo>
                      <a:pt x="-1325" y="12296"/>
                      <a:pt x="512" y="6163"/>
                      <a:pt x="5188" y="2519"/>
                    </a:cubicBezTo>
                    <a:cubicBezTo>
                      <a:pt x="9837" y="-1063"/>
                      <a:pt x="15487" y="-809"/>
                      <a:pt x="17881" y="318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2" name="Shape 4268"/>
              <p:cNvSpPr/>
              <p:nvPr/>
            </p:nvSpPr>
            <p:spPr>
              <a:xfrm>
                <a:off x="3720792" y="137807"/>
                <a:ext cx="5737" cy="51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960" h="19428" extrusionOk="0">
                    <a:moveTo>
                      <a:pt x="17933" y="3203"/>
                    </a:moveTo>
                    <a:cubicBezTo>
                      <a:pt x="20269" y="7156"/>
                      <a:pt x="18507" y="13247"/>
                      <a:pt x="13793" y="16851"/>
                    </a:cubicBezTo>
                    <a:cubicBezTo>
                      <a:pt x="9080" y="20525"/>
                      <a:pt x="3423" y="20223"/>
                      <a:pt x="1046" y="16247"/>
                    </a:cubicBezTo>
                    <a:cubicBezTo>
                      <a:pt x="-1331" y="12271"/>
                      <a:pt x="472" y="6133"/>
                      <a:pt x="5145" y="2506"/>
                    </a:cubicBezTo>
                    <a:cubicBezTo>
                      <a:pt x="9735" y="-1075"/>
                      <a:pt x="15515" y="-796"/>
                      <a:pt x="17933" y="320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3" name="Shape 4269"/>
              <p:cNvSpPr/>
              <p:nvPr/>
            </p:nvSpPr>
            <p:spPr>
              <a:xfrm>
                <a:off x="0" y="4522578"/>
                <a:ext cx="7457568" cy="101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21600"/>
                    </a:lnTo>
                    <a:lnTo>
                      <a:pt x="21600" y="21600"/>
                    </a:ln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1E2E4">
                      <a:alpha val="0"/>
                    </a:srgbClr>
                  </a:gs>
                  <a:gs pos="100000">
                    <a:srgbClr val="9FA1A5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4" name="Shape 4270"/>
              <p:cNvSpPr/>
              <p:nvPr/>
            </p:nvSpPr>
            <p:spPr>
              <a:xfrm>
                <a:off x="350781" y="363309"/>
                <a:ext cx="6749730" cy="38084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61" name="Shape 4274"/>
            <p:cNvSpPr/>
            <p:nvPr/>
          </p:nvSpPr>
          <p:spPr>
            <a:xfrm>
              <a:off x="3482761" y="3222"/>
              <a:ext cx="3972832" cy="45264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158"/>
                  </a:moveTo>
                  <a:cubicBezTo>
                    <a:pt x="21600" y="519"/>
                    <a:pt x="21009" y="0"/>
                    <a:pt x="20281" y="0"/>
                  </a:cubicBezTo>
                  <a:lnTo>
                    <a:pt x="13897" y="0"/>
                  </a:lnTo>
                  <a:lnTo>
                    <a:pt x="0" y="21600"/>
                  </a:lnTo>
                  <a:lnTo>
                    <a:pt x="21600" y="21600"/>
                  </a:lnTo>
                  <a:cubicBezTo>
                    <a:pt x="21600" y="21600"/>
                    <a:pt x="21600" y="1158"/>
                    <a:pt x="21600" y="1158"/>
                  </a:cubicBezTo>
                  <a:close/>
                </a:path>
              </a:pathLst>
            </a:custGeom>
            <a:solidFill>
              <a:srgbClr val="FFFFFF">
                <a:alpha val="35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6" name="Picture Placeholder 3"/>
          <p:cNvSpPr>
            <a:spLocks noGrp="1"/>
          </p:cNvSpPr>
          <p:nvPr userDrawn="1">
            <p:ph type="pic" sz="quarter" idx="15"/>
          </p:nvPr>
        </p:nvSpPr>
        <p:spPr>
          <a:xfrm>
            <a:off x="1903678" y="2226138"/>
            <a:ext cx="3478222" cy="195010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 userDrawn="1"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9" name="Group 4309"/>
          <p:cNvGrpSpPr/>
          <p:nvPr userDrawn="1"/>
        </p:nvGrpSpPr>
        <p:grpSpPr>
          <a:xfrm>
            <a:off x="5117239" y="3742758"/>
            <a:ext cx="1906947" cy="1461120"/>
            <a:chOff x="0" y="-1"/>
            <a:chExt cx="3713299" cy="2845165"/>
          </a:xfrm>
        </p:grpSpPr>
        <p:sp>
          <p:nvSpPr>
            <p:cNvPr id="126" name="Shape 4276"/>
            <p:cNvSpPr/>
            <p:nvPr/>
          </p:nvSpPr>
          <p:spPr>
            <a:xfrm>
              <a:off x="0" y="4175"/>
              <a:ext cx="3700367" cy="2840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790" y="0"/>
                  </a:moveTo>
                  <a:lnTo>
                    <a:pt x="810" y="0"/>
                  </a:lnTo>
                  <a:cubicBezTo>
                    <a:pt x="391" y="0"/>
                    <a:pt x="46" y="416"/>
                    <a:pt x="4" y="948"/>
                  </a:cubicBezTo>
                  <a:cubicBezTo>
                    <a:pt x="1" y="983"/>
                    <a:pt x="0" y="1019"/>
                    <a:pt x="0" y="1055"/>
                  </a:cubicBezTo>
                  <a:lnTo>
                    <a:pt x="0" y="1193"/>
                  </a:lnTo>
                  <a:lnTo>
                    <a:pt x="0" y="2314"/>
                  </a:lnTo>
                  <a:lnTo>
                    <a:pt x="0" y="20545"/>
                  </a:lnTo>
                  <a:cubicBezTo>
                    <a:pt x="0" y="20581"/>
                    <a:pt x="1" y="20617"/>
                    <a:pt x="4" y="20652"/>
                  </a:cubicBezTo>
                  <a:cubicBezTo>
                    <a:pt x="46" y="21184"/>
                    <a:pt x="391" y="21600"/>
                    <a:pt x="810" y="21600"/>
                  </a:cubicBezTo>
                  <a:lnTo>
                    <a:pt x="20790" y="21600"/>
                  </a:lnTo>
                  <a:cubicBezTo>
                    <a:pt x="21236" y="21600"/>
                    <a:pt x="21600" y="21127"/>
                    <a:pt x="21600" y="20545"/>
                  </a:cubicBezTo>
                  <a:lnTo>
                    <a:pt x="21600" y="1055"/>
                  </a:lnTo>
                  <a:cubicBezTo>
                    <a:pt x="21600" y="473"/>
                    <a:pt x="21236" y="0"/>
                    <a:pt x="20790" y="0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27" name="Group 4305"/>
            <p:cNvGrpSpPr/>
            <p:nvPr/>
          </p:nvGrpSpPr>
          <p:grpSpPr>
            <a:xfrm>
              <a:off x="4537" y="-1"/>
              <a:ext cx="3708762" cy="2840989"/>
              <a:chOff x="0" y="0"/>
              <a:chExt cx="3708760" cy="2840987"/>
            </a:xfrm>
          </p:grpSpPr>
          <p:sp>
            <p:nvSpPr>
              <p:cNvPr id="130" name="Shape 4277"/>
              <p:cNvSpPr/>
              <p:nvPr/>
            </p:nvSpPr>
            <p:spPr>
              <a:xfrm>
                <a:off x="0" y="0"/>
                <a:ext cx="3698257" cy="28388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1048"/>
                    </a:moveTo>
                    <a:lnTo>
                      <a:pt x="0" y="20552"/>
                    </a:lnTo>
                    <a:cubicBezTo>
                      <a:pt x="0" y="21131"/>
                      <a:pt x="360" y="21600"/>
                      <a:pt x="804" y="21600"/>
                    </a:cubicBezTo>
                    <a:lnTo>
                      <a:pt x="20796" y="21600"/>
                    </a:lnTo>
                    <a:cubicBezTo>
                      <a:pt x="21240" y="21600"/>
                      <a:pt x="21600" y="21131"/>
                      <a:pt x="21600" y="20552"/>
                    </a:cubicBezTo>
                    <a:lnTo>
                      <a:pt x="21600" y="1048"/>
                    </a:lnTo>
                    <a:cubicBezTo>
                      <a:pt x="21600" y="469"/>
                      <a:pt x="21240" y="0"/>
                      <a:pt x="20796" y="0"/>
                    </a:cubicBezTo>
                    <a:lnTo>
                      <a:pt x="804" y="0"/>
                    </a:lnTo>
                    <a:cubicBezTo>
                      <a:pt x="360" y="0"/>
                      <a:pt x="0" y="469"/>
                      <a:pt x="0" y="1048"/>
                    </a:cubicBezTo>
                    <a:cubicBezTo>
                      <a:pt x="0" y="1048"/>
                      <a:pt x="0" y="1048"/>
                      <a:pt x="0" y="1048"/>
                    </a:cubicBezTo>
                    <a:close/>
                    <a:moveTo>
                      <a:pt x="64" y="1048"/>
                    </a:moveTo>
                    <a:cubicBezTo>
                      <a:pt x="64" y="516"/>
                      <a:pt x="396" y="83"/>
                      <a:pt x="804" y="83"/>
                    </a:cubicBezTo>
                    <a:lnTo>
                      <a:pt x="20796" y="83"/>
                    </a:lnTo>
                    <a:cubicBezTo>
                      <a:pt x="21204" y="83"/>
                      <a:pt x="21536" y="516"/>
                      <a:pt x="21536" y="1048"/>
                    </a:cubicBezTo>
                    <a:lnTo>
                      <a:pt x="21536" y="20552"/>
                    </a:lnTo>
                    <a:cubicBezTo>
                      <a:pt x="21536" y="21084"/>
                      <a:pt x="21204" y="21517"/>
                      <a:pt x="20796" y="21517"/>
                    </a:cubicBezTo>
                    <a:lnTo>
                      <a:pt x="804" y="21517"/>
                    </a:lnTo>
                    <a:cubicBezTo>
                      <a:pt x="396" y="21517"/>
                      <a:pt x="64" y="21084"/>
                      <a:pt x="64" y="20552"/>
                    </a:cubicBezTo>
                    <a:lnTo>
                      <a:pt x="64" y="1048"/>
                    </a:lnTo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1" name="Shape 4278"/>
              <p:cNvSpPr/>
              <p:nvPr/>
            </p:nvSpPr>
            <p:spPr>
              <a:xfrm>
                <a:off x="12527" y="12527"/>
                <a:ext cx="3680727" cy="28213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43" y="16"/>
                    </a:moveTo>
                    <a:cubicBezTo>
                      <a:pt x="21254" y="16"/>
                      <a:pt x="21588" y="452"/>
                      <a:pt x="21588" y="987"/>
                    </a:cubicBezTo>
                    <a:lnTo>
                      <a:pt x="21588" y="20613"/>
                    </a:lnTo>
                    <a:cubicBezTo>
                      <a:pt x="21588" y="21148"/>
                      <a:pt x="21254" y="21584"/>
                      <a:pt x="20843" y="21584"/>
                    </a:cubicBezTo>
                    <a:lnTo>
                      <a:pt x="757" y="21584"/>
                    </a:lnTo>
                    <a:cubicBezTo>
                      <a:pt x="346" y="21584"/>
                      <a:pt x="12" y="21148"/>
                      <a:pt x="12" y="20613"/>
                    </a:cubicBezTo>
                    <a:lnTo>
                      <a:pt x="12" y="987"/>
                    </a:lnTo>
                    <a:cubicBezTo>
                      <a:pt x="12" y="452"/>
                      <a:pt x="346" y="16"/>
                      <a:pt x="757" y="16"/>
                    </a:cubicBezTo>
                    <a:cubicBezTo>
                      <a:pt x="757" y="16"/>
                      <a:pt x="20843" y="16"/>
                      <a:pt x="20843" y="16"/>
                    </a:cubicBezTo>
                    <a:close/>
                    <a:moveTo>
                      <a:pt x="0" y="987"/>
                    </a:moveTo>
                    <a:lnTo>
                      <a:pt x="0" y="20613"/>
                    </a:lnTo>
                    <a:cubicBezTo>
                      <a:pt x="0" y="21157"/>
                      <a:pt x="340" y="21600"/>
                      <a:pt x="757" y="21600"/>
                    </a:cubicBezTo>
                    <a:lnTo>
                      <a:pt x="20843" y="21600"/>
                    </a:lnTo>
                    <a:cubicBezTo>
                      <a:pt x="21260" y="21600"/>
                      <a:pt x="21600" y="21157"/>
                      <a:pt x="21600" y="20613"/>
                    </a:cubicBezTo>
                    <a:lnTo>
                      <a:pt x="21600" y="987"/>
                    </a:lnTo>
                    <a:cubicBezTo>
                      <a:pt x="21600" y="443"/>
                      <a:pt x="21260" y="0"/>
                      <a:pt x="20843" y="0"/>
                    </a:cubicBezTo>
                    <a:lnTo>
                      <a:pt x="757" y="0"/>
                    </a:lnTo>
                    <a:cubicBezTo>
                      <a:pt x="340" y="0"/>
                      <a:pt x="0" y="443"/>
                      <a:pt x="0" y="987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2" name="Shape 4279"/>
              <p:cNvSpPr/>
              <p:nvPr/>
            </p:nvSpPr>
            <p:spPr>
              <a:xfrm>
                <a:off x="0" y="0"/>
                <a:ext cx="3700361" cy="2840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90" y="16"/>
                    </a:moveTo>
                    <a:cubicBezTo>
                      <a:pt x="21230" y="16"/>
                      <a:pt x="21588" y="482"/>
                      <a:pt x="21588" y="1055"/>
                    </a:cubicBezTo>
                    <a:lnTo>
                      <a:pt x="21588" y="20545"/>
                    </a:lnTo>
                    <a:cubicBezTo>
                      <a:pt x="21588" y="21118"/>
                      <a:pt x="21230" y="21584"/>
                      <a:pt x="20790" y="21584"/>
                    </a:cubicBezTo>
                    <a:lnTo>
                      <a:pt x="810" y="21584"/>
                    </a:lnTo>
                    <a:cubicBezTo>
                      <a:pt x="370" y="21584"/>
                      <a:pt x="12" y="21118"/>
                      <a:pt x="12" y="20545"/>
                    </a:cubicBezTo>
                    <a:lnTo>
                      <a:pt x="12" y="1055"/>
                    </a:lnTo>
                    <a:cubicBezTo>
                      <a:pt x="12" y="482"/>
                      <a:pt x="370" y="16"/>
                      <a:pt x="810" y="16"/>
                    </a:cubicBezTo>
                    <a:cubicBezTo>
                      <a:pt x="810" y="16"/>
                      <a:pt x="20790" y="16"/>
                      <a:pt x="20790" y="16"/>
                    </a:cubicBezTo>
                    <a:close/>
                    <a:moveTo>
                      <a:pt x="0" y="1055"/>
                    </a:moveTo>
                    <a:lnTo>
                      <a:pt x="0" y="20545"/>
                    </a:lnTo>
                    <a:cubicBezTo>
                      <a:pt x="0" y="21127"/>
                      <a:pt x="363" y="21600"/>
                      <a:pt x="810" y="21600"/>
                    </a:cubicBezTo>
                    <a:lnTo>
                      <a:pt x="20790" y="21600"/>
                    </a:lnTo>
                    <a:cubicBezTo>
                      <a:pt x="21237" y="21600"/>
                      <a:pt x="21600" y="21127"/>
                      <a:pt x="21600" y="20545"/>
                    </a:cubicBezTo>
                    <a:lnTo>
                      <a:pt x="21600" y="1055"/>
                    </a:lnTo>
                    <a:cubicBezTo>
                      <a:pt x="21600" y="473"/>
                      <a:pt x="21237" y="0"/>
                      <a:pt x="20790" y="0"/>
                    </a:cubicBezTo>
                    <a:lnTo>
                      <a:pt x="810" y="0"/>
                    </a:lnTo>
                    <a:cubicBezTo>
                      <a:pt x="363" y="0"/>
                      <a:pt x="0" y="473"/>
                      <a:pt x="0" y="10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3" name="Shape 4280"/>
              <p:cNvSpPr/>
              <p:nvPr/>
            </p:nvSpPr>
            <p:spPr>
              <a:xfrm>
                <a:off x="0" y="0"/>
                <a:ext cx="3696165" cy="28367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01" y="16"/>
                    </a:moveTo>
                    <a:cubicBezTo>
                      <a:pt x="21235" y="16"/>
                      <a:pt x="21588" y="476"/>
                      <a:pt x="21588" y="1041"/>
                    </a:cubicBezTo>
                    <a:lnTo>
                      <a:pt x="21588" y="20559"/>
                    </a:lnTo>
                    <a:cubicBezTo>
                      <a:pt x="21588" y="21124"/>
                      <a:pt x="21235" y="21584"/>
                      <a:pt x="20801" y="21584"/>
                    </a:cubicBezTo>
                    <a:lnTo>
                      <a:pt x="799" y="21584"/>
                    </a:lnTo>
                    <a:cubicBezTo>
                      <a:pt x="365" y="21584"/>
                      <a:pt x="12" y="21124"/>
                      <a:pt x="12" y="20559"/>
                    </a:cubicBezTo>
                    <a:lnTo>
                      <a:pt x="12" y="1041"/>
                    </a:lnTo>
                    <a:cubicBezTo>
                      <a:pt x="12" y="476"/>
                      <a:pt x="365" y="16"/>
                      <a:pt x="799" y="16"/>
                    </a:cubicBezTo>
                    <a:cubicBezTo>
                      <a:pt x="799" y="16"/>
                      <a:pt x="20801" y="16"/>
                      <a:pt x="20801" y="16"/>
                    </a:cubicBezTo>
                    <a:close/>
                    <a:moveTo>
                      <a:pt x="0" y="1041"/>
                    </a:moveTo>
                    <a:lnTo>
                      <a:pt x="0" y="20559"/>
                    </a:lnTo>
                    <a:cubicBezTo>
                      <a:pt x="0" y="21133"/>
                      <a:pt x="358" y="21600"/>
                      <a:pt x="799" y="21600"/>
                    </a:cubicBezTo>
                    <a:lnTo>
                      <a:pt x="20801" y="21600"/>
                    </a:lnTo>
                    <a:cubicBezTo>
                      <a:pt x="21242" y="21600"/>
                      <a:pt x="21600" y="21133"/>
                      <a:pt x="21600" y="20559"/>
                    </a:cubicBezTo>
                    <a:lnTo>
                      <a:pt x="21600" y="1041"/>
                    </a:lnTo>
                    <a:cubicBezTo>
                      <a:pt x="21600" y="467"/>
                      <a:pt x="21242" y="0"/>
                      <a:pt x="20801" y="0"/>
                    </a:cubicBezTo>
                    <a:lnTo>
                      <a:pt x="799" y="0"/>
                    </a:lnTo>
                    <a:cubicBezTo>
                      <a:pt x="358" y="0"/>
                      <a:pt x="0" y="467"/>
                      <a:pt x="0" y="104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DFDFD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4" name="Shape 4281"/>
              <p:cNvSpPr/>
              <p:nvPr/>
            </p:nvSpPr>
            <p:spPr>
              <a:xfrm>
                <a:off x="12527" y="12527"/>
                <a:ext cx="3676506" cy="28171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45" y="0"/>
                    </a:moveTo>
                    <a:cubicBezTo>
                      <a:pt x="334" y="0"/>
                      <a:pt x="0" y="436"/>
                      <a:pt x="0" y="973"/>
                    </a:cubicBezTo>
                    <a:lnTo>
                      <a:pt x="0" y="20627"/>
                    </a:lnTo>
                    <a:cubicBezTo>
                      <a:pt x="0" y="21164"/>
                      <a:pt x="334" y="21600"/>
                      <a:pt x="745" y="21600"/>
                    </a:cubicBezTo>
                    <a:lnTo>
                      <a:pt x="20855" y="21600"/>
                    </a:lnTo>
                    <a:cubicBezTo>
                      <a:pt x="21266" y="21600"/>
                      <a:pt x="21600" y="21164"/>
                      <a:pt x="21600" y="20627"/>
                    </a:cubicBezTo>
                    <a:lnTo>
                      <a:pt x="21600" y="973"/>
                    </a:lnTo>
                    <a:cubicBezTo>
                      <a:pt x="21600" y="436"/>
                      <a:pt x="21266" y="0"/>
                      <a:pt x="20855" y="0"/>
                    </a:cubicBezTo>
                    <a:cubicBezTo>
                      <a:pt x="20855" y="0"/>
                      <a:pt x="745" y="0"/>
                      <a:pt x="74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alpha val="0"/>
                    </a:srgbClr>
                  </a:gs>
                  <a:gs pos="100000">
                    <a:srgbClr val="0A0A0A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5" name="Shape 4282"/>
              <p:cNvSpPr/>
              <p:nvPr/>
            </p:nvSpPr>
            <p:spPr>
              <a:xfrm>
                <a:off x="12527" y="12527"/>
                <a:ext cx="3672297" cy="28129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958"/>
                    </a:moveTo>
                    <a:lnTo>
                      <a:pt x="0" y="20642"/>
                    </a:lnTo>
                    <a:cubicBezTo>
                      <a:pt x="0" y="21170"/>
                      <a:pt x="329" y="21600"/>
                      <a:pt x="734" y="21600"/>
                    </a:cubicBezTo>
                    <a:lnTo>
                      <a:pt x="20866" y="21600"/>
                    </a:lnTo>
                    <a:cubicBezTo>
                      <a:pt x="21271" y="21600"/>
                      <a:pt x="21600" y="21170"/>
                      <a:pt x="21600" y="20642"/>
                    </a:cubicBezTo>
                    <a:lnTo>
                      <a:pt x="21600" y="958"/>
                    </a:lnTo>
                    <a:cubicBezTo>
                      <a:pt x="21600" y="430"/>
                      <a:pt x="21271" y="0"/>
                      <a:pt x="20866" y="0"/>
                    </a:cubicBezTo>
                    <a:lnTo>
                      <a:pt x="734" y="0"/>
                    </a:lnTo>
                    <a:cubicBezTo>
                      <a:pt x="329" y="0"/>
                      <a:pt x="0" y="430"/>
                      <a:pt x="0" y="958"/>
                    </a:cubicBezTo>
                    <a:cubicBezTo>
                      <a:pt x="0" y="958"/>
                      <a:pt x="0" y="958"/>
                      <a:pt x="0" y="958"/>
                    </a:cubicBezTo>
                    <a:close/>
                    <a:moveTo>
                      <a:pt x="19" y="958"/>
                    </a:moveTo>
                    <a:cubicBezTo>
                      <a:pt x="19" y="443"/>
                      <a:pt x="339" y="24"/>
                      <a:pt x="734" y="24"/>
                    </a:cubicBezTo>
                    <a:lnTo>
                      <a:pt x="20866" y="24"/>
                    </a:lnTo>
                    <a:cubicBezTo>
                      <a:pt x="21261" y="24"/>
                      <a:pt x="21581" y="443"/>
                      <a:pt x="21581" y="958"/>
                    </a:cubicBezTo>
                    <a:lnTo>
                      <a:pt x="21581" y="20642"/>
                    </a:lnTo>
                    <a:cubicBezTo>
                      <a:pt x="21581" y="21157"/>
                      <a:pt x="21261" y="21576"/>
                      <a:pt x="20866" y="21576"/>
                    </a:cubicBezTo>
                    <a:lnTo>
                      <a:pt x="734" y="21576"/>
                    </a:lnTo>
                    <a:cubicBezTo>
                      <a:pt x="339" y="21576"/>
                      <a:pt x="19" y="21157"/>
                      <a:pt x="19" y="20642"/>
                    </a:cubicBezTo>
                    <a:lnTo>
                      <a:pt x="19" y="958"/>
                    </a:lnTo>
                  </a:path>
                </a:pathLst>
              </a:custGeom>
              <a:gradFill flip="none" rotWithShape="1">
                <a:gsLst>
                  <a:gs pos="0">
                    <a:srgbClr val="515151">
                      <a:alpha val="0"/>
                    </a:srgbClr>
                  </a:gs>
                  <a:gs pos="100000">
                    <a:srgbClr val="515151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6" name="Shape 4283"/>
              <p:cNvSpPr/>
              <p:nvPr/>
            </p:nvSpPr>
            <p:spPr>
              <a:xfrm>
                <a:off x="0" y="162862"/>
                <a:ext cx="2093" cy="1474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5E5E5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7" name="Shape 4284"/>
              <p:cNvSpPr/>
              <p:nvPr/>
            </p:nvSpPr>
            <p:spPr>
              <a:xfrm>
                <a:off x="3470233" y="1340487"/>
                <a:ext cx="165996" cy="165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16765" y="0"/>
                      <a:pt x="21600" y="4836"/>
                      <a:pt x="21600" y="10800"/>
                    </a:cubicBezTo>
                    <a:cubicBezTo>
                      <a:pt x="21600" y="16764"/>
                      <a:pt x="16765" y="21600"/>
                      <a:pt x="10802" y="21600"/>
                    </a:cubicBezTo>
                    <a:cubicBezTo>
                      <a:pt x="4836" y="21600"/>
                      <a:pt x="0" y="16764"/>
                      <a:pt x="0" y="10800"/>
                    </a:cubicBezTo>
                    <a:cubicBezTo>
                      <a:pt x="0" y="4836"/>
                      <a:pt x="4836" y="0"/>
                      <a:pt x="1080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07070">
                      <a:alpha val="0"/>
                    </a:srgbClr>
                  </a:gs>
                  <a:gs pos="100000">
                    <a:srgbClr val="242424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8" name="Shape 4285"/>
              <p:cNvSpPr/>
              <p:nvPr/>
            </p:nvSpPr>
            <p:spPr>
              <a:xfrm>
                <a:off x="3545401" y="1340487"/>
                <a:ext cx="84736" cy="16599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711" y="10800"/>
                    </a:moveTo>
                    <a:cubicBezTo>
                      <a:pt x="20711" y="16687"/>
                      <a:pt x="11480" y="21473"/>
                      <a:pt x="0" y="21594"/>
                    </a:cubicBezTo>
                    <a:cubicBezTo>
                      <a:pt x="150" y="21597"/>
                      <a:pt x="296" y="21600"/>
                      <a:pt x="446" y="21600"/>
                    </a:cubicBezTo>
                    <a:cubicBezTo>
                      <a:pt x="12129" y="21600"/>
                      <a:pt x="21600" y="16764"/>
                      <a:pt x="21600" y="10800"/>
                    </a:cubicBezTo>
                    <a:cubicBezTo>
                      <a:pt x="21600" y="4836"/>
                      <a:pt x="12129" y="0"/>
                      <a:pt x="446" y="0"/>
                    </a:cubicBezTo>
                    <a:cubicBezTo>
                      <a:pt x="296" y="0"/>
                      <a:pt x="150" y="5"/>
                      <a:pt x="0" y="6"/>
                    </a:cubicBezTo>
                    <a:cubicBezTo>
                      <a:pt x="11480" y="127"/>
                      <a:pt x="20711" y="4913"/>
                      <a:pt x="20711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97979">
                      <a:alpha val="0"/>
                    </a:srgbClr>
                  </a:gs>
                  <a:gs pos="100000">
                    <a:srgbClr val="797979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39" name="Shape 4286"/>
              <p:cNvSpPr/>
              <p:nvPr/>
            </p:nvSpPr>
            <p:spPr>
              <a:xfrm>
                <a:off x="3457705" y="1340487"/>
                <a:ext cx="84503" cy="16570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594" h="21597" extrusionOk="0">
                    <a:moveTo>
                      <a:pt x="816" y="10794"/>
                    </a:moveTo>
                    <a:cubicBezTo>
                      <a:pt x="826" y="4908"/>
                      <a:pt x="10108" y="115"/>
                      <a:pt x="21594" y="5"/>
                    </a:cubicBezTo>
                    <a:cubicBezTo>
                      <a:pt x="21456" y="5"/>
                      <a:pt x="21322" y="0"/>
                      <a:pt x="21184" y="0"/>
                    </a:cubicBezTo>
                    <a:cubicBezTo>
                      <a:pt x="9508" y="-3"/>
                      <a:pt x="7" y="4838"/>
                      <a:pt x="0" y="10792"/>
                    </a:cubicBezTo>
                    <a:cubicBezTo>
                      <a:pt x="-6" y="16750"/>
                      <a:pt x="9486" y="21594"/>
                      <a:pt x="21163" y="21597"/>
                    </a:cubicBezTo>
                    <a:cubicBezTo>
                      <a:pt x="21300" y="21597"/>
                      <a:pt x="21438" y="21594"/>
                      <a:pt x="21572" y="21594"/>
                    </a:cubicBezTo>
                    <a:cubicBezTo>
                      <a:pt x="10086" y="21479"/>
                      <a:pt x="810" y="16679"/>
                      <a:pt x="816" y="10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221A">
                      <a:alpha val="0"/>
                    </a:srgbClr>
                  </a:gs>
                  <a:gs pos="100000">
                    <a:srgbClr val="232323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0" name="Shape 4287"/>
              <p:cNvSpPr/>
              <p:nvPr/>
            </p:nvSpPr>
            <p:spPr>
              <a:xfrm>
                <a:off x="3520345" y="1390599"/>
                <a:ext cx="57857" cy="5784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4071"/>
                    </a:moveTo>
                    <a:lnTo>
                      <a:pt x="0" y="17534"/>
                    </a:lnTo>
                    <a:cubicBezTo>
                      <a:pt x="0" y="19782"/>
                      <a:pt x="1827" y="21600"/>
                      <a:pt x="4079" y="21600"/>
                    </a:cubicBezTo>
                    <a:lnTo>
                      <a:pt x="17530" y="21600"/>
                    </a:lnTo>
                    <a:cubicBezTo>
                      <a:pt x="19782" y="21600"/>
                      <a:pt x="21600" y="19782"/>
                      <a:pt x="21600" y="17534"/>
                    </a:cubicBezTo>
                    <a:lnTo>
                      <a:pt x="21600" y="4071"/>
                    </a:lnTo>
                    <a:cubicBezTo>
                      <a:pt x="21600" y="1827"/>
                      <a:pt x="19782" y="0"/>
                      <a:pt x="17530" y="0"/>
                    </a:cubicBezTo>
                    <a:lnTo>
                      <a:pt x="4079" y="0"/>
                    </a:lnTo>
                    <a:cubicBezTo>
                      <a:pt x="1827" y="0"/>
                      <a:pt x="0" y="1827"/>
                      <a:pt x="0" y="4071"/>
                    </a:cubicBezTo>
                    <a:cubicBezTo>
                      <a:pt x="0" y="4071"/>
                      <a:pt x="0" y="4071"/>
                      <a:pt x="0" y="4071"/>
                    </a:cubicBezTo>
                    <a:close/>
                    <a:moveTo>
                      <a:pt x="1188" y="4071"/>
                    </a:moveTo>
                    <a:cubicBezTo>
                      <a:pt x="1188" y="2476"/>
                      <a:pt x="2480" y="1179"/>
                      <a:pt x="4079" y="1179"/>
                    </a:cubicBezTo>
                    <a:lnTo>
                      <a:pt x="17530" y="1179"/>
                    </a:lnTo>
                    <a:cubicBezTo>
                      <a:pt x="19124" y="1179"/>
                      <a:pt x="20422" y="2476"/>
                      <a:pt x="20422" y="4071"/>
                    </a:cubicBezTo>
                    <a:lnTo>
                      <a:pt x="20422" y="17534"/>
                    </a:lnTo>
                    <a:cubicBezTo>
                      <a:pt x="20422" y="19124"/>
                      <a:pt x="19124" y="20421"/>
                      <a:pt x="17530" y="20421"/>
                    </a:cubicBezTo>
                    <a:lnTo>
                      <a:pt x="4079" y="20421"/>
                    </a:lnTo>
                    <a:cubicBezTo>
                      <a:pt x="2480" y="20421"/>
                      <a:pt x="1188" y="19124"/>
                      <a:pt x="1188" y="17534"/>
                    </a:cubicBezTo>
                    <a:lnTo>
                      <a:pt x="1188" y="4071"/>
                    </a:lnTo>
                  </a:path>
                </a:pathLst>
              </a:custGeom>
              <a:gradFill flip="none" rotWithShape="1">
                <a:gsLst>
                  <a:gs pos="0">
                    <a:srgbClr val="57595C">
                      <a:alpha val="0"/>
                    </a:srgbClr>
                  </a:gs>
                  <a:gs pos="100000">
                    <a:srgbClr val="C8C8C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1" name="Shape 4288"/>
              <p:cNvSpPr/>
              <p:nvPr/>
            </p:nvSpPr>
            <p:spPr>
              <a:xfrm>
                <a:off x="137807" y="1390599"/>
                <a:ext cx="63455" cy="634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8" extrusionOk="0">
                    <a:moveTo>
                      <a:pt x="16796" y="16797"/>
                    </a:moveTo>
                    <a:cubicBezTo>
                      <a:pt x="20639" y="12957"/>
                      <a:pt x="20639" y="6727"/>
                      <a:pt x="16796" y="2880"/>
                    </a:cubicBezTo>
                    <a:cubicBezTo>
                      <a:pt x="12956" y="-960"/>
                      <a:pt x="6726" y="-960"/>
                      <a:pt x="2882" y="2880"/>
                    </a:cubicBezTo>
                    <a:cubicBezTo>
                      <a:pt x="-961" y="6727"/>
                      <a:pt x="-961" y="12957"/>
                      <a:pt x="2882" y="16797"/>
                    </a:cubicBezTo>
                    <a:cubicBezTo>
                      <a:pt x="6726" y="20640"/>
                      <a:pt x="12956" y="20636"/>
                      <a:pt x="16796" y="167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2" name="Shape 4289"/>
              <p:cNvSpPr/>
              <p:nvPr/>
            </p:nvSpPr>
            <p:spPr>
              <a:xfrm>
                <a:off x="137807" y="1390599"/>
                <a:ext cx="56470" cy="564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9" extrusionOk="0">
                    <a:moveTo>
                      <a:pt x="16795" y="16802"/>
                    </a:moveTo>
                    <a:cubicBezTo>
                      <a:pt x="20641" y="12956"/>
                      <a:pt x="20641" y="6726"/>
                      <a:pt x="16799" y="2885"/>
                    </a:cubicBezTo>
                    <a:cubicBezTo>
                      <a:pt x="12958" y="-961"/>
                      <a:pt x="6724" y="-961"/>
                      <a:pt x="2878" y="2885"/>
                    </a:cubicBezTo>
                    <a:cubicBezTo>
                      <a:pt x="-959" y="6726"/>
                      <a:pt x="-959" y="12956"/>
                      <a:pt x="2878" y="16802"/>
                    </a:cubicBezTo>
                    <a:cubicBezTo>
                      <a:pt x="6724" y="20639"/>
                      <a:pt x="12958" y="20639"/>
                      <a:pt x="16795" y="16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3" name="Shape 4290"/>
              <p:cNvSpPr/>
              <p:nvPr/>
            </p:nvSpPr>
            <p:spPr>
              <a:xfrm>
                <a:off x="137807" y="1403127"/>
                <a:ext cx="47271" cy="4727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9" y="16800"/>
                    </a:moveTo>
                    <a:cubicBezTo>
                      <a:pt x="20639" y="12954"/>
                      <a:pt x="20639" y="6726"/>
                      <a:pt x="16799" y="2880"/>
                    </a:cubicBezTo>
                    <a:cubicBezTo>
                      <a:pt x="12953" y="-960"/>
                      <a:pt x="6725" y="-960"/>
                      <a:pt x="2884" y="2880"/>
                    </a:cubicBezTo>
                    <a:cubicBezTo>
                      <a:pt x="-961" y="6726"/>
                      <a:pt x="-961" y="12954"/>
                      <a:pt x="2884" y="16800"/>
                    </a:cubicBezTo>
                    <a:cubicBezTo>
                      <a:pt x="6725" y="20640"/>
                      <a:pt x="12953" y="20640"/>
                      <a:pt x="16799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4" name="Shape 4291"/>
              <p:cNvSpPr/>
              <p:nvPr/>
            </p:nvSpPr>
            <p:spPr>
              <a:xfrm>
                <a:off x="150335" y="1403127"/>
                <a:ext cx="43463" cy="4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8" extrusionOk="0">
                    <a:moveTo>
                      <a:pt x="16801" y="16795"/>
                    </a:moveTo>
                    <a:cubicBezTo>
                      <a:pt x="20640" y="12952"/>
                      <a:pt x="20640" y="6726"/>
                      <a:pt x="16801" y="2883"/>
                    </a:cubicBezTo>
                    <a:cubicBezTo>
                      <a:pt x="12956" y="-961"/>
                      <a:pt x="6724" y="-961"/>
                      <a:pt x="2879" y="2883"/>
                    </a:cubicBezTo>
                    <a:cubicBezTo>
                      <a:pt x="-960" y="6726"/>
                      <a:pt x="-960" y="12952"/>
                      <a:pt x="2879" y="16795"/>
                    </a:cubicBezTo>
                    <a:cubicBezTo>
                      <a:pt x="6724" y="20639"/>
                      <a:pt x="12956" y="20639"/>
                      <a:pt x="16801" y="167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5" name="Shape 4292"/>
              <p:cNvSpPr/>
              <p:nvPr/>
            </p:nvSpPr>
            <p:spPr>
              <a:xfrm>
                <a:off x="150335" y="1403127"/>
                <a:ext cx="43459" cy="434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8" extrusionOk="0">
                    <a:moveTo>
                      <a:pt x="16800" y="16795"/>
                    </a:moveTo>
                    <a:cubicBezTo>
                      <a:pt x="20639" y="12952"/>
                      <a:pt x="20639" y="6726"/>
                      <a:pt x="16800" y="2883"/>
                    </a:cubicBezTo>
                    <a:cubicBezTo>
                      <a:pt x="12955" y="-961"/>
                      <a:pt x="6723" y="-961"/>
                      <a:pt x="2884" y="2883"/>
                    </a:cubicBezTo>
                    <a:cubicBezTo>
                      <a:pt x="-961" y="6726"/>
                      <a:pt x="-961" y="12952"/>
                      <a:pt x="2884" y="16795"/>
                    </a:cubicBezTo>
                    <a:cubicBezTo>
                      <a:pt x="6723" y="20639"/>
                      <a:pt x="12955" y="20639"/>
                      <a:pt x="16800" y="1679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6" name="Shape 4293"/>
              <p:cNvSpPr/>
              <p:nvPr/>
            </p:nvSpPr>
            <p:spPr>
              <a:xfrm>
                <a:off x="150335" y="1403127"/>
                <a:ext cx="34499" cy="3449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5" y="16800"/>
                    </a:moveTo>
                    <a:cubicBezTo>
                      <a:pt x="20640" y="12961"/>
                      <a:pt x="20640" y="6719"/>
                      <a:pt x="16795" y="2880"/>
                    </a:cubicBezTo>
                    <a:cubicBezTo>
                      <a:pt x="12949" y="-960"/>
                      <a:pt x="6724" y="-960"/>
                      <a:pt x="2878" y="2880"/>
                    </a:cubicBezTo>
                    <a:cubicBezTo>
                      <a:pt x="-960" y="6719"/>
                      <a:pt x="-960" y="12961"/>
                      <a:pt x="2878" y="16800"/>
                    </a:cubicBezTo>
                    <a:cubicBezTo>
                      <a:pt x="6724" y="20640"/>
                      <a:pt x="12949" y="20640"/>
                      <a:pt x="16795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7" name="Shape 4294"/>
              <p:cNvSpPr/>
              <p:nvPr/>
            </p:nvSpPr>
            <p:spPr>
              <a:xfrm>
                <a:off x="150335" y="1415654"/>
                <a:ext cx="21803" cy="217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16794"/>
                    </a:moveTo>
                    <a:cubicBezTo>
                      <a:pt x="20639" y="12947"/>
                      <a:pt x="20639" y="6713"/>
                      <a:pt x="16796" y="2877"/>
                    </a:cubicBezTo>
                    <a:cubicBezTo>
                      <a:pt x="12953" y="-959"/>
                      <a:pt x="6725" y="-959"/>
                      <a:pt x="2882" y="2877"/>
                    </a:cubicBezTo>
                    <a:cubicBezTo>
                      <a:pt x="-961" y="6713"/>
                      <a:pt x="-961" y="12947"/>
                      <a:pt x="2882" y="16794"/>
                    </a:cubicBezTo>
                    <a:cubicBezTo>
                      <a:pt x="6725" y="20641"/>
                      <a:pt x="12953" y="20641"/>
                      <a:pt x="16796" y="16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8" name="Shape 4295"/>
              <p:cNvSpPr/>
              <p:nvPr/>
            </p:nvSpPr>
            <p:spPr>
              <a:xfrm>
                <a:off x="162862" y="1415654"/>
                <a:ext cx="12701" cy="2157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8026" h="21600" extrusionOk="0">
                    <a:moveTo>
                      <a:pt x="13101" y="21600"/>
                    </a:moveTo>
                    <a:cubicBezTo>
                      <a:pt x="10132" y="21110"/>
                      <a:pt x="7301" y="20056"/>
                      <a:pt x="4975" y="18427"/>
                    </a:cubicBezTo>
                    <a:cubicBezTo>
                      <a:pt x="-1658" y="13734"/>
                      <a:pt x="-1658" y="6126"/>
                      <a:pt x="4975" y="1421"/>
                    </a:cubicBezTo>
                    <a:cubicBezTo>
                      <a:pt x="5756" y="882"/>
                      <a:pt x="6607" y="392"/>
                      <a:pt x="7475" y="0"/>
                    </a:cubicBezTo>
                    <a:cubicBezTo>
                      <a:pt x="9177" y="637"/>
                      <a:pt x="10792" y="1446"/>
                      <a:pt x="12215" y="2450"/>
                    </a:cubicBezTo>
                    <a:cubicBezTo>
                      <a:pt x="19664" y="7719"/>
                      <a:pt x="19942" y="16099"/>
                      <a:pt x="13101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49" name="Shape 4296"/>
              <p:cNvSpPr/>
              <p:nvPr/>
            </p:nvSpPr>
            <p:spPr>
              <a:xfrm>
                <a:off x="150335" y="1415654"/>
                <a:ext cx="8360" cy="189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135" h="21600" extrusionOk="0">
                    <a:moveTo>
                      <a:pt x="8407" y="21600"/>
                    </a:moveTo>
                    <a:lnTo>
                      <a:pt x="19221" y="16486"/>
                    </a:lnTo>
                    <a:cubicBezTo>
                      <a:pt x="15803" y="14447"/>
                      <a:pt x="14566" y="11848"/>
                      <a:pt x="15538" y="9417"/>
                    </a:cubicBezTo>
                    <a:lnTo>
                      <a:pt x="804" y="7573"/>
                    </a:lnTo>
                    <a:cubicBezTo>
                      <a:pt x="-1465" y="12407"/>
                      <a:pt x="1069" y="17660"/>
                      <a:pt x="8407" y="21600"/>
                    </a:cubicBezTo>
                    <a:close/>
                    <a:moveTo>
                      <a:pt x="9350" y="0"/>
                    </a:moveTo>
                    <a:lnTo>
                      <a:pt x="20135" y="5114"/>
                    </a:lnTo>
                    <a:cubicBezTo>
                      <a:pt x="18455" y="5980"/>
                      <a:pt x="17218" y="6958"/>
                      <a:pt x="16393" y="7992"/>
                    </a:cubicBezTo>
                    <a:lnTo>
                      <a:pt x="1570" y="6175"/>
                    </a:lnTo>
                    <a:cubicBezTo>
                      <a:pt x="3073" y="3926"/>
                      <a:pt x="5666" y="1802"/>
                      <a:pt x="935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0" name="Shape 4297"/>
              <p:cNvSpPr/>
              <p:nvPr/>
            </p:nvSpPr>
            <p:spPr>
              <a:xfrm>
                <a:off x="175390" y="1415654"/>
                <a:ext cx="4549" cy="59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02" h="20269" extrusionOk="0">
                    <a:moveTo>
                      <a:pt x="12208" y="20173"/>
                    </a:moveTo>
                    <a:cubicBezTo>
                      <a:pt x="17394" y="19370"/>
                      <a:pt x="20602" y="14255"/>
                      <a:pt x="19319" y="8718"/>
                    </a:cubicBezTo>
                    <a:cubicBezTo>
                      <a:pt x="17982" y="3223"/>
                      <a:pt x="12689" y="-666"/>
                      <a:pt x="7450" y="95"/>
                    </a:cubicBezTo>
                    <a:cubicBezTo>
                      <a:pt x="2156" y="856"/>
                      <a:pt x="-998" y="6013"/>
                      <a:pt x="285" y="11508"/>
                    </a:cubicBezTo>
                    <a:cubicBezTo>
                      <a:pt x="1622" y="17087"/>
                      <a:pt x="6915" y="20934"/>
                      <a:pt x="12208" y="2017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1" name="Shape 4298"/>
              <p:cNvSpPr/>
              <p:nvPr/>
            </p:nvSpPr>
            <p:spPr>
              <a:xfrm>
                <a:off x="162862" y="1415654"/>
                <a:ext cx="2674" cy="35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557" h="20334" extrusionOk="0">
                    <a:moveTo>
                      <a:pt x="12169" y="20249"/>
                    </a:moveTo>
                    <a:cubicBezTo>
                      <a:pt x="17342" y="19385"/>
                      <a:pt x="20609" y="14273"/>
                      <a:pt x="19248" y="8729"/>
                    </a:cubicBezTo>
                    <a:cubicBezTo>
                      <a:pt x="17977" y="3113"/>
                      <a:pt x="12622" y="-631"/>
                      <a:pt x="7449" y="89"/>
                    </a:cubicBezTo>
                    <a:cubicBezTo>
                      <a:pt x="2185" y="953"/>
                      <a:pt x="-991" y="5993"/>
                      <a:pt x="280" y="11609"/>
                    </a:cubicBezTo>
                    <a:cubicBezTo>
                      <a:pt x="1550" y="17081"/>
                      <a:pt x="6996" y="20969"/>
                      <a:pt x="12169" y="202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2" name="Shape 4299"/>
              <p:cNvSpPr/>
              <p:nvPr/>
            </p:nvSpPr>
            <p:spPr>
              <a:xfrm>
                <a:off x="162862" y="1428182"/>
                <a:ext cx="1827" cy="23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28" h="20305" extrusionOk="0">
                    <a:moveTo>
                      <a:pt x="12169" y="20236"/>
                    </a:moveTo>
                    <a:cubicBezTo>
                      <a:pt x="17502" y="19389"/>
                      <a:pt x="20569" y="14200"/>
                      <a:pt x="19369" y="8695"/>
                    </a:cubicBezTo>
                    <a:cubicBezTo>
                      <a:pt x="18036" y="3083"/>
                      <a:pt x="12569" y="-729"/>
                      <a:pt x="7502" y="118"/>
                    </a:cubicBezTo>
                    <a:cubicBezTo>
                      <a:pt x="2169" y="753"/>
                      <a:pt x="-1031" y="5942"/>
                      <a:pt x="302" y="11553"/>
                    </a:cubicBezTo>
                    <a:cubicBezTo>
                      <a:pt x="1769" y="17059"/>
                      <a:pt x="6969" y="20871"/>
                      <a:pt x="12169" y="2023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3" name="Shape 4300"/>
              <p:cNvSpPr/>
              <p:nvPr/>
            </p:nvSpPr>
            <p:spPr>
              <a:xfrm>
                <a:off x="3708227" y="2718558"/>
                <a:ext cx="38" cy="5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4400" y="14751"/>
                      <a:pt x="14400" y="7902"/>
                      <a:pt x="0" y="0"/>
                    </a:cubicBezTo>
                    <a:cubicBezTo>
                      <a:pt x="14400" y="7902"/>
                      <a:pt x="14400" y="14751"/>
                      <a:pt x="21600" y="21600"/>
                    </a:cubicBezTo>
                    <a:close/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4" name="Shape 4301"/>
              <p:cNvSpPr/>
              <p:nvPr/>
            </p:nvSpPr>
            <p:spPr>
              <a:xfrm>
                <a:off x="3708264" y="2706030"/>
                <a:ext cx="175" cy="72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6171" y="14462"/>
                      <a:pt x="0" y="7287"/>
                      <a:pt x="0" y="0"/>
                    </a:cubicBezTo>
                    <a:cubicBezTo>
                      <a:pt x="0" y="7287"/>
                      <a:pt x="6171" y="14462"/>
                      <a:pt x="21600" y="21600"/>
                    </a:cubicBezTo>
                    <a:close/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5" name="Shape 4302"/>
              <p:cNvSpPr/>
              <p:nvPr/>
            </p:nvSpPr>
            <p:spPr>
              <a:xfrm>
                <a:off x="3708264" y="2706030"/>
                <a:ext cx="497" cy="657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cubicBezTo>
                      <a:pt x="12420" y="14468"/>
                      <a:pt x="4860" y="7295"/>
                      <a:pt x="0" y="0"/>
                    </a:cubicBezTo>
                    <a:cubicBezTo>
                      <a:pt x="4860" y="7295"/>
                      <a:pt x="12420" y="14468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6" name="Shape 4303"/>
              <p:cNvSpPr/>
              <p:nvPr/>
            </p:nvSpPr>
            <p:spPr>
              <a:xfrm>
                <a:off x="300670" y="250558"/>
                <a:ext cx="3098838" cy="2334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57" name="Shape 4304"/>
              <p:cNvSpPr/>
              <p:nvPr/>
            </p:nvSpPr>
            <p:spPr>
              <a:xfrm>
                <a:off x="325725" y="275614"/>
                <a:ext cx="3057425" cy="2295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03" y="22"/>
                    </a:moveTo>
                    <a:cubicBezTo>
                      <a:pt x="21548" y="22"/>
                      <a:pt x="21584" y="70"/>
                      <a:pt x="21584" y="129"/>
                    </a:cubicBezTo>
                    <a:lnTo>
                      <a:pt x="21584" y="21471"/>
                    </a:lnTo>
                    <a:cubicBezTo>
                      <a:pt x="21584" y="21530"/>
                      <a:pt x="21548" y="21578"/>
                      <a:pt x="21503" y="21578"/>
                    </a:cubicBezTo>
                    <a:lnTo>
                      <a:pt x="97" y="21578"/>
                    </a:lnTo>
                    <a:cubicBezTo>
                      <a:pt x="52" y="21578"/>
                      <a:pt x="16" y="21530"/>
                      <a:pt x="16" y="21471"/>
                    </a:cubicBezTo>
                    <a:lnTo>
                      <a:pt x="16" y="129"/>
                    </a:lnTo>
                    <a:cubicBezTo>
                      <a:pt x="16" y="70"/>
                      <a:pt x="52" y="22"/>
                      <a:pt x="97" y="22"/>
                    </a:cubicBezTo>
                    <a:cubicBezTo>
                      <a:pt x="97" y="22"/>
                      <a:pt x="21503" y="22"/>
                      <a:pt x="21503" y="22"/>
                    </a:cubicBezTo>
                    <a:close/>
                    <a:moveTo>
                      <a:pt x="0" y="129"/>
                    </a:moveTo>
                    <a:lnTo>
                      <a:pt x="0" y="21471"/>
                    </a:lnTo>
                    <a:cubicBezTo>
                      <a:pt x="0" y="21542"/>
                      <a:pt x="44" y="21600"/>
                      <a:pt x="97" y="21600"/>
                    </a:cubicBezTo>
                    <a:lnTo>
                      <a:pt x="21503" y="21600"/>
                    </a:lnTo>
                    <a:cubicBezTo>
                      <a:pt x="21556" y="21600"/>
                      <a:pt x="21600" y="21542"/>
                      <a:pt x="21600" y="21471"/>
                    </a:cubicBezTo>
                    <a:lnTo>
                      <a:pt x="21600" y="129"/>
                    </a:lnTo>
                    <a:cubicBezTo>
                      <a:pt x="21600" y="58"/>
                      <a:pt x="21556" y="0"/>
                      <a:pt x="21503" y="0"/>
                    </a:cubicBezTo>
                    <a:lnTo>
                      <a:pt x="97" y="0"/>
                    </a:lnTo>
                    <a:cubicBezTo>
                      <a:pt x="44" y="0"/>
                      <a:pt x="0" y="58"/>
                      <a:pt x="0" y="129"/>
                    </a:cubicBezTo>
                    <a:close/>
                  </a:path>
                </a:pathLst>
              </a:custGeom>
              <a:solidFill>
                <a:srgbClr val="000000">
                  <a:alpha val="3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29" name="Shape 4308"/>
            <p:cNvSpPr/>
            <p:nvPr/>
          </p:nvSpPr>
          <p:spPr>
            <a:xfrm>
              <a:off x="17554" y="18876"/>
              <a:ext cx="3502116" cy="1560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610"/>
                  </a:moveTo>
                  <a:lnTo>
                    <a:pt x="0" y="21600"/>
                  </a:lnTo>
                  <a:lnTo>
                    <a:pt x="21600" y="0"/>
                  </a:lnTo>
                  <a:lnTo>
                    <a:pt x="717" y="0"/>
                  </a:lnTo>
                  <a:cubicBezTo>
                    <a:pt x="322" y="0"/>
                    <a:pt x="0" y="722"/>
                    <a:pt x="0" y="161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grpSp>
        <p:nvGrpSpPr>
          <p:cNvPr id="10" name="Group 4388"/>
          <p:cNvGrpSpPr/>
          <p:nvPr userDrawn="1"/>
        </p:nvGrpSpPr>
        <p:grpSpPr>
          <a:xfrm>
            <a:off x="4484597" y="3955067"/>
            <a:ext cx="823552" cy="1602798"/>
            <a:chOff x="0" y="-1"/>
            <a:chExt cx="1603658" cy="3121045"/>
          </a:xfrm>
        </p:grpSpPr>
        <p:sp>
          <p:nvSpPr>
            <p:cNvPr id="49" name="Shape 4310"/>
            <p:cNvSpPr/>
            <p:nvPr/>
          </p:nvSpPr>
          <p:spPr>
            <a:xfrm>
              <a:off x="0" y="4175"/>
              <a:ext cx="1598057" cy="31104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89" y="109"/>
                  </a:moveTo>
                  <a:cubicBezTo>
                    <a:pt x="18581" y="103"/>
                    <a:pt x="18471" y="100"/>
                    <a:pt x="18360" y="100"/>
                  </a:cubicBezTo>
                  <a:lnTo>
                    <a:pt x="17936" y="100"/>
                  </a:lnTo>
                  <a:lnTo>
                    <a:pt x="17936" y="50"/>
                  </a:lnTo>
                  <a:lnTo>
                    <a:pt x="17936" y="25"/>
                  </a:lnTo>
                  <a:cubicBezTo>
                    <a:pt x="17936" y="11"/>
                    <a:pt x="17914" y="0"/>
                    <a:pt x="17887" y="0"/>
                  </a:cubicBezTo>
                  <a:lnTo>
                    <a:pt x="14545" y="0"/>
                  </a:lnTo>
                  <a:cubicBezTo>
                    <a:pt x="14517" y="0"/>
                    <a:pt x="14496" y="11"/>
                    <a:pt x="14496" y="25"/>
                  </a:cubicBezTo>
                  <a:lnTo>
                    <a:pt x="14496" y="50"/>
                  </a:lnTo>
                  <a:lnTo>
                    <a:pt x="14496" y="100"/>
                  </a:lnTo>
                  <a:lnTo>
                    <a:pt x="7423" y="100"/>
                  </a:lnTo>
                  <a:lnTo>
                    <a:pt x="7177" y="100"/>
                  </a:lnTo>
                  <a:lnTo>
                    <a:pt x="3469" y="100"/>
                  </a:lnTo>
                  <a:cubicBezTo>
                    <a:pt x="3358" y="100"/>
                    <a:pt x="3248" y="103"/>
                    <a:pt x="3140" y="109"/>
                  </a:cubicBezTo>
                  <a:cubicBezTo>
                    <a:pt x="1507" y="194"/>
                    <a:pt x="229" y="904"/>
                    <a:pt x="229" y="1765"/>
                  </a:cubicBezTo>
                  <a:lnTo>
                    <a:pt x="229" y="2100"/>
                  </a:lnTo>
                  <a:lnTo>
                    <a:pt x="134" y="2100"/>
                  </a:lnTo>
                  <a:lnTo>
                    <a:pt x="85" y="2100"/>
                  </a:lnTo>
                  <a:cubicBezTo>
                    <a:pt x="38" y="2100"/>
                    <a:pt x="0" y="2119"/>
                    <a:pt x="0" y="2143"/>
                  </a:cubicBezTo>
                  <a:lnTo>
                    <a:pt x="0" y="3009"/>
                  </a:lnTo>
                  <a:cubicBezTo>
                    <a:pt x="0" y="3033"/>
                    <a:pt x="38" y="3053"/>
                    <a:pt x="85" y="3053"/>
                  </a:cubicBezTo>
                  <a:lnTo>
                    <a:pt x="134" y="3053"/>
                  </a:lnTo>
                  <a:lnTo>
                    <a:pt x="229" y="3053"/>
                  </a:lnTo>
                  <a:lnTo>
                    <a:pt x="229" y="4389"/>
                  </a:lnTo>
                  <a:lnTo>
                    <a:pt x="155" y="4389"/>
                  </a:lnTo>
                  <a:lnTo>
                    <a:pt x="106" y="4389"/>
                  </a:lnTo>
                  <a:cubicBezTo>
                    <a:pt x="52" y="4389"/>
                    <a:pt x="8" y="4412"/>
                    <a:pt x="8" y="4440"/>
                  </a:cubicBezTo>
                  <a:lnTo>
                    <a:pt x="8" y="5138"/>
                  </a:lnTo>
                  <a:cubicBezTo>
                    <a:pt x="8" y="5165"/>
                    <a:pt x="52" y="5188"/>
                    <a:pt x="106" y="5188"/>
                  </a:cubicBezTo>
                  <a:lnTo>
                    <a:pt x="155" y="5188"/>
                  </a:lnTo>
                  <a:lnTo>
                    <a:pt x="229" y="5188"/>
                  </a:lnTo>
                  <a:lnTo>
                    <a:pt x="229" y="6276"/>
                  </a:lnTo>
                  <a:lnTo>
                    <a:pt x="155" y="6276"/>
                  </a:lnTo>
                  <a:lnTo>
                    <a:pt x="106" y="6276"/>
                  </a:lnTo>
                  <a:cubicBezTo>
                    <a:pt x="52" y="6276"/>
                    <a:pt x="8" y="6299"/>
                    <a:pt x="8" y="6326"/>
                  </a:cubicBezTo>
                  <a:lnTo>
                    <a:pt x="8" y="7024"/>
                  </a:lnTo>
                  <a:cubicBezTo>
                    <a:pt x="8" y="7052"/>
                    <a:pt x="52" y="7075"/>
                    <a:pt x="106" y="7075"/>
                  </a:cubicBezTo>
                  <a:lnTo>
                    <a:pt x="155" y="7075"/>
                  </a:lnTo>
                  <a:lnTo>
                    <a:pt x="229" y="7075"/>
                  </a:lnTo>
                  <a:lnTo>
                    <a:pt x="229" y="18891"/>
                  </a:lnTo>
                  <a:lnTo>
                    <a:pt x="229" y="19017"/>
                  </a:lnTo>
                  <a:lnTo>
                    <a:pt x="229" y="19935"/>
                  </a:lnTo>
                  <a:cubicBezTo>
                    <a:pt x="229" y="20853"/>
                    <a:pt x="1682" y="21600"/>
                    <a:pt x="3469" y="21600"/>
                  </a:cubicBezTo>
                  <a:lnTo>
                    <a:pt x="18360" y="21600"/>
                  </a:lnTo>
                  <a:cubicBezTo>
                    <a:pt x="20147" y="21600"/>
                    <a:pt x="21600" y="20853"/>
                    <a:pt x="21600" y="19935"/>
                  </a:cubicBezTo>
                  <a:lnTo>
                    <a:pt x="21600" y="19017"/>
                  </a:lnTo>
                  <a:lnTo>
                    <a:pt x="21600" y="18891"/>
                  </a:lnTo>
                  <a:lnTo>
                    <a:pt x="21600" y="1765"/>
                  </a:lnTo>
                  <a:cubicBezTo>
                    <a:pt x="21600" y="904"/>
                    <a:pt x="20322" y="194"/>
                    <a:pt x="18689" y="109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10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50" name="Group 4384"/>
            <p:cNvGrpSpPr/>
            <p:nvPr/>
          </p:nvGrpSpPr>
          <p:grpSpPr>
            <a:xfrm>
              <a:off x="4537" y="-1"/>
              <a:ext cx="1599121" cy="3121045"/>
              <a:chOff x="0" y="0"/>
              <a:chExt cx="1599120" cy="3121043"/>
            </a:xfrm>
          </p:grpSpPr>
          <p:sp>
            <p:nvSpPr>
              <p:cNvPr id="53" name="Shape 4311"/>
              <p:cNvSpPr/>
              <p:nvPr/>
            </p:nvSpPr>
            <p:spPr>
              <a:xfrm>
                <a:off x="0" y="313197"/>
                <a:ext cx="33902" cy="137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614"/>
                    </a:moveTo>
                    <a:cubicBezTo>
                      <a:pt x="21600" y="21159"/>
                      <a:pt x="19815" y="21600"/>
                      <a:pt x="17609" y="21600"/>
                    </a:cubicBezTo>
                    <a:lnTo>
                      <a:pt x="3983" y="21600"/>
                    </a:lnTo>
                    <a:cubicBezTo>
                      <a:pt x="1785" y="21600"/>
                      <a:pt x="0" y="21159"/>
                      <a:pt x="0" y="20614"/>
                    </a:cubicBezTo>
                    <a:lnTo>
                      <a:pt x="0" y="984"/>
                    </a:lnTo>
                    <a:cubicBezTo>
                      <a:pt x="0" y="441"/>
                      <a:pt x="1785" y="0"/>
                      <a:pt x="3983" y="0"/>
                    </a:cubicBezTo>
                    <a:lnTo>
                      <a:pt x="17609" y="0"/>
                    </a:lnTo>
                    <a:cubicBezTo>
                      <a:pt x="19815" y="0"/>
                      <a:pt x="21600" y="441"/>
                      <a:pt x="21600" y="984"/>
                    </a:cubicBezTo>
                    <a:cubicBezTo>
                      <a:pt x="21600" y="984"/>
                      <a:pt x="21600" y="20614"/>
                      <a:pt x="21600" y="206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E9E9E">
                      <a:alpha val="0"/>
                    </a:srgbClr>
                  </a:gs>
                  <a:gs pos="100000">
                    <a:srgbClr val="9E9E9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4" name="Shape 4312"/>
              <p:cNvSpPr/>
              <p:nvPr/>
            </p:nvSpPr>
            <p:spPr>
              <a:xfrm>
                <a:off x="0" y="313197"/>
                <a:ext cx="9886" cy="1371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940" y="20614"/>
                    </a:moveTo>
                    <a:lnTo>
                      <a:pt x="7940" y="984"/>
                    </a:lnTo>
                    <a:cubicBezTo>
                      <a:pt x="7940" y="441"/>
                      <a:pt x="14061" y="0"/>
                      <a:pt x="21600" y="0"/>
                    </a:cubicBezTo>
                    <a:lnTo>
                      <a:pt x="13660" y="0"/>
                    </a:lnTo>
                    <a:cubicBezTo>
                      <a:pt x="6122" y="0"/>
                      <a:pt x="0" y="441"/>
                      <a:pt x="0" y="984"/>
                    </a:cubicBezTo>
                    <a:lnTo>
                      <a:pt x="0" y="20614"/>
                    </a:lnTo>
                    <a:cubicBezTo>
                      <a:pt x="0" y="21159"/>
                      <a:pt x="6122" y="21600"/>
                      <a:pt x="13660" y="21600"/>
                    </a:cubicBezTo>
                    <a:lnTo>
                      <a:pt x="21600" y="21600"/>
                    </a:lnTo>
                    <a:cubicBezTo>
                      <a:pt x="14061" y="21600"/>
                      <a:pt x="7940" y="21159"/>
                      <a:pt x="7940" y="2061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E9E9E">
                      <a:alpha val="0"/>
                    </a:srgbClr>
                  </a:gs>
                  <a:gs pos="100000">
                    <a:srgbClr val="9E9E9E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5" name="Shape 4313"/>
              <p:cNvSpPr/>
              <p:nvPr/>
            </p:nvSpPr>
            <p:spPr>
              <a:xfrm>
                <a:off x="1064873" y="0"/>
                <a:ext cx="254523" cy="204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7767"/>
                    </a:moveTo>
                    <a:cubicBezTo>
                      <a:pt x="21600" y="19878"/>
                      <a:pt x="21462" y="21600"/>
                      <a:pt x="21292" y="21600"/>
                    </a:cubicBezTo>
                    <a:lnTo>
                      <a:pt x="308" y="21600"/>
                    </a:lnTo>
                    <a:cubicBezTo>
                      <a:pt x="137" y="21600"/>
                      <a:pt x="0" y="19878"/>
                      <a:pt x="0" y="17767"/>
                    </a:cubicBezTo>
                    <a:lnTo>
                      <a:pt x="0" y="3859"/>
                    </a:lnTo>
                    <a:cubicBezTo>
                      <a:pt x="0" y="1735"/>
                      <a:pt x="137" y="0"/>
                      <a:pt x="308" y="0"/>
                    </a:cubicBezTo>
                    <a:lnTo>
                      <a:pt x="21292" y="0"/>
                    </a:lnTo>
                    <a:cubicBezTo>
                      <a:pt x="21462" y="0"/>
                      <a:pt x="21600" y="1735"/>
                      <a:pt x="21600" y="3859"/>
                    </a:cubicBezTo>
                    <a:cubicBezTo>
                      <a:pt x="21600" y="3859"/>
                      <a:pt x="21600" y="17767"/>
                      <a:pt x="21600" y="1776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CACAC">
                      <a:alpha val="0"/>
                    </a:srgbClr>
                  </a:gs>
                  <a:gs pos="100000">
                    <a:srgbClr val="BBBBBB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6" name="Shape 4314"/>
              <p:cNvSpPr/>
              <p:nvPr/>
            </p:nvSpPr>
            <p:spPr>
              <a:xfrm>
                <a:off x="1064873" y="0"/>
                <a:ext cx="254523" cy="72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292" y="0"/>
                    </a:moveTo>
                    <a:lnTo>
                      <a:pt x="308" y="0"/>
                    </a:lnTo>
                    <a:cubicBezTo>
                      <a:pt x="137" y="0"/>
                      <a:pt x="0" y="4873"/>
                      <a:pt x="0" y="10836"/>
                    </a:cubicBezTo>
                    <a:lnTo>
                      <a:pt x="0" y="21600"/>
                    </a:lnTo>
                    <a:cubicBezTo>
                      <a:pt x="0" y="15636"/>
                      <a:pt x="137" y="10836"/>
                      <a:pt x="308" y="10836"/>
                    </a:cubicBezTo>
                    <a:lnTo>
                      <a:pt x="21292" y="10836"/>
                    </a:lnTo>
                    <a:cubicBezTo>
                      <a:pt x="21462" y="10836"/>
                      <a:pt x="21600" y="15636"/>
                      <a:pt x="21600" y="21600"/>
                    </a:cubicBezTo>
                    <a:lnTo>
                      <a:pt x="21600" y="10836"/>
                    </a:lnTo>
                    <a:cubicBezTo>
                      <a:pt x="21600" y="4873"/>
                      <a:pt x="21462" y="0"/>
                      <a:pt x="21292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97979">
                      <a:alpha val="0"/>
                    </a:srgbClr>
                  </a:gs>
                  <a:gs pos="100000">
                    <a:srgbClr val="838383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7" name="Shape 4315"/>
              <p:cNvSpPr/>
              <p:nvPr/>
            </p:nvSpPr>
            <p:spPr>
              <a:xfrm>
                <a:off x="0" y="638923"/>
                <a:ext cx="40007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35"/>
                    </a:moveTo>
                    <a:cubicBezTo>
                      <a:pt x="21600" y="20989"/>
                      <a:pt x="19836" y="21600"/>
                      <a:pt x="17670" y="21600"/>
                    </a:cubicBezTo>
                    <a:lnTo>
                      <a:pt x="3924" y="21600"/>
                    </a:lnTo>
                    <a:cubicBezTo>
                      <a:pt x="1757" y="21600"/>
                      <a:pt x="0" y="20989"/>
                      <a:pt x="0" y="20235"/>
                    </a:cubicBezTo>
                    <a:lnTo>
                      <a:pt x="0" y="1367"/>
                    </a:lnTo>
                    <a:cubicBezTo>
                      <a:pt x="0" y="613"/>
                      <a:pt x="1757" y="0"/>
                      <a:pt x="3924" y="0"/>
                    </a:cubicBezTo>
                    <a:lnTo>
                      <a:pt x="17670" y="0"/>
                    </a:lnTo>
                    <a:cubicBezTo>
                      <a:pt x="19836" y="0"/>
                      <a:pt x="21600" y="613"/>
                      <a:pt x="21600" y="1367"/>
                    </a:cubicBezTo>
                    <a:cubicBezTo>
                      <a:pt x="21600" y="1367"/>
                      <a:pt x="21600" y="20235"/>
                      <a:pt x="21600" y="20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8" name="Shape 4316"/>
              <p:cNvSpPr/>
              <p:nvPr/>
            </p:nvSpPr>
            <p:spPr>
              <a:xfrm>
                <a:off x="0" y="638923"/>
                <a:ext cx="10889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184" y="20235"/>
                    </a:moveTo>
                    <a:lnTo>
                      <a:pt x="7184" y="1367"/>
                    </a:lnTo>
                    <a:cubicBezTo>
                      <a:pt x="7184" y="613"/>
                      <a:pt x="13664" y="0"/>
                      <a:pt x="21600" y="0"/>
                    </a:cubicBezTo>
                    <a:lnTo>
                      <a:pt x="14416" y="0"/>
                    </a:lnTo>
                    <a:cubicBezTo>
                      <a:pt x="6456" y="0"/>
                      <a:pt x="0" y="613"/>
                      <a:pt x="0" y="1367"/>
                    </a:cubicBezTo>
                    <a:lnTo>
                      <a:pt x="0" y="20235"/>
                    </a:lnTo>
                    <a:cubicBezTo>
                      <a:pt x="0" y="20989"/>
                      <a:pt x="6456" y="21600"/>
                      <a:pt x="14416" y="21600"/>
                    </a:cubicBezTo>
                    <a:lnTo>
                      <a:pt x="21600" y="21600"/>
                    </a:lnTo>
                    <a:cubicBezTo>
                      <a:pt x="13664" y="21600"/>
                      <a:pt x="7184" y="20989"/>
                      <a:pt x="7184" y="2023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59" name="Shape 4317"/>
              <p:cNvSpPr/>
              <p:nvPr/>
            </p:nvSpPr>
            <p:spPr>
              <a:xfrm>
                <a:off x="0" y="914538"/>
                <a:ext cx="40007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0231"/>
                    </a:moveTo>
                    <a:cubicBezTo>
                      <a:pt x="21600" y="20987"/>
                      <a:pt x="19836" y="21600"/>
                      <a:pt x="17670" y="21600"/>
                    </a:cubicBezTo>
                    <a:lnTo>
                      <a:pt x="3924" y="21600"/>
                    </a:lnTo>
                    <a:cubicBezTo>
                      <a:pt x="1757" y="21600"/>
                      <a:pt x="0" y="20987"/>
                      <a:pt x="0" y="20231"/>
                    </a:cubicBezTo>
                    <a:lnTo>
                      <a:pt x="0" y="1365"/>
                    </a:lnTo>
                    <a:cubicBezTo>
                      <a:pt x="0" y="613"/>
                      <a:pt x="1757" y="0"/>
                      <a:pt x="3924" y="0"/>
                    </a:cubicBezTo>
                    <a:lnTo>
                      <a:pt x="17670" y="0"/>
                    </a:lnTo>
                    <a:cubicBezTo>
                      <a:pt x="19836" y="0"/>
                      <a:pt x="21600" y="613"/>
                      <a:pt x="21600" y="1365"/>
                    </a:cubicBezTo>
                    <a:cubicBezTo>
                      <a:pt x="21600" y="1365"/>
                      <a:pt x="21600" y="20231"/>
                      <a:pt x="21600" y="2023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0" name="Shape 4318"/>
              <p:cNvSpPr/>
              <p:nvPr/>
            </p:nvSpPr>
            <p:spPr>
              <a:xfrm>
                <a:off x="0" y="914538"/>
                <a:ext cx="10889" cy="1150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7184" y="20231"/>
                    </a:moveTo>
                    <a:lnTo>
                      <a:pt x="7184" y="1365"/>
                    </a:lnTo>
                    <a:cubicBezTo>
                      <a:pt x="7184" y="613"/>
                      <a:pt x="13664" y="0"/>
                      <a:pt x="21600" y="0"/>
                    </a:cubicBezTo>
                    <a:lnTo>
                      <a:pt x="14416" y="0"/>
                    </a:lnTo>
                    <a:cubicBezTo>
                      <a:pt x="6456" y="0"/>
                      <a:pt x="0" y="613"/>
                      <a:pt x="0" y="1365"/>
                    </a:cubicBezTo>
                    <a:lnTo>
                      <a:pt x="0" y="20231"/>
                    </a:lnTo>
                    <a:cubicBezTo>
                      <a:pt x="0" y="20987"/>
                      <a:pt x="6456" y="21600"/>
                      <a:pt x="14416" y="21600"/>
                    </a:cubicBezTo>
                    <a:lnTo>
                      <a:pt x="21600" y="21600"/>
                    </a:lnTo>
                    <a:cubicBezTo>
                      <a:pt x="13664" y="21600"/>
                      <a:pt x="7184" y="20987"/>
                      <a:pt x="7184" y="20231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D7D7D">
                      <a:alpha val="0"/>
                    </a:srgbClr>
                  </a:gs>
                  <a:gs pos="100000">
                    <a:srgbClr val="626262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1" name="Shape 4319"/>
              <p:cNvSpPr/>
              <p:nvPr/>
            </p:nvSpPr>
            <p:spPr>
              <a:xfrm>
                <a:off x="12527" y="25055"/>
                <a:ext cx="1577467" cy="30923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343" y="0"/>
                    </a:moveTo>
                    <a:lnTo>
                      <a:pt x="3257" y="0"/>
                    </a:lnTo>
                    <a:cubicBezTo>
                      <a:pt x="1458" y="0"/>
                      <a:pt x="0" y="744"/>
                      <a:pt x="0" y="1662"/>
                    </a:cubicBezTo>
                    <a:lnTo>
                      <a:pt x="0" y="19938"/>
                    </a:lnTo>
                    <a:cubicBezTo>
                      <a:pt x="0" y="20856"/>
                      <a:pt x="1458" y="21600"/>
                      <a:pt x="3257" y="21600"/>
                    </a:cubicBezTo>
                    <a:lnTo>
                      <a:pt x="18343" y="21600"/>
                    </a:lnTo>
                    <a:cubicBezTo>
                      <a:pt x="20142" y="21600"/>
                      <a:pt x="21600" y="20856"/>
                      <a:pt x="21600" y="19938"/>
                    </a:cubicBezTo>
                    <a:lnTo>
                      <a:pt x="21600" y="1662"/>
                    </a:lnTo>
                    <a:cubicBezTo>
                      <a:pt x="21600" y="744"/>
                      <a:pt x="20142" y="0"/>
                      <a:pt x="18343" y="0"/>
                    </a:cubicBezTo>
                    <a:cubicBezTo>
                      <a:pt x="18343" y="0"/>
                      <a:pt x="18343" y="0"/>
                      <a:pt x="18343" y="0"/>
                    </a:cubicBezTo>
                    <a:close/>
                    <a:moveTo>
                      <a:pt x="18343" y="131"/>
                    </a:moveTo>
                    <a:cubicBezTo>
                      <a:pt x="19997" y="131"/>
                      <a:pt x="21343" y="818"/>
                      <a:pt x="21343" y="1662"/>
                    </a:cubicBezTo>
                    <a:lnTo>
                      <a:pt x="21343" y="19938"/>
                    </a:lnTo>
                    <a:cubicBezTo>
                      <a:pt x="21343" y="20782"/>
                      <a:pt x="19997" y="21469"/>
                      <a:pt x="18343" y="21469"/>
                    </a:cubicBezTo>
                    <a:lnTo>
                      <a:pt x="3257" y="21469"/>
                    </a:lnTo>
                    <a:cubicBezTo>
                      <a:pt x="1603" y="21469"/>
                      <a:pt x="257" y="20782"/>
                      <a:pt x="257" y="19938"/>
                    </a:cubicBezTo>
                    <a:lnTo>
                      <a:pt x="257" y="1662"/>
                    </a:lnTo>
                    <a:cubicBezTo>
                      <a:pt x="257" y="818"/>
                      <a:pt x="1603" y="131"/>
                      <a:pt x="3257" y="131"/>
                    </a:cubicBezTo>
                    <a:lnTo>
                      <a:pt x="18343" y="131"/>
                    </a:lnTo>
                  </a:path>
                </a:pathLst>
              </a:custGeom>
              <a:solidFill>
                <a:srgbClr val="F1F1F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2" name="Shape 4320"/>
              <p:cNvSpPr/>
              <p:nvPr/>
            </p:nvSpPr>
            <p:spPr>
              <a:xfrm>
                <a:off x="37583" y="37583"/>
                <a:ext cx="1547174" cy="30621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9" y="20029"/>
                    </a:moveTo>
                    <a:cubicBezTo>
                      <a:pt x="21549" y="20881"/>
                      <a:pt x="20177" y="21574"/>
                      <a:pt x="18490" y="21574"/>
                    </a:cubicBezTo>
                    <a:lnTo>
                      <a:pt x="3109" y="21574"/>
                    </a:lnTo>
                    <a:cubicBezTo>
                      <a:pt x="1423" y="21574"/>
                      <a:pt x="51" y="20881"/>
                      <a:pt x="51" y="20029"/>
                    </a:cubicBezTo>
                    <a:lnTo>
                      <a:pt x="51" y="1571"/>
                    </a:lnTo>
                    <a:cubicBezTo>
                      <a:pt x="51" y="719"/>
                      <a:pt x="1423" y="26"/>
                      <a:pt x="3109" y="26"/>
                    </a:cubicBezTo>
                    <a:lnTo>
                      <a:pt x="18490" y="26"/>
                    </a:lnTo>
                    <a:cubicBezTo>
                      <a:pt x="20177" y="26"/>
                      <a:pt x="21549" y="719"/>
                      <a:pt x="21549" y="1571"/>
                    </a:cubicBezTo>
                    <a:cubicBezTo>
                      <a:pt x="21549" y="1571"/>
                      <a:pt x="21549" y="20029"/>
                      <a:pt x="21549" y="20029"/>
                    </a:cubicBezTo>
                    <a:close/>
                    <a:moveTo>
                      <a:pt x="18490" y="0"/>
                    </a:moveTo>
                    <a:lnTo>
                      <a:pt x="3109" y="0"/>
                    </a:lnTo>
                    <a:cubicBezTo>
                      <a:pt x="1395" y="0"/>
                      <a:pt x="0" y="705"/>
                      <a:pt x="0" y="1571"/>
                    </a:cubicBezTo>
                    <a:lnTo>
                      <a:pt x="0" y="20029"/>
                    </a:lnTo>
                    <a:cubicBezTo>
                      <a:pt x="0" y="20895"/>
                      <a:pt x="1395" y="21600"/>
                      <a:pt x="3109" y="21600"/>
                    </a:cubicBezTo>
                    <a:lnTo>
                      <a:pt x="18490" y="21600"/>
                    </a:lnTo>
                    <a:cubicBezTo>
                      <a:pt x="20205" y="21600"/>
                      <a:pt x="21600" y="20895"/>
                      <a:pt x="21600" y="20029"/>
                    </a:cubicBezTo>
                    <a:lnTo>
                      <a:pt x="21600" y="1571"/>
                    </a:lnTo>
                    <a:cubicBezTo>
                      <a:pt x="21600" y="705"/>
                      <a:pt x="20205" y="0"/>
                      <a:pt x="18490" y="0"/>
                    </a:cubicBezTo>
                    <a:close/>
                  </a:path>
                </a:pathLst>
              </a:custGeom>
              <a:solidFill>
                <a:srgbClr val="D1D1D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3" name="Shape 4321"/>
              <p:cNvSpPr/>
              <p:nvPr/>
            </p:nvSpPr>
            <p:spPr>
              <a:xfrm>
                <a:off x="12527" y="25055"/>
                <a:ext cx="1581113" cy="30959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50" y="19928"/>
                    </a:moveTo>
                    <a:cubicBezTo>
                      <a:pt x="21550" y="20836"/>
                      <a:pt x="20104" y="21575"/>
                      <a:pt x="18325" y="21575"/>
                    </a:cubicBezTo>
                    <a:lnTo>
                      <a:pt x="3275" y="21575"/>
                    </a:lnTo>
                    <a:cubicBezTo>
                      <a:pt x="1496" y="21575"/>
                      <a:pt x="50" y="20836"/>
                      <a:pt x="50" y="19928"/>
                    </a:cubicBezTo>
                    <a:lnTo>
                      <a:pt x="50" y="1672"/>
                    </a:lnTo>
                    <a:cubicBezTo>
                      <a:pt x="50" y="764"/>
                      <a:pt x="1496" y="25"/>
                      <a:pt x="3275" y="25"/>
                    </a:cubicBezTo>
                    <a:lnTo>
                      <a:pt x="18325" y="25"/>
                    </a:lnTo>
                    <a:cubicBezTo>
                      <a:pt x="20104" y="25"/>
                      <a:pt x="21550" y="764"/>
                      <a:pt x="21550" y="1672"/>
                    </a:cubicBezTo>
                    <a:cubicBezTo>
                      <a:pt x="21550" y="1672"/>
                      <a:pt x="21550" y="19928"/>
                      <a:pt x="21550" y="19928"/>
                    </a:cubicBezTo>
                    <a:close/>
                    <a:moveTo>
                      <a:pt x="18325" y="0"/>
                    </a:moveTo>
                    <a:lnTo>
                      <a:pt x="3275" y="0"/>
                    </a:lnTo>
                    <a:cubicBezTo>
                      <a:pt x="1469" y="0"/>
                      <a:pt x="0" y="750"/>
                      <a:pt x="0" y="1672"/>
                    </a:cubicBezTo>
                    <a:lnTo>
                      <a:pt x="0" y="19928"/>
                    </a:lnTo>
                    <a:cubicBezTo>
                      <a:pt x="0" y="20850"/>
                      <a:pt x="1469" y="21600"/>
                      <a:pt x="3275" y="21600"/>
                    </a:cubicBezTo>
                    <a:lnTo>
                      <a:pt x="18325" y="21600"/>
                    </a:lnTo>
                    <a:cubicBezTo>
                      <a:pt x="20131" y="21600"/>
                      <a:pt x="21600" y="20850"/>
                      <a:pt x="21600" y="19928"/>
                    </a:cubicBezTo>
                    <a:lnTo>
                      <a:pt x="21600" y="1672"/>
                    </a:lnTo>
                    <a:cubicBezTo>
                      <a:pt x="21600" y="750"/>
                      <a:pt x="20131" y="0"/>
                      <a:pt x="18325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C0C0C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4" name="Shape 4322"/>
              <p:cNvSpPr/>
              <p:nvPr/>
            </p:nvSpPr>
            <p:spPr>
              <a:xfrm>
                <a:off x="12527" y="25055"/>
                <a:ext cx="1573821" cy="3088721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50" y="19949"/>
                    </a:moveTo>
                    <a:cubicBezTo>
                      <a:pt x="21550" y="20846"/>
                      <a:pt x="20119" y="21575"/>
                      <a:pt x="18360" y="21575"/>
                    </a:cubicBezTo>
                    <a:lnTo>
                      <a:pt x="3239" y="21575"/>
                    </a:lnTo>
                    <a:cubicBezTo>
                      <a:pt x="1481" y="21575"/>
                      <a:pt x="50" y="20846"/>
                      <a:pt x="50" y="19949"/>
                    </a:cubicBezTo>
                    <a:lnTo>
                      <a:pt x="50" y="1651"/>
                    </a:lnTo>
                    <a:cubicBezTo>
                      <a:pt x="50" y="755"/>
                      <a:pt x="1481" y="25"/>
                      <a:pt x="3239" y="25"/>
                    </a:cubicBezTo>
                    <a:lnTo>
                      <a:pt x="18360" y="25"/>
                    </a:lnTo>
                    <a:cubicBezTo>
                      <a:pt x="20119" y="25"/>
                      <a:pt x="21550" y="755"/>
                      <a:pt x="21550" y="1651"/>
                    </a:cubicBezTo>
                    <a:cubicBezTo>
                      <a:pt x="21550" y="1651"/>
                      <a:pt x="21550" y="19949"/>
                      <a:pt x="21550" y="19949"/>
                    </a:cubicBezTo>
                    <a:close/>
                    <a:moveTo>
                      <a:pt x="18360" y="0"/>
                    </a:moveTo>
                    <a:lnTo>
                      <a:pt x="3239" y="0"/>
                    </a:lnTo>
                    <a:cubicBezTo>
                      <a:pt x="1453" y="0"/>
                      <a:pt x="0" y="741"/>
                      <a:pt x="0" y="1651"/>
                    </a:cubicBezTo>
                    <a:lnTo>
                      <a:pt x="0" y="19949"/>
                    </a:lnTo>
                    <a:cubicBezTo>
                      <a:pt x="0" y="20860"/>
                      <a:pt x="1453" y="21600"/>
                      <a:pt x="3239" y="21600"/>
                    </a:cubicBezTo>
                    <a:lnTo>
                      <a:pt x="18360" y="21600"/>
                    </a:lnTo>
                    <a:cubicBezTo>
                      <a:pt x="20147" y="21600"/>
                      <a:pt x="21600" y="20860"/>
                      <a:pt x="21600" y="19949"/>
                    </a:cubicBezTo>
                    <a:lnTo>
                      <a:pt x="21600" y="1651"/>
                    </a:lnTo>
                    <a:cubicBezTo>
                      <a:pt x="21600" y="741"/>
                      <a:pt x="20147" y="0"/>
                      <a:pt x="1836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DFDFD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5" name="Shape 4323"/>
              <p:cNvSpPr/>
              <p:nvPr/>
            </p:nvSpPr>
            <p:spPr>
              <a:xfrm>
                <a:off x="37583" y="37583"/>
                <a:ext cx="1539908" cy="305481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549"/>
                    </a:moveTo>
                    <a:cubicBezTo>
                      <a:pt x="21600" y="695"/>
                      <a:pt x="20221" y="0"/>
                      <a:pt x="18527" y="0"/>
                    </a:cubicBezTo>
                    <a:lnTo>
                      <a:pt x="3073" y="0"/>
                    </a:lnTo>
                    <a:cubicBezTo>
                      <a:pt x="1379" y="0"/>
                      <a:pt x="0" y="695"/>
                      <a:pt x="0" y="1549"/>
                    </a:cubicBezTo>
                    <a:lnTo>
                      <a:pt x="0" y="20051"/>
                    </a:lnTo>
                    <a:cubicBezTo>
                      <a:pt x="0" y="20905"/>
                      <a:pt x="1379" y="21600"/>
                      <a:pt x="3073" y="21600"/>
                    </a:cubicBezTo>
                    <a:lnTo>
                      <a:pt x="18527" y="21600"/>
                    </a:lnTo>
                    <a:cubicBezTo>
                      <a:pt x="20221" y="21600"/>
                      <a:pt x="21600" y="20905"/>
                      <a:pt x="21600" y="20051"/>
                    </a:cubicBezTo>
                    <a:cubicBezTo>
                      <a:pt x="21600" y="20051"/>
                      <a:pt x="21600" y="1549"/>
                      <a:pt x="21600" y="154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00000">
                      <a:alpha val="0"/>
                    </a:srgbClr>
                  </a:gs>
                  <a:gs pos="100000">
                    <a:srgbClr val="0A0A0A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6" name="Shape 4324"/>
              <p:cNvSpPr/>
              <p:nvPr/>
            </p:nvSpPr>
            <p:spPr>
              <a:xfrm>
                <a:off x="37583" y="37583"/>
                <a:ext cx="1532641" cy="30475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563" y="0"/>
                    </a:moveTo>
                    <a:lnTo>
                      <a:pt x="3037" y="0"/>
                    </a:lnTo>
                    <a:cubicBezTo>
                      <a:pt x="1362" y="0"/>
                      <a:pt x="0" y="685"/>
                      <a:pt x="0" y="1527"/>
                    </a:cubicBezTo>
                    <a:lnTo>
                      <a:pt x="0" y="20073"/>
                    </a:lnTo>
                    <a:cubicBezTo>
                      <a:pt x="0" y="20915"/>
                      <a:pt x="1362" y="21600"/>
                      <a:pt x="3037" y="21600"/>
                    </a:cubicBezTo>
                    <a:lnTo>
                      <a:pt x="18563" y="21600"/>
                    </a:lnTo>
                    <a:cubicBezTo>
                      <a:pt x="20238" y="21600"/>
                      <a:pt x="21600" y="20915"/>
                      <a:pt x="21600" y="20073"/>
                    </a:cubicBezTo>
                    <a:lnTo>
                      <a:pt x="21600" y="1527"/>
                    </a:lnTo>
                    <a:cubicBezTo>
                      <a:pt x="21600" y="685"/>
                      <a:pt x="20238" y="0"/>
                      <a:pt x="18563" y="0"/>
                    </a:cubicBezTo>
                    <a:cubicBezTo>
                      <a:pt x="18563" y="0"/>
                      <a:pt x="18563" y="0"/>
                      <a:pt x="18563" y="0"/>
                    </a:cubicBezTo>
                    <a:close/>
                    <a:moveTo>
                      <a:pt x="18563" y="39"/>
                    </a:moveTo>
                    <a:cubicBezTo>
                      <a:pt x="20195" y="39"/>
                      <a:pt x="21523" y="706"/>
                      <a:pt x="21523" y="1527"/>
                    </a:cubicBezTo>
                    <a:lnTo>
                      <a:pt x="21523" y="20073"/>
                    </a:lnTo>
                    <a:cubicBezTo>
                      <a:pt x="21523" y="20894"/>
                      <a:pt x="20195" y="21561"/>
                      <a:pt x="18563" y="21561"/>
                    </a:cubicBezTo>
                    <a:lnTo>
                      <a:pt x="3037" y="21561"/>
                    </a:lnTo>
                    <a:cubicBezTo>
                      <a:pt x="1405" y="21561"/>
                      <a:pt x="77" y="20894"/>
                      <a:pt x="77" y="20073"/>
                    </a:cubicBezTo>
                    <a:lnTo>
                      <a:pt x="77" y="1527"/>
                    </a:lnTo>
                    <a:cubicBezTo>
                      <a:pt x="77" y="706"/>
                      <a:pt x="1405" y="39"/>
                      <a:pt x="3037" y="39"/>
                    </a:cubicBezTo>
                    <a:lnTo>
                      <a:pt x="18563" y="39"/>
                    </a:lnTo>
                  </a:path>
                </a:pathLst>
              </a:custGeom>
              <a:gradFill flip="none" rotWithShape="1">
                <a:gsLst>
                  <a:gs pos="0">
                    <a:srgbClr val="515151">
                      <a:alpha val="0"/>
                    </a:srgbClr>
                  </a:gs>
                  <a:gs pos="100000">
                    <a:srgbClr val="515151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7" name="Shape 4325"/>
              <p:cNvSpPr/>
              <p:nvPr/>
            </p:nvSpPr>
            <p:spPr>
              <a:xfrm>
                <a:off x="663979" y="2693502"/>
                <a:ext cx="285868" cy="2858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6"/>
                      <a:pt x="16764" y="21600"/>
                      <a:pt x="10801" y="21600"/>
                    </a:cubicBezTo>
                    <a:cubicBezTo>
                      <a:pt x="4836" y="21600"/>
                      <a:pt x="0" y="16766"/>
                      <a:pt x="0" y="10800"/>
                    </a:cubicBezTo>
                    <a:cubicBezTo>
                      <a:pt x="0" y="4836"/>
                      <a:pt x="4836" y="0"/>
                      <a:pt x="10801" y="0"/>
                    </a:cubicBezTo>
                    <a:cubicBezTo>
                      <a:pt x="16764" y="0"/>
                      <a:pt x="21600" y="4836"/>
                      <a:pt x="216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030305">
                      <a:alpha val="0"/>
                    </a:srgbClr>
                  </a:gs>
                  <a:gs pos="100000">
                    <a:srgbClr val="545359">
                      <a:alpha val="0"/>
                    </a:srgbClr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8" name="Shape 4326"/>
              <p:cNvSpPr/>
              <p:nvPr/>
            </p:nvSpPr>
            <p:spPr>
              <a:xfrm>
                <a:off x="663979" y="2781198"/>
                <a:ext cx="304724" cy="2044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368" h="19814" extrusionOk="0">
                    <a:moveTo>
                      <a:pt x="12945" y="18577"/>
                    </a:moveTo>
                    <a:cubicBezTo>
                      <a:pt x="7538" y="21017"/>
                      <a:pt x="1779" y="16701"/>
                      <a:pt x="0" y="8945"/>
                    </a:cubicBezTo>
                    <a:cubicBezTo>
                      <a:pt x="19" y="9040"/>
                      <a:pt x="36" y="9132"/>
                      <a:pt x="56" y="9225"/>
                    </a:cubicBezTo>
                    <a:cubicBezTo>
                      <a:pt x="1758" y="17156"/>
                      <a:pt x="7594" y="21600"/>
                      <a:pt x="13064" y="19132"/>
                    </a:cubicBezTo>
                    <a:cubicBezTo>
                      <a:pt x="18535" y="16664"/>
                      <a:pt x="21600" y="8206"/>
                      <a:pt x="19897" y="275"/>
                    </a:cubicBezTo>
                    <a:cubicBezTo>
                      <a:pt x="19878" y="180"/>
                      <a:pt x="19855" y="92"/>
                      <a:pt x="19834" y="0"/>
                    </a:cubicBezTo>
                    <a:cubicBezTo>
                      <a:pt x="21405" y="7847"/>
                      <a:pt x="18350" y="16139"/>
                      <a:pt x="12945" y="18577"/>
                    </a:cubicBezTo>
                    <a:close/>
                  </a:path>
                </a:pathLst>
              </a:custGeom>
              <a:solidFill>
                <a:srgbClr val="232323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69" name="Shape 4327"/>
              <p:cNvSpPr/>
              <p:nvPr/>
            </p:nvSpPr>
            <p:spPr>
              <a:xfrm>
                <a:off x="751675" y="2781198"/>
                <a:ext cx="99636" cy="996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7526" y="0"/>
                    </a:moveTo>
                    <a:lnTo>
                      <a:pt x="4069" y="0"/>
                    </a:lnTo>
                    <a:cubicBezTo>
                      <a:pt x="1822" y="0"/>
                      <a:pt x="0" y="1819"/>
                      <a:pt x="0" y="4069"/>
                    </a:cubicBezTo>
                    <a:lnTo>
                      <a:pt x="0" y="17526"/>
                    </a:lnTo>
                    <a:cubicBezTo>
                      <a:pt x="0" y="19775"/>
                      <a:pt x="1822" y="21600"/>
                      <a:pt x="4069" y="21600"/>
                    </a:cubicBezTo>
                    <a:lnTo>
                      <a:pt x="17526" y="21600"/>
                    </a:lnTo>
                    <a:cubicBezTo>
                      <a:pt x="19775" y="21600"/>
                      <a:pt x="21600" y="19775"/>
                      <a:pt x="21600" y="17526"/>
                    </a:cubicBezTo>
                    <a:lnTo>
                      <a:pt x="21600" y="4069"/>
                    </a:lnTo>
                    <a:cubicBezTo>
                      <a:pt x="21600" y="1819"/>
                      <a:pt x="19775" y="0"/>
                      <a:pt x="17526" y="0"/>
                    </a:cubicBezTo>
                    <a:cubicBezTo>
                      <a:pt x="17526" y="0"/>
                      <a:pt x="17526" y="0"/>
                      <a:pt x="17526" y="0"/>
                    </a:cubicBezTo>
                    <a:close/>
                    <a:moveTo>
                      <a:pt x="17526" y="1180"/>
                    </a:moveTo>
                    <a:cubicBezTo>
                      <a:pt x="19123" y="1180"/>
                      <a:pt x="20417" y="2477"/>
                      <a:pt x="20417" y="4069"/>
                    </a:cubicBezTo>
                    <a:lnTo>
                      <a:pt x="20417" y="17526"/>
                    </a:lnTo>
                    <a:cubicBezTo>
                      <a:pt x="20417" y="19117"/>
                      <a:pt x="19123" y="20417"/>
                      <a:pt x="17526" y="20417"/>
                    </a:cubicBezTo>
                    <a:lnTo>
                      <a:pt x="4069" y="20417"/>
                    </a:lnTo>
                    <a:cubicBezTo>
                      <a:pt x="2477" y="20417"/>
                      <a:pt x="1183" y="19117"/>
                      <a:pt x="1183" y="17526"/>
                    </a:cubicBezTo>
                    <a:lnTo>
                      <a:pt x="1183" y="4069"/>
                    </a:lnTo>
                    <a:cubicBezTo>
                      <a:pt x="1183" y="2477"/>
                      <a:pt x="2477" y="1180"/>
                      <a:pt x="4069" y="1180"/>
                    </a:cubicBezTo>
                    <a:lnTo>
                      <a:pt x="17526" y="1180"/>
                    </a:lnTo>
                  </a:path>
                </a:pathLst>
              </a:custGeom>
              <a:gradFill flip="none" rotWithShape="1">
                <a:gsLst>
                  <a:gs pos="0">
                    <a:srgbClr val="57595C">
                      <a:alpha val="0"/>
                    </a:srgbClr>
                  </a:gs>
                  <a:gs pos="100000">
                    <a:srgbClr val="939397">
                      <a:alpha val="0"/>
                    </a:srgbClr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0" name="Shape 4328"/>
              <p:cNvSpPr/>
              <p:nvPr/>
            </p:nvSpPr>
            <p:spPr>
              <a:xfrm>
                <a:off x="1064873" y="25055"/>
                <a:ext cx="254523" cy="362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5E5E5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1" name="Shape 4329"/>
              <p:cNvSpPr/>
              <p:nvPr/>
            </p:nvSpPr>
            <p:spPr>
              <a:xfrm>
                <a:off x="526172" y="25055"/>
                <a:ext cx="18193" cy="1876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2" name="Shape 4330"/>
              <p:cNvSpPr/>
              <p:nvPr/>
            </p:nvSpPr>
            <p:spPr>
              <a:xfrm>
                <a:off x="501116" y="263086"/>
                <a:ext cx="80062" cy="8007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2"/>
                    </a:moveTo>
                    <a:cubicBezTo>
                      <a:pt x="21600" y="16762"/>
                      <a:pt x="16768" y="21600"/>
                      <a:pt x="10800" y="21600"/>
                    </a:cubicBezTo>
                    <a:cubicBezTo>
                      <a:pt x="4836" y="21600"/>
                      <a:pt x="0" y="16762"/>
                      <a:pt x="0" y="10802"/>
                    </a:cubicBezTo>
                    <a:cubicBezTo>
                      <a:pt x="0" y="4835"/>
                      <a:pt x="4836" y="0"/>
                      <a:pt x="10800" y="0"/>
                    </a:cubicBezTo>
                    <a:cubicBezTo>
                      <a:pt x="16768" y="0"/>
                      <a:pt x="21600" y="4835"/>
                      <a:pt x="21600" y="1080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19935732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3" name="Shape 4331"/>
              <p:cNvSpPr/>
              <p:nvPr/>
            </p:nvSpPr>
            <p:spPr>
              <a:xfrm>
                <a:off x="488588" y="250558"/>
                <a:ext cx="87355" cy="8734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6" y="0"/>
                      <a:pt x="0" y="4847"/>
                      <a:pt x="0" y="10802"/>
                    </a:cubicBezTo>
                    <a:cubicBezTo>
                      <a:pt x="0" y="16756"/>
                      <a:pt x="4846" y="21600"/>
                      <a:pt x="10800" y="21600"/>
                    </a:cubicBezTo>
                    <a:cubicBezTo>
                      <a:pt x="16754" y="21600"/>
                      <a:pt x="21600" y="16756"/>
                      <a:pt x="21600" y="10802"/>
                    </a:cubicBezTo>
                    <a:cubicBezTo>
                      <a:pt x="21600" y="4847"/>
                      <a:pt x="16754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899"/>
                    </a:moveTo>
                    <a:cubicBezTo>
                      <a:pt x="16270" y="899"/>
                      <a:pt x="20698" y="5331"/>
                      <a:pt x="20698" y="10802"/>
                    </a:cubicBezTo>
                    <a:cubicBezTo>
                      <a:pt x="20698" y="16269"/>
                      <a:pt x="16270" y="20701"/>
                      <a:pt x="10800" y="20701"/>
                    </a:cubicBezTo>
                    <a:cubicBezTo>
                      <a:pt x="5333" y="20701"/>
                      <a:pt x="902" y="16269"/>
                      <a:pt x="902" y="10802"/>
                    </a:cubicBezTo>
                    <a:cubicBezTo>
                      <a:pt x="902" y="5331"/>
                      <a:pt x="5333" y="899"/>
                      <a:pt x="10800" y="899"/>
                    </a:cubicBez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656565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4" name="Shape 4332"/>
              <p:cNvSpPr/>
              <p:nvPr/>
            </p:nvSpPr>
            <p:spPr>
              <a:xfrm>
                <a:off x="513644" y="275614"/>
                <a:ext cx="55936" cy="5593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00"/>
                    </a:moveTo>
                    <a:cubicBezTo>
                      <a:pt x="21600" y="16762"/>
                      <a:pt x="16762" y="21600"/>
                      <a:pt x="10800" y="21600"/>
                    </a:cubicBezTo>
                    <a:cubicBezTo>
                      <a:pt x="4833" y="21600"/>
                      <a:pt x="0" y="16762"/>
                      <a:pt x="0" y="10800"/>
                    </a:cubicBezTo>
                    <a:cubicBezTo>
                      <a:pt x="0" y="4833"/>
                      <a:pt x="4833" y="0"/>
                      <a:pt x="10800" y="0"/>
                    </a:cubicBezTo>
                    <a:cubicBezTo>
                      <a:pt x="16762" y="0"/>
                      <a:pt x="21600" y="4833"/>
                      <a:pt x="216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9595A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5" name="Shape 4333"/>
              <p:cNvSpPr/>
              <p:nvPr/>
            </p:nvSpPr>
            <p:spPr>
              <a:xfrm>
                <a:off x="513644" y="263086"/>
                <a:ext cx="60646" cy="6065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2" y="0"/>
                    </a:moveTo>
                    <a:cubicBezTo>
                      <a:pt x="4846" y="0"/>
                      <a:pt x="0" y="4849"/>
                      <a:pt x="0" y="10804"/>
                    </a:cubicBezTo>
                    <a:cubicBezTo>
                      <a:pt x="0" y="16755"/>
                      <a:pt x="4846" y="21600"/>
                      <a:pt x="10802" y="21600"/>
                    </a:cubicBezTo>
                    <a:cubicBezTo>
                      <a:pt x="16754" y="21600"/>
                      <a:pt x="21600" y="16755"/>
                      <a:pt x="21600" y="10804"/>
                    </a:cubicBezTo>
                    <a:cubicBezTo>
                      <a:pt x="21600" y="4849"/>
                      <a:pt x="16754" y="0"/>
                      <a:pt x="10802" y="0"/>
                    </a:cubicBezTo>
                    <a:cubicBezTo>
                      <a:pt x="10802" y="0"/>
                      <a:pt x="10802" y="0"/>
                      <a:pt x="10802" y="0"/>
                    </a:cubicBezTo>
                    <a:close/>
                    <a:moveTo>
                      <a:pt x="10802" y="845"/>
                    </a:moveTo>
                    <a:cubicBezTo>
                      <a:pt x="16301" y="845"/>
                      <a:pt x="20763" y="5302"/>
                      <a:pt x="20763" y="10804"/>
                    </a:cubicBezTo>
                    <a:cubicBezTo>
                      <a:pt x="20763" y="16302"/>
                      <a:pt x="16301" y="20764"/>
                      <a:pt x="10802" y="20764"/>
                    </a:cubicBezTo>
                    <a:cubicBezTo>
                      <a:pt x="5299" y="20764"/>
                      <a:pt x="841" y="16302"/>
                      <a:pt x="841" y="10804"/>
                    </a:cubicBezTo>
                    <a:cubicBezTo>
                      <a:pt x="841" y="5302"/>
                      <a:pt x="5299" y="845"/>
                      <a:pt x="10802" y="845"/>
                    </a:cubicBez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151514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6" name="Shape 4334"/>
              <p:cNvSpPr/>
              <p:nvPr/>
            </p:nvSpPr>
            <p:spPr>
              <a:xfrm>
                <a:off x="513644" y="275614"/>
                <a:ext cx="43567" cy="435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797" y="21600"/>
                    </a:moveTo>
                    <a:cubicBezTo>
                      <a:pt x="4840" y="21600"/>
                      <a:pt x="0" y="16761"/>
                      <a:pt x="0" y="10806"/>
                    </a:cubicBezTo>
                    <a:cubicBezTo>
                      <a:pt x="0" y="4851"/>
                      <a:pt x="4840" y="0"/>
                      <a:pt x="10797" y="0"/>
                    </a:cubicBezTo>
                    <a:cubicBezTo>
                      <a:pt x="16753" y="0"/>
                      <a:pt x="21600" y="4851"/>
                      <a:pt x="21600" y="10806"/>
                    </a:cubicBezTo>
                    <a:cubicBezTo>
                      <a:pt x="21600" y="16761"/>
                      <a:pt x="16753" y="21600"/>
                      <a:pt x="1079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396078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7" name="Shape 4335"/>
              <p:cNvSpPr/>
              <p:nvPr/>
            </p:nvSpPr>
            <p:spPr>
              <a:xfrm>
                <a:off x="513644" y="275614"/>
                <a:ext cx="45929" cy="459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3" y="0"/>
                      <a:pt x="0" y="4839"/>
                      <a:pt x="0" y="10806"/>
                    </a:cubicBezTo>
                    <a:cubicBezTo>
                      <a:pt x="0" y="16767"/>
                      <a:pt x="4833" y="21600"/>
                      <a:pt x="10800" y="21600"/>
                    </a:cubicBezTo>
                    <a:cubicBezTo>
                      <a:pt x="16767" y="21600"/>
                      <a:pt x="21600" y="16767"/>
                      <a:pt x="21600" y="10806"/>
                    </a:cubicBezTo>
                    <a:cubicBezTo>
                      <a:pt x="21600" y="4839"/>
                      <a:pt x="16767" y="0"/>
                      <a:pt x="10800" y="0"/>
                    </a:cubicBezTo>
                    <a:cubicBezTo>
                      <a:pt x="10800" y="0"/>
                      <a:pt x="10800" y="0"/>
                      <a:pt x="10800" y="0"/>
                    </a:cubicBezTo>
                    <a:close/>
                    <a:moveTo>
                      <a:pt x="10800" y="1110"/>
                    </a:moveTo>
                    <a:cubicBezTo>
                      <a:pt x="16145" y="1110"/>
                      <a:pt x="20490" y="5460"/>
                      <a:pt x="20490" y="10806"/>
                    </a:cubicBezTo>
                    <a:cubicBezTo>
                      <a:pt x="20490" y="16151"/>
                      <a:pt x="16145" y="20495"/>
                      <a:pt x="10800" y="20495"/>
                    </a:cubicBezTo>
                    <a:cubicBezTo>
                      <a:pt x="5449" y="20495"/>
                      <a:pt x="1110" y="16151"/>
                      <a:pt x="1110" y="10806"/>
                    </a:cubicBezTo>
                    <a:cubicBezTo>
                      <a:pt x="1110" y="5460"/>
                      <a:pt x="5449" y="1110"/>
                      <a:pt x="10800" y="1110"/>
                    </a:cubicBezTo>
                  </a:path>
                </a:pathLst>
              </a:custGeom>
              <a:gradFill flip="none" rotWithShape="1">
                <a:gsLst>
                  <a:gs pos="0">
                    <a:srgbClr val="677D8F">
                      <a:alpha val="0"/>
                    </a:srgbClr>
                  </a:gs>
                  <a:gs pos="100000">
                    <a:srgbClr val="677D8F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8" name="Shape 4336"/>
              <p:cNvSpPr/>
              <p:nvPr/>
            </p:nvSpPr>
            <p:spPr>
              <a:xfrm>
                <a:off x="513644" y="275614"/>
                <a:ext cx="41207" cy="412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36" y="0"/>
                      <a:pt x="0" y="4846"/>
                      <a:pt x="0" y="10806"/>
                    </a:cubicBezTo>
                    <a:cubicBezTo>
                      <a:pt x="0" y="16754"/>
                      <a:pt x="4836" y="21600"/>
                      <a:pt x="10800" y="21600"/>
                    </a:cubicBezTo>
                    <a:cubicBezTo>
                      <a:pt x="16758" y="21600"/>
                      <a:pt x="21600" y="16754"/>
                      <a:pt x="21600" y="10806"/>
                    </a:cubicBezTo>
                    <a:cubicBezTo>
                      <a:pt x="21600" y="4846"/>
                      <a:pt x="16758" y="0"/>
                      <a:pt x="108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396078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79" name="Shape 4337"/>
              <p:cNvSpPr/>
              <p:nvPr/>
            </p:nvSpPr>
            <p:spPr>
              <a:xfrm>
                <a:off x="526172" y="288142"/>
                <a:ext cx="29511" cy="2951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4845" y="0"/>
                      <a:pt x="0" y="4836"/>
                      <a:pt x="0" y="10800"/>
                    </a:cubicBezTo>
                    <a:cubicBezTo>
                      <a:pt x="0" y="16755"/>
                      <a:pt x="4845" y="21600"/>
                      <a:pt x="10800" y="21600"/>
                    </a:cubicBezTo>
                    <a:cubicBezTo>
                      <a:pt x="16755" y="21600"/>
                      <a:pt x="21600" y="16755"/>
                      <a:pt x="21600" y="10800"/>
                    </a:cubicBezTo>
                    <a:cubicBezTo>
                      <a:pt x="21600" y="4836"/>
                      <a:pt x="16755" y="0"/>
                      <a:pt x="108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48CB1">
                      <a:alpha val="0"/>
                    </a:srgbClr>
                  </a:gs>
                  <a:gs pos="100000">
                    <a:srgbClr val="002B57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0" name="Shape 4338"/>
              <p:cNvSpPr/>
              <p:nvPr/>
            </p:nvSpPr>
            <p:spPr>
              <a:xfrm>
                <a:off x="513644" y="275614"/>
                <a:ext cx="37732" cy="3787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4" y="9858"/>
                    </a:moveTo>
                    <a:lnTo>
                      <a:pt x="16641" y="9858"/>
                    </a:lnTo>
                    <a:lnTo>
                      <a:pt x="10268" y="9858"/>
                    </a:lnTo>
                    <a:lnTo>
                      <a:pt x="10268" y="16716"/>
                    </a:lnTo>
                    <a:lnTo>
                      <a:pt x="10268" y="21572"/>
                    </a:lnTo>
                    <a:cubicBezTo>
                      <a:pt x="10422" y="21579"/>
                      <a:pt x="10576" y="21600"/>
                      <a:pt x="10737" y="21600"/>
                    </a:cubicBezTo>
                    <a:cubicBezTo>
                      <a:pt x="16725" y="21600"/>
                      <a:pt x="21600" y="16744"/>
                      <a:pt x="21600" y="10779"/>
                    </a:cubicBezTo>
                    <a:cubicBezTo>
                      <a:pt x="21600" y="10465"/>
                      <a:pt x="21572" y="10172"/>
                      <a:pt x="21544" y="9858"/>
                    </a:cubicBezTo>
                    <a:close/>
                    <a:moveTo>
                      <a:pt x="4952" y="9300"/>
                    </a:moveTo>
                    <a:lnTo>
                      <a:pt x="0" y="9300"/>
                    </a:lnTo>
                    <a:cubicBezTo>
                      <a:pt x="714" y="4200"/>
                      <a:pt x="5001" y="223"/>
                      <a:pt x="10268" y="0"/>
                    </a:cubicBezTo>
                    <a:lnTo>
                      <a:pt x="10268" y="4856"/>
                    </a:lnTo>
                    <a:cubicBezTo>
                      <a:pt x="7690" y="5065"/>
                      <a:pt x="5582" y="6879"/>
                      <a:pt x="4952" y="93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1" name="Shape 4339"/>
              <p:cNvSpPr/>
              <p:nvPr/>
            </p:nvSpPr>
            <p:spPr>
              <a:xfrm>
                <a:off x="538700" y="300670"/>
                <a:ext cx="8049" cy="80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042" h="19029" extrusionOk="0">
                    <a:moveTo>
                      <a:pt x="15009" y="15010"/>
                    </a:moveTo>
                    <a:cubicBezTo>
                      <a:pt x="10695" y="19289"/>
                      <a:pt x="4796" y="20315"/>
                      <a:pt x="1744" y="17296"/>
                    </a:cubicBezTo>
                    <a:cubicBezTo>
                      <a:pt x="-1279" y="14278"/>
                      <a:pt x="-281" y="8328"/>
                      <a:pt x="4033" y="4020"/>
                    </a:cubicBezTo>
                    <a:cubicBezTo>
                      <a:pt x="8318" y="-259"/>
                      <a:pt x="14275" y="-1285"/>
                      <a:pt x="17298" y="1734"/>
                    </a:cubicBezTo>
                    <a:cubicBezTo>
                      <a:pt x="20321" y="4782"/>
                      <a:pt x="19323" y="10702"/>
                      <a:pt x="15009" y="1501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2" name="Shape 4340"/>
              <p:cNvSpPr/>
              <p:nvPr/>
            </p:nvSpPr>
            <p:spPr>
              <a:xfrm>
                <a:off x="526172" y="288142"/>
                <a:ext cx="13348" cy="133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10810"/>
                    </a:moveTo>
                    <a:cubicBezTo>
                      <a:pt x="21600" y="16749"/>
                      <a:pt x="16769" y="21600"/>
                      <a:pt x="10810" y="21600"/>
                    </a:cubicBezTo>
                    <a:cubicBezTo>
                      <a:pt x="4851" y="21600"/>
                      <a:pt x="0" y="16749"/>
                      <a:pt x="0" y="10810"/>
                    </a:cubicBezTo>
                    <a:cubicBezTo>
                      <a:pt x="0" y="4831"/>
                      <a:pt x="4851" y="0"/>
                      <a:pt x="10810" y="0"/>
                    </a:cubicBezTo>
                    <a:cubicBezTo>
                      <a:pt x="16769" y="0"/>
                      <a:pt x="21600" y="4831"/>
                      <a:pt x="21600" y="1081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3" name="Shape 4341"/>
              <p:cNvSpPr/>
              <p:nvPr/>
            </p:nvSpPr>
            <p:spPr>
              <a:xfrm>
                <a:off x="12527" y="2731086"/>
                <a:ext cx="20604" cy="1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19135784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4" name="Shape 4342"/>
              <p:cNvSpPr/>
              <p:nvPr/>
            </p:nvSpPr>
            <p:spPr>
              <a:xfrm>
                <a:off x="1578517" y="2731086"/>
                <a:ext cx="20604" cy="1818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21600" y="21600"/>
                    </a:lnTo>
                    <a:lnTo>
                      <a:pt x="0" y="21600"/>
                    </a:lnTo>
                    <a:lnTo>
                      <a:pt x="0" y="0"/>
                    </a:lnTo>
                    <a:cubicBezTo>
                      <a:pt x="0" y="0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3B3B3">
                      <a:alpha val="0"/>
                    </a:srgbClr>
                  </a:gs>
                  <a:gs pos="100000">
                    <a:srgbClr val="707170">
                      <a:alpha val="0"/>
                    </a:srgbClr>
                  </a:gs>
                </a:gsLst>
                <a:lin ang="19135784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5" name="Shape 4343"/>
              <p:cNvSpPr/>
              <p:nvPr/>
            </p:nvSpPr>
            <p:spPr>
              <a:xfrm>
                <a:off x="651451" y="263086"/>
                <a:ext cx="311816" cy="7996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8830" y="0"/>
                    </a:moveTo>
                    <a:lnTo>
                      <a:pt x="2770" y="0"/>
                    </a:lnTo>
                    <a:cubicBezTo>
                      <a:pt x="1243" y="0"/>
                      <a:pt x="0" y="4841"/>
                      <a:pt x="0" y="10797"/>
                    </a:cubicBezTo>
                    <a:cubicBezTo>
                      <a:pt x="0" y="16759"/>
                      <a:pt x="1243" y="21600"/>
                      <a:pt x="2770" y="21600"/>
                    </a:cubicBezTo>
                    <a:lnTo>
                      <a:pt x="18830" y="21600"/>
                    </a:lnTo>
                    <a:cubicBezTo>
                      <a:pt x="20358" y="21600"/>
                      <a:pt x="21600" y="16759"/>
                      <a:pt x="21600" y="10797"/>
                    </a:cubicBezTo>
                    <a:cubicBezTo>
                      <a:pt x="21600" y="4841"/>
                      <a:pt x="20358" y="0"/>
                      <a:pt x="18830" y="0"/>
                    </a:cubicBezTo>
                    <a:cubicBezTo>
                      <a:pt x="18830" y="0"/>
                      <a:pt x="18830" y="0"/>
                      <a:pt x="18830" y="0"/>
                    </a:cubicBezTo>
                    <a:close/>
                    <a:moveTo>
                      <a:pt x="18830" y="982"/>
                    </a:moveTo>
                    <a:cubicBezTo>
                      <a:pt x="20221" y="982"/>
                      <a:pt x="21348" y="5377"/>
                      <a:pt x="21348" y="10797"/>
                    </a:cubicBezTo>
                    <a:cubicBezTo>
                      <a:pt x="21348" y="16223"/>
                      <a:pt x="20221" y="20618"/>
                      <a:pt x="18830" y="20618"/>
                    </a:cubicBezTo>
                    <a:lnTo>
                      <a:pt x="2770" y="20618"/>
                    </a:lnTo>
                    <a:cubicBezTo>
                      <a:pt x="1380" y="20618"/>
                      <a:pt x="252" y="16223"/>
                      <a:pt x="252" y="10797"/>
                    </a:cubicBezTo>
                    <a:cubicBezTo>
                      <a:pt x="252" y="5377"/>
                      <a:pt x="1380" y="982"/>
                      <a:pt x="2770" y="982"/>
                    </a:cubicBezTo>
                    <a:lnTo>
                      <a:pt x="18830" y="982"/>
                    </a:lnTo>
                  </a:path>
                </a:pathLst>
              </a:custGeom>
              <a:gradFill flip="none" rotWithShape="1">
                <a:gsLst>
                  <a:gs pos="0">
                    <a:srgbClr val="656565">
                      <a:alpha val="0"/>
                    </a:srgbClr>
                  </a:gs>
                  <a:gs pos="100000">
                    <a:srgbClr val="656565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6" name="Shape 4344"/>
              <p:cNvSpPr/>
              <p:nvPr/>
            </p:nvSpPr>
            <p:spPr>
              <a:xfrm>
                <a:off x="651451" y="263086"/>
                <a:ext cx="304550" cy="72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1" y="0"/>
                    </a:moveTo>
                    <a:lnTo>
                      <a:pt x="2579" y="0"/>
                    </a:lnTo>
                    <a:cubicBezTo>
                      <a:pt x="1155" y="0"/>
                      <a:pt x="0" y="4832"/>
                      <a:pt x="0" y="10802"/>
                    </a:cubicBezTo>
                    <a:cubicBezTo>
                      <a:pt x="0" y="16768"/>
                      <a:pt x="1155" y="21600"/>
                      <a:pt x="2579" y="21600"/>
                    </a:cubicBezTo>
                    <a:lnTo>
                      <a:pt x="19021" y="21600"/>
                    </a:lnTo>
                    <a:cubicBezTo>
                      <a:pt x="20446" y="21600"/>
                      <a:pt x="21600" y="16768"/>
                      <a:pt x="21600" y="10802"/>
                    </a:cubicBezTo>
                    <a:cubicBezTo>
                      <a:pt x="21600" y="4832"/>
                      <a:pt x="20446" y="0"/>
                      <a:pt x="190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3F3F3F">
                      <a:alpha val="0"/>
                    </a:srgbClr>
                  </a:gs>
                  <a:gs pos="100000">
                    <a:srgbClr val="202020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7" name="Shape 4345"/>
              <p:cNvSpPr/>
              <p:nvPr/>
            </p:nvSpPr>
            <p:spPr>
              <a:xfrm>
                <a:off x="651451" y="263086"/>
                <a:ext cx="304550" cy="726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021" y="0"/>
                    </a:moveTo>
                    <a:lnTo>
                      <a:pt x="2579" y="0"/>
                    </a:lnTo>
                    <a:cubicBezTo>
                      <a:pt x="1155" y="0"/>
                      <a:pt x="0" y="4832"/>
                      <a:pt x="0" y="10802"/>
                    </a:cubicBezTo>
                    <a:cubicBezTo>
                      <a:pt x="0" y="16768"/>
                      <a:pt x="1155" y="21600"/>
                      <a:pt x="2579" y="21600"/>
                    </a:cubicBezTo>
                    <a:lnTo>
                      <a:pt x="19021" y="21600"/>
                    </a:lnTo>
                    <a:cubicBezTo>
                      <a:pt x="20446" y="21600"/>
                      <a:pt x="21600" y="16768"/>
                      <a:pt x="21600" y="10802"/>
                    </a:cubicBezTo>
                    <a:cubicBezTo>
                      <a:pt x="21600" y="4832"/>
                      <a:pt x="20446" y="0"/>
                      <a:pt x="19021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02020">
                      <a:alpha val="0"/>
                    </a:srgbClr>
                  </a:gs>
                  <a:gs pos="100000">
                    <a:srgbClr val="202020">
                      <a:alpha val="0"/>
                    </a:srgbClr>
                  </a:gs>
                </a:gsLst>
                <a:lin ang="16756357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8" name="Shape 4346"/>
              <p:cNvSpPr/>
              <p:nvPr/>
            </p:nvSpPr>
            <p:spPr>
              <a:xfrm>
                <a:off x="663979" y="288142"/>
                <a:ext cx="268176" cy="36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37" y="0"/>
                    </a:moveTo>
                    <a:lnTo>
                      <a:pt x="1464" y="0"/>
                    </a:lnTo>
                    <a:cubicBezTo>
                      <a:pt x="656" y="0"/>
                      <a:pt x="0" y="4844"/>
                      <a:pt x="0" y="10793"/>
                    </a:cubicBezTo>
                    <a:cubicBezTo>
                      <a:pt x="0" y="16756"/>
                      <a:pt x="656" y="21600"/>
                      <a:pt x="1464" y="21600"/>
                    </a:cubicBezTo>
                    <a:lnTo>
                      <a:pt x="20137" y="21600"/>
                    </a:lnTo>
                    <a:cubicBezTo>
                      <a:pt x="20945" y="21600"/>
                      <a:pt x="21600" y="16756"/>
                      <a:pt x="21600" y="10793"/>
                    </a:cubicBezTo>
                    <a:cubicBezTo>
                      <a:pt x="21600" y="4844"/>
                      <a:pt x="20945" y="0"/>
                      <a:pt x="2013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F7F7F">
                      <a:alpha val="0"/>
                    </a:srgbClr>
                  </a:gs>
                  <a:gs pos="100000">
                    <a:srgbClr val="7F7F7F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89" name="Shape 4347"/>
              <p:cNvSpPr/>
              <p:nvPr/>
            </p:nvSpPr>
            <p:spPr>
              <a:xfrm>
                <a:off x="864426" y="275614"/>
                <a:ext cx="86351" cy="604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635" y="5234"/>
                    </a:moveTo>
                    <a:cubicBezTo>
                      <a:pt x="16416" y="6393"/>
                      <a:pt x="16899" y="7958"/>
                      <a:pt x="16899" y="9689"/>
                    </a:cubicBezTo>
                    <a:cubicBezTo>
                      <a:pt x="16899" y="13275"/>
                      <a:pt x="14864" y="16187"/>
                      <a:pt x="12355" y="16187"/>
                    </a:cubicBezTo>
                    <a:lnTo>
                      <a:pt x="0" y="16187"/>
                    </a:lnTo>
                    <a:lnTo>
                      <a:pt x="0" y="21600"/>
                    </a:lnTo>
                    <a:lnTo>
                      <a:pt x="12505" y="21600"/>
                    </a:lnTo>
                    <a:cubicBezTo>
                      <a:pt x="17530" y="21600"/>
                      <a:pt x="21600" y="15785"/>
                      <a:pt x="21600" y="8605"/>
                    </a:cubicBezTo>
                    <a:cubicBezTo>
                      <a:pt x="21600" y="5299"/>
                      <a:pt x="20725" y="2291"/>
                      <a:pt x="19302" y="0"/>
                    </a:cubicBezTo>
                    <a:cubicBezTo>
                      <a:pt x="19302" y="0"/>
                      <a:pt x="15635" y="5234"/>
                      <a:pt x="15635" y="52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9D9D9D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18924342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0" name="Shape 4348"/>
              <p:cNvSpPr/>
              <p:nvPr/>
            </p:nvSpPr>
            <p:spPr>
              <a:xfrm>
                <a:off x="663979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1" name="Shape 4349"/>
              <p:cNvSpPr/>
              <p:nvPr/>
            </p:nvSpPr>
            <p:spPr>
              <a:xfrm>
                <a:off x="676507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2" name="Shape 4350"/>
              <p:cNvSpPr/>
              <p:nvPr/>
            </p:nvSpPr>
            <p:spPr>
              <a:xfrm>
                <a:off x="676507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3" name="Shape 4351"/>
              <p:cNvSpPr/>
              <p:nvPr/>
            </p:nvSpPr>
            <p:spPr>
              <a:xfrm>
                <a:off x="689035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4" name="Shape 4352"/>
              <p:cNvSpPr/>
              <p:nvPr/>
            </p:nvSpPr>
            <p:spPr>
              <a:xfrm>
                <a:off x="701563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5" name="Shape 4353"/>
              <p:cNvSpPr/>
              <p:nvPr/>
            </p:nvSpPr>
            <p:spPr>
              <a:xfrm>
                <a:off x="701563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6" name="Shape 4354"/>
              <p:cNvSpPr/>
              <p:nvPr/>
            </p:nvSpPr>
            <p:spPr>
              <a:xfrm>
                <a:off x="714091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7" name="Shape 4355"/>
              <p:cNvSpPr/>
              <p:nvPr/>
            </p:nvSpPr>
            <p:spPr>
              <a:xfrm>
                <a:off x="726619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8" name="Shape 4356"/>
              <p:cNvSpPr/>
              <p:nvPr/>
            </p:nvSpPr>
            <p:spPr>
              <a:xfrm>
                <a:off x="726619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99" name="Shape 4357"/>
              <p:cNvSpPr/>
              <p:nvPr/>
            </p:nvSpPr>
            <p:spPr>
              <a:xfrm>
                <a:off x="739147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0" name="Shape 4358"/>
              <p:cNvSpPr/>
              <p:nvPr/>
            </p:nvSpPr>
            <p:spPr>
              <a:xfrm>
                <a:off x="751675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96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1" name="Shape 4359"/>
              <p:cNvSpPr/>
              <p:nvPr/>
            </p:nvSpPr>
            <p:spPr>
              <a:xfrm>
                <a:off x="751675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2" name="Shape 4360"/>
              <p:cNvSpPr/>
              <p:nvPr/>
            </p:nvSpPr>
            <p:spPr>
              <a:xfrm>
                <a:off x="764203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04" y="21600"/>
                    </a:moveTo>
                    <a:lnTo>
                      <a:pt x="0" y="20979"/>
                    </a:lnTo>
                    <a:lnTo>
                      <a:pt x="17970" y="0"/>
                    </a:lnTo>
                    <a:lnTo>
                      <a:pt x="21600" y="627"/>
                    </a:lnTo>
                    <a:cubicBezTo>
                      <a:pt x="21600" y="627"/>
                      <a:pt x="3604" y="21600"/>
                      <a:pt x="3604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3" name="Shape 4361"/>
              <p:cNvSpPr/>
              <p:nvPr/>
            </p:nvSpPr>
            <p:spPr>
              <a:xfrm>
                <a:off x="776731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4" name="Shape 4362"/>
              <p:cNvSpPr/>
              <p:nvPr/>
            </p:nvSpPr>
            <p:spPr>
              <a:xfrm>
                <a:off x="776731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5" name="Shape 4363"/>
              <p:cNvSpPr/>
              <p:nvPr/>
            </p:nvSpPr>
            <p:spPr>
              <a:xfrm>
                <a:off x="789258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6" name="Shape 4364"/>
              <p:cNvSpPr/>
              <p:nvPr/>
            </p:nvSpPr>
            <p:spPr>
              <a:xfrm>
                <a:off x="801786" y="275614"/>
                <a:ext cx="20262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3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13" y="21600"/>
                      <a:pt x="3613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7" name="Shape 4365"/>
              <p:cNvSpPr/>
              <p:nvPr/>
            </p:nvSpPr>
            <p:spPr>
              <a:xfrm>
                <a:off x="801786" y="275614"/>
                <a:ext cx="20262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8" name="Shape 4366"/>
              <p:cNvSpPr/>
              <p:nvPr/>
            </p:nvSpPr>
            <p:spPr>
              <a:xfrm>
                <a:off x="814314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09" name="Shape 4367"/>
              <p:cNvSpPr/>
              <p:nvPr/>
            </p:nvSpPr>
            <p:spPr>
              <a:xfrm>
                <a:off x="826842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0" name="Shape 4368"/>
              <p:cNvSpPr/>
              <p:nvPr/>
            </p:nvSpPr>
            <p:spPr>
              <a:xfrm>
                <a:off x="826842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1" name="Shape 4369"/>
              <p:cNvSpPr/>
              <p:nvPr/>
            </p:nvSpPr>
            <p:spPr>
              <a:xfrm>
                <a:off x="839370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7" y="21600"/>
                    </a:moveTo>
                    <a:lnTo>
                      <a:pt x="0" y="20979"/>
                    </a:lnTo>
                    <a:lnTo>
                      <a:pt x="17970" y="0"/>
                    </a:lnTo>
                    <a:lnTo>
                      <a:pt x="21600" y="627"/>
                    </a:lnTo>
                    <a:cubicBezTo>
                      <a:pt x="21600" y="627"/>
                      <a:pt x="3617" y="21600"/>
                      <a:pt x="3617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2" name="Shape 4370"/>
              <p:cNvSpPr/>
              <p:nvPr/>
            </p:nvSpPr>
            <p:spPr>
              <a:xfrm>
                <a:off x="851898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3" name="Shape 4371"/>
              <p:cNvSpPr/>
              <p:nvPr/>
            </p:nvSpPr>
            <p:spPr>
              <a:xfrm>
                <a:off x="851898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4" name="Shape 4372"/>
              <p:cNvSpPr/>
              <p:nvPr/>
            </p:nvSpPr>
            <p:spPr>
              <a:xfrm>
                <a:off x="864426" y="275614"/>
                <a:ext cx="20249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5" name="Shape 4373"/>
              <p:cNvSpPr/>
              <p:nvPr/>
            </p:nvSpPr>
            <p:spPr>
              <a:xfrm>
                <a:off x="876954" y="275614"/>
                <a:ext cx="20261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6" y="21600"/>
                    </a:moveTo>
                    <a:lnTo>
                      <a:pt x="0" y="20979"/>
                    </a:lnTo>
                    <a:lnTo>
                      <a:pt x="17974" y="0"/>
                    </a:lnTo>
                    <a:lnTo>
                      <a:pt x="21600" y="627"/>
                    </a:lnTo>
                    <a:cubicBezTo>
                      <a:pt x="21600" y="627"/>
                      <a:pt x="3626" y="21600"/>
                      <a:pt x="3626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6" name="Shape 4374"/>
              <p:cNvSpPr/>
              <p:nvPr/>
            </p:nvSpPr>
            <p:spPr>
              <a:xfrm>
                <a:off x="876954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7" name="Shape 4375"/>
              <p:cNvSpPr/>
              <p:nvPr/>
            </p:nvSpPr>
            <p:spPr>
              <a:xfrm>
                <a:off x="889482" y="275614"/>
                <a:ext cx="20236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30" y="21600"/>
                    </a:moveTo>
                    <a:lnTo>
                      <a:pt x="0" y="20979"/>
                    </a:lnTo>
                    <a:lnTo>
                      <a:pt x="17983" y="0"/>
                    </a:lnTo>
                    <a:lnTo>
                      <a:pt x="21600" y="627"/>
                    </a:lnTo>
                    <a:cubicBezTo>
                      <a:pt x="21600" y="627"/>
                      <a:pt x="3630" y="21600"/>
                      <a:pt x="363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8" name="Shape 4376"/>
              <p:cNvSpPr/>
              <p:nvPr/>
            </p:nvSpPr>
            <p:spPr>
              <a:xfrm>
                <a:off x="902010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19" name="Shape 4377"/>
              <p:cNvSpPr/>
              <p:nvPr/>
            </p:nvSpPr>
            <p:spPr>
              <a:xfrm>
                <a:off x="902010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15" y="21600"/>
                    </a:moveTo>
                    <a:lnTo>
                      <a:pt x="0" y="20979"/>
                    </a:lnTo>
                    <a:lnTo>
                      <a:pt x="17972" y="0"/>
                    </a:lnTo>
                    <a:lnTo>
                      <a:pt x="21600" y="627"/>
                    </a:lnTo>
                    <a:cubicBezTo>
                      <a:pt x="21600" y="627"/>
                      <a:pt x="3615" y="21600"/>
                      <a:pt x="3615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0" name="Shape 4378"/>
              <p:cNvSpPr/>
              <p:nvPr/>
            </p:nvSpPr>
            <p:spPr>
              <a:xfrm>
                <a:off x="914538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1" name="Shape 4379"/>
              <p:cNvSpPr/>
              <p:nvPr/>
            </p:nvSpPr>
            <p:spPr>
              <a:xfrm>
                <a:off x="927066" y="275614"/>
                <a:ext cx="20248" cy="451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628" y="21600"/>
                    </a:moveTo>
                    <a:lnTo>
                      <a:pt x="0" y="20979"/>
                    </a:lnTo>
                    <a:lnTo>
                      <a:pt x="17985" y="0"/>
                    </a:lnTo>
                    <a:lnTo>
                      <a:pt x="21600" y="627"/>
                    </a:lnTo>
                    <a:cubicBezTo>
                      <a:pt x="21600" y="627"/>
                      <a:pt x="3628" y="21600"/>
                      <a:pt x="3628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12121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2" name="Shape 4380"/>
              <p:cNvSpPr/>
              <p:nvPr/>
            </p:nvSpPr>
            <p:spPr>
              <a:xfrm>
                <a:off x="663979" y="288142"/>
                <a:ext cx="268176" cy="3633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137" y="0"/>
                    </a:moveTo>
                    <a:lnTo>
                      <a:pt x="1464" y="0"/>
                    </a:lnTo>
                    <a:cubicBezTo>
                      <a:pt x="656" y="0"/>
                      <a:pt x="0" y="4844"/>
                      <a:pt x="0" y="10793"/>
                    </a:cubicBezTo>
                    <a:cubicBezTo>
                      <a:pt x="0" y="16756"/>
                      <a:pt x="656" y="21600"/>
                      <a:pt x="1464" y="21600"/>
                    </a:cubicBezTo>
                    <a:lnTo>
                      <a:pt x="20137" y="21600"/>
                    </a:lnTo>
                    <a:cubicBezTo>
                      <a:pt x="20945" y="21600"/>
                      <a:pt x="21600" y="16756"/>
                      <a:pt x="21600" y="10793"/>
                    </a:cubicBezTo>
                    <a:cubicBezTo>
                      <a:pt x="21600" y="4844"/>
                      <a:pt x="20945" y="0"/>
                      <a:pt x="20137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251F25">
                      <a:alpha val="0"/>
                    </a:srgbClr>
                  </a:gs>
                  <a:gs pos="100000">
                    <a:srgbClr val="9D9D9D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3" name="Shape 4381"/>
              <p:cNvSpPr/>
              <p:nvPr/>
            </p:nvSpPr>
            <p:spPr>
              <a:xfrm>
                <a:off x="112751" y="538700"/>
                <a:ext cx="1383222" cy="20437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43" y="21369"/>
                    </a:moveTo>
                    <a:cubicBezTo>
                      <a:pt x="21543" y="21476"/>
                      <a:pt x="21416" y="21561"/>
                      <a:pt x="21259" y="21561"/>
                    </a:cubicBezTo>
                    <a:lnTo>
                      <a:pt x="340" y="21561"/>
                    </a:lnTo>
                    <a:cubicBezTo>
                      <a:pt x="184" y="21561"/>
                      <a:pt x="57" y="21476"/>
                      <a:pt x="57" y="21369"/>
                    </a:cubicBezTo>
                    <a:lnTo>
                      <a:pt x="57" y="231"/>
                    </a:lnTo>
                    <a:cubicBezTo>
                      <a:pt x="57" y="125"/>
                      <a:pt x="184" y="39"/>
                      <a:pt x="340" y="39"/>
                    </a:cubicBezTo>
                    <a:lnTo>
                      <a:pt x="21259" y="39"/>
                    </a:lnTo>
                    <a:cubicBezTo>
                      <a:pt x="21416" y="39"/>
                      <a:pt x="21543" y="125"/>
                      <a:pt x="21543" y="231"/>
                    </a:cubicBezTo>
                    <a:cubicBezTo>
                      <a:pt x="21543" y="231"/>
                      <a:pt x="21543" y="21369"/>
                      <a:pt x="21543" y="21369"/>
                    </a:cubicBezTo>
                    <a:close/>
                    <a:moveTo>
                      <a:pt x="21259" y="0"/>
                    </a:moveTo>
                    <a:lnTo>
                      <a:pt x="340" y="0"/>
                    </a:lnTo>
                    <a:cubicBezTo>
                      <a:pt x="153" y="0"/>
                      <a:pt x="0" y="103"/>
                      <a:pt x="0" y="231"/>
                    </a:cubicBezTo>
                    <a:lnTo>
                      <a:pt x="0" y="21369"/>
                    </a:lnTo>
                    <a:cubicBezTo>
                      <a:pt x="0" y="21497"/>
                      <a:pt x="153" y="21600"/>
                      <a:pt x="340" y="21600"/>
                    </a:cubicBezTo>
                    <a:lnTo>
                      <a:pt x="21259" y="21600"/>
                    </a:lnTo>
                    <a:cubicBezTo>
                      <a:pt x="21447" y="21600"/>
                      <a:pt x="21600" y="21497"/>
                      <a:pt x="21600" y="21369"/>
                    </a:cubicBezTo>
                    <a:lnTo>
                      <a:pt x="21600" y="231"/>
                    </a:lnTo>
                    <a:cubicBezTo>
                      <a:pt x="21600" y="103"/>
                      <a:pt x="21447" y="0"/>
                      <a:pt x="21259" y="0"/>
                    </a:cubicBezTo>
                    <a:close/>
                  </a:path>
                </a:pathLst>
              </a:custGeom>
              <a:solidFill>
                <a:srgbClr val="1212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4" name="Shape 4382"/>
              <p:cNvSpPr/>
              <p:nvPr/>
            </p:nvSpPr>
            <p:spPr>
              <a:xfrm>
                <a:off x="137807" y="563756"/>
                <a:ext cx="1339607" cy="2000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59" y="39"/>
                    </a:moveTo>
                    <a:lnTo>
                      <a:pt x="21541" y="39"/>
                    </a:lnTo>
                    <a:lnTo>
                      <a:pt x="21541" y="21561"/>
                    </a:lnTo>
                    <a:lnTo>
                      <a:pt x="59" y="21561"/>
                    </a:lnTo>
                    <a:cubicBezTo>
                      <a:pt x="59" y="21561"/>
                      <a:pt x="59" y="39"/>
                      <a:pt x="59" y="39"/>
                    </a:cubicBezTo>
                    <a:close/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21600" y="0"/>
                    </a:lnTo>
                    <a:lnTo>
                      <a:pt x="0" y="0"/>
                    </a:lnTo>
                    <a:cubicBezTo>
                      <a:pt x="0" y="0"/>
                      <a:pt x="0" y="21600"/>
                      <a:pt x="0" y="21600"/>
                    </a:cubicBezTo>
                    <a:close/>
                  </a:path>
                </a:pathLst>
              </a:custGeom>
              <a:solidFill>
                <a:srgbClr val="12121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25" name="Shape 4383"/>
              <p:cNvSpPr/>
              <p:nvPr/>
            </p:nvSpPr>
            <p:spPr>
              <a:xfrm>
                <a:off x="137807" y="563756"/>
                <a:ext cx="1332327" cy="199279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21600" y="0"/>
                    </a:lnTo>
                    <a:lnTo>
                      <a:pt x="21600" y="21600"/>
                    </a:lnTo>
                    <a:lnTo>
                      <a:pt x="0" y="21600"/>
                    </a:lnTo>
                    <a:cubicBezTo>
                      <a:pt x="0" y="21600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52" name="Shape 4387"/>
            <p:cNvSpPr/>
            <p:nvPr/>
          </p:nvSpPr>
          <p:spPr>
            <a:xfrm>
              <a:off x="768740" y="62639"/>
              <a:ext cx="791596" cy="2421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134" y="0"/>
                  </a:moveTo>
                  <a:lnTo>
                    <a:pt x="0" y="0"/>
                  </a:lnTo>
                  <a:lnTo>
                    <a:pt x="21600" y="21600"/>
                  </a:lnTo>
                  <a:lnTo>
                    <a:pt x="21600" y="1787"/>
                  </a:lnTo>
                  <a:cubicBezTo>
                    <a:pt x="21600" y="801"/>
                    <a:pt x="19148" y="0"/>
                    <a:pt x="16134" y="0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7" name="Picture Placeholder 3"/>
          <p:cNvSpPr>
            <a:spLocks noGrp="1"/>
          </p:cNvSpPr>
          <p:nvPr userDrawn="1">
            <p:ph type="pic" sz="quarter" idx="16"/>
          </p:nvPr>
        </p:nvSpPr>
        <p:spPr>
          <a:xfrm>
            <a:off x="4548536" y="4236498"/>
            <a:ext cx="700486" cy="103016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8" name="Picture Placeholder 3"/>
          <p:cNvSpPr>
            <a:spLocks noGrp="1"/>
          </p:cNvSpPr>
          <p:nvPr userDrawn="1">
            <p:ph type="pic" sz="quarter" idx="17"/>
          </p:nvPr>
        </p:nvSpPr>
        <p:spPr>
          <a:xfrm>
            <a:off x="5272655" y="3875888"/>
            <a:ext cx="1588606" cy="120066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11" name="Group 4427"/>
          <p:cNvGrpSpPr/>
          <p:nvPr userDrawn="1"/>
        </p:nvGrpSpPr>
        <p:grpSpPr>
          <a:xfrm>
            <a:off x="131346" y="3867762"/>
            <a:ext cx="2917938" cy="1674473"/>
            <a:chOff x="-1" y="0"/>
            <a:chExt cx="5681952" cy="3260612"/>
          </a:xfrm>
        </p:grpSpPr>
        <p:sp>
          <p:nvSpPr>
            <p:cNvPr id="12" name="Shape 4389"/>
            <p:cNvSpPr/>
            <p:nvPr/>
          </p:nvSpPr>
          <p:spPr>
            <a:xfrm>
              <a:off x="0" y="0"/>
              <a:ext cx="5681950" cy="32606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535" y="20485"/>
                  </a:moveTo>
                  <a:lnTo>
                    <a:pt x="19535" y="20405"/>
                  </a:lnTo>
                  <a:cubicBezTo>
                    <a:pt x="19536" y="20384"/>
                    <a:pt x="19537" y="20363"/>
                    <a:pt x="19537" y="20341"/>
                  </a:cubicBezTo>
                  <a:lnTo>
                    <a:pt x="19537" y="20400"/>
                  </a:lnTo>
                  <a:cubicBezTo>
                    <a:pt x="19537" y="20428"/>
                    <a:pt x="19536" y="20457"/>
                    <a:pt x="19535" y="20485"/>
                  </a:cubicBezTo>
                  <a:close/>
                  <a:moveTo>
                    <a:pt x="19577" y="20787"/>
                  </a:moveTo>
                  <a:cubicBezTo>
                    <a:pt x="19602" y="20667"/>
                    <a:pt x="19616" y="20538"/>
                    <a:pt x="19616" y="20404"/>
                  </a:cubicBezTo>
                  <a:lnTo>
                    <a:pt x="19616" y="1137"/>
                  </a:lnTo>
                  <a:cubicBezTo>
                    <a:pt x="19616" y="509"/>
                    <a:pt x="19324" y="0"/>
                    <a:pt x="18964" y="0"/>
                  </a:cubicBezTo>
                  <a:lnTo>
                    <a:pt x="2636" y="0"/>
                  </a:lnTo>
                  <a:cubicBezTo>
                    <a:pt x="2276" y="0"/>
                    <a:pt x="1984" y="509"/>
                    <a:pt x="1984" y="1137"/>
                  </a:cubicBezTo>
                  <a:lnTo>
                    <a:pt x="1984" y="20404"/>
                  </a:lnTo>
                  <a:cubicBezTo>
                    <a:pt x="1984" y="20538"/>
                    <a:pt x="1998" y="20667"/>
                    <a:pt x="2023" y="20787"/>
                  </a:cubicBezTo>
                  <a:lnTo>
                    <a:pt x="0" y="20787"/>
                  </a:lnTo>
                  <a:lnTo>
                    <a:pt x="0" y="20836"/>
                  </a:lnTo>
                  <a:cubicBezTo>
                    <a:pt x="8" y="20851"/>
                    <a:pt x="19" y="20867"/>
                    <a:pt x="31" y="20882"/>
                  </a:cubicBezTo>
                  <a:cubicBezTo>
                    <a:pt x="41" y="20895"/>
                    <a:pt x="53" y="20907"/>
                    <a:pt x="67" y="20920"/>
                  </a:cubicBezTo>
                  <a:cubicBezTo>
                    <a:pt x="72" y="20925"/>
                    <a:pt x="78" y="20929"/>
                    <a:pt x="84" y="20934"/>
                  </a:cubicBezTo>
                  <a:cubicBezTo>
                    <a:pt x="93" y="20942"/>
                    <a:pt x="101" y="20949"/>
                    <a:pt x="110" y="20957"/>
                  </a:cubicBezTo>
                  <a:cubicBezTo>
                    <a:pt x="118" y="20963"/>
                    <a:pt x="127" y="20969"/>
                    <a:pt x="136" y="20975"/>
                  </a:cubicBezTo>
                  <a:cubicBezTo>
                    <a:pt x="144" y="20981"/>
                    <a:pt x="153" y="20987"/>
                    <a:pt x="162" y="20993"/>
                  </a:cubicBezTo>
                  <a:cubicBezTo>
                    <a:pt x="172" y="20999"/>
                    <a:pt x="183" y="21006"/>
                    <a:pt x="194" y="21012"/>
                  </a:cubicBezTo>
                  <a:cubicBezTo>
                    <a:pt x="202" y="21017"/>
                    <a:pt x="208" y="21021"/>
                    <a:pt x="216" y="21025"/>
                  </a:cubicBezTo>
                  <a:lnTo>
                    <a:pt x="216" y="21025"/>
                  </a:lnTo>
                  <a:cubicBezTo>
                    <a:pt x="819" y="21366"/>
                    <a:pt x="2442" y="21600"/>
                    <a:pt x="3593" y="21600"/>
                  </a:cubicBezTo>
                  <a:lnTo>
                    <a:pt x="18022" y="21600"/>
                  </a:lnTo>
                  <a:cubicBezTo>
                    <a:pt x="19173" y="21600"/>
                    <a:pt x="20796" y="21366"/>
                    <a:pt x="21399" y="21025"/>
                  </a:cubicBezTo>
                  <a:lnTo>
                    <a:pt x="21399" y="21025"/>
                  </a:lnTo>
                  <a:cubicBezTo>
                    <a:pt x="21406" y="21022"/>
                    <a:pt x="21412" y="21018"/>
                    <a:pt x="21418" y="21014"/>
                  </a:cubicBezTo>
                  <a:cubicBezTo>
                    <a:pt x="21430" y="21007"/>
                    <a:pt x="21442" y="21000"/>
                    <a:pt x="21453" y="20993"/>
                  </a:cubicBezTo>
                  <a:cubicBezTo>
                    <a:pt x="21462" y="20987"/>
                    <a:pt x="21469" y="20981"/>
                    <a:pt x="21478" y="20976"/>
                  </a:cubicBezTo>
                  <a:cubicBezTo>
                    <a:pt x="21487" y="20969"/>
                    <a:pt x="21496" y="20963"/>
                    <a:pt x="21505" y="20956"/>
                  </a:cubicBezTo>
                  <a:cubicBezTo>
                    <a:pt x="21514" y="20949"/>
                    <a:pt x="21522" y="20942"/>
                    <a:pt x="21530" y="20935"/>
                  </a:cubicBezTo>
                  <a:cubicBezTo>
                    <a:pt x="21536" y="20930"/>
                    <a:pt x="21543" y="20925"/>
                    <a:pt x="21548" y="20920"/>
                  </a:cubicBezTo>
                  <a:cubicBezTo>
                    <a:pt x="21562" y="20907"/>
                    <a:pt x="21573" y="20895"/>
                    <a:pt x="21584" y="20882"/>
                  </a:cubicBezTo>
                  <a:cubicBezTo>
                    <a:pt x="21590" y="20875"/>
                    <a:pt x="21595" y="20868"/>
                    <a:pt x="21600" y="20860"/>
                  </a:cubicBezTo>
                  <a:lnTo>
                    <a:pt x="21600" y="20787"/>
                  </a:lnTo>
                  <a:cubicBezTo>
                    <a:pt x="21600" y="20787"/>
                    <a:pt x="19577" y="20787"/>
                    <a:pt x="19577" y="20787"/>
                  </a:cubicBez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>
              <a:reflection stA="7000" endPos="40000" dir="5400000" sy="-100000" algn="bl" rotWithShape="0"/>
            </a:effectLst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  <p:grpSp>
          <p:nvGrpSpPr>
            <p:cNvPr id="13" name="Group 4423"/>
            <p:cNvGrpSpPr/>
            <p:nvPr/>
          </p:nvGrpSpPr>
          <p:grpSpPr>
            <a:xfrm>
              <a:off x="-1" y="3847"/>
              <a:ext cx="5681952" cy="3252918"/>
              <a:chOff x="0" y="0"/>
              <a:chExt cx="5681950" cy="3252916"/>
            </a:xfrm>
          </p:grpSpPr>
          <p:sp>
            <p:nvSpPr>
              <p:cNvPr id="16" name="Shape 4390"/>
              <p:cNvSpPr/>
              <p:nvPr/>
            </p:nvSpPr>
            <p:spPr>
              <a:xfrm>
                <a:off x="5098863" y="3069340"/>
                <a:ext cx="37811" cy="71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A8AAA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7" name="Shape 4391"/>
              <p:cNvSpPr/>
              <p:nvPr/>
            </p:nvSpPr>
            <p:spPr>
              <a:xfrm>
                <a:off x="538700" y="3069340"/>
                <a:ext cx="37818" cy="716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600"/>
                    </a:moveTo>
                    <a:lnTo>
                      <a:pt x="0" y="21600"/>
                    </a:lnTo>
                    <a:lnTo>
                      <a:pt x="0" y="0"/>
                    </a:lnTo>
                    <a:lnTo>
                      <a:pt x="21600" y="0"/>
                    </a:lnTo>
                    <a:cubicBezTo>
                      <a:pt x="21600" y="0"/>
                      <a:pt x="21600" y="21600"/>
                      <a:pt x="21600" y="21600"/>
                    </a:cubicBezTo>
                    <a:close/>
                  </a:path>
                </a:pathLst>
              </a:custGeom>
              <a:solidFill>
                <a:srgbClr val="A8AAA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8" name="Shape 4392"/>
              <p:cNvSpPr/>
              <p:nvPr/>
            </p:nvSpPr>
            <p:spPr>
              <a:xfrm>
                <a:off x="513644" y="0"/>
                <a:ext cx="4638109" cy="32516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01" y="0"/>
                    </a:moveTo>
                    <a:lnTo>
                      <a:pt x="799" y="0"/>
                    </a:lnTo>
                    <a:cubicBezTo>
                      <a:pt x="358" y="0"/>
                      <a:pt x="0" y="510"/>
                      <a:pt x="0" y="1140"/>
                    </a:cubicBezTo>
                    <a:lnTo>
                      <a:pt x="0" y="20460"/>
                    </a:lnTo>
                    <a:cubicBezTo>
                      <a:pt x="0" y="21090"/>
                      <a:pt x="358" y="21600"/>
                      <a:pt x="799" y="21600"/>
                    </a:cubicBezTo>
                    <a:lnTo>
                      <a:pt x="20801" y="21600"/>
                    </a:lnTo>
                    <a:cubicBezTo>
                      <a:pt x="21242" y="21600"/>
                      <a:pt x="21600" y="21090"/>
                      <a:pt x="21600" y="20460"/>
                    </a:cubicBezTo>
                    <a:lnTo>
                      <a:pt x="21600" y="1140"/>
                    </a:lnTo>
                    <a:cubicBezTo>
                      <a:pt x="21600" y="510"/>
                      <a:pt x="21242" y="0"/>
                      <a:pt x="20801" y="0"/>
                    </a:cubicBezTo>
                    <a:cubicBezTo>
                      <a:pt x="20801" y="0"/>
                      <a:pt x="20801" y="0"/>
                      <a:pt x="20801" y="0"/>
                    </a:cubicBezTo>
                    <a:close/>
                    <a:moveTo>
                      <a:pt x="20801" y="138"/>
                    </a:moveTo>
                    <a:cubicBezTo>
                      <a:pt x="21188" y="138"/>
                      <a:pt x="21504" y="587"/>
                      <a:pt x="21504" y="1140"/>
                    </a:cubicBezTo>
                    <a:lnTo>
                      <a:pt x="21504" y="20460"/>
                    </a:lnTo>
                    <a:cubicBezTo>
                      <a:pt x="21504" y="21013"/>
                      <a:pt x="21188" y="21462"/>
                      <a:pt x="20801" y="21462"/>
                    </a:cubicBezTo>
                    <a:lnTo>
                      <a:pt x="799" y="21462"/>
                    </a:lnTo>
                    <a:cubicBezTo>
                      <a:pt x="412" y="21462"/>
                      <a:pt x="96" y="21013"/>
                      <a:pt x="96" y="20460"/>
                    </a:cubicBezTo>
                    <a:lnTo>
                      <a:pt x="96" y="1140"/>
                    </a:lnTo>
                    <a:cubicBezTo>
                      <a:pt x="96" y="587"/>
                      <a:pt x="412" y="138"/>
                      <a:pt x="799" y="138"/>
                    </a:cubicBezTo>
                    <a:lnTo>
                      <a:pt x="20801" y="138"/>
                    </a:lnTo>
                  </a:path>
                </a:pathLst>
              </a:custGeom>
              <a:gradFill flip="none" rotWithShape="1">
                <a:gsLst>
                  <a:gs pos="0">
                    <a:srgbClr val="C7C9CB">
                      <a:alpha val="0"/>
                    </a:srgbClr>
                  </a:gs>
                  <a:gs pos="100000">
                    <a:srgbClr val="CECFD1">
                      <a:alpha val="0"/>
                    </a:srgbClr>
                  </a:gs>
                </a:gsLst>
                <a:lin ang="3283355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19" name="Shape 4393"/>
              <p:cNvSpPr/>
              <p:nvPr/>
            </p:nvSpPr>
            <p:spPr>
              <a:xfrm>
                <a:off x="538700" y="12527"/>
                <a:ext cx="4608525" cy="322206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65" y="0"/>
                    </a:moveTo>
                    <a:lnTo>
                      <a:pt x="735" y="0"/>
                    </a:lnTo>
                    <a:cubicBezTo>
                      <a:pt x="330" y="0"/>
                      <a:pt x="0" y="472"/>
                      <a:pt x="0" y="1051"/>
                    </a:cubicBezTo>
                    <a:lnTo>
                      <a:pt x="0" y="20549"/>
                    </a:lnTo>
                    <a:cubicBezTo>
                      <a:pt x="0" y="21128"/>
                      <a:pt x="330" y="21600"/>
                      <a:pt x="735" y="21600"/>
                    </a:cubicBezTo>
                    <a:lnTo>
                      <a:pt x="20865" y="21600"/>
                    </a:lnTo>
                    <a:cubicBezTo>
                      <a:pt x="21270" y="21600"/>
                      <a:pt x="21600" y="21128"/>
                      <a:pt x="21600" y="20549"/>
                    </a:cubicBezTo>
                    <a:lnTo>
                      <a:pt x="21600" y="1051"/>
                    </a:lnTo>
                    <a:cubicBezTo>
                      <a:pt x="21600" y="472"/>
                      <a:pt x="21270" y="0"/>
                      <a:pt x="20865" y="0"/>
                    </a:cubicBezTo>
                    <a:cubicBezTo>
                      <a:pt x="20865" y="0"/>
                      <a:pt x="20865" y="0"/>
                      <a:pt x="20865" y="0"/>
                    </a:cubicBezTo>
                    <a:close/>
                    <a:moveTo>
                      <a:pt x="20865" y="40"/>
                    </a:moveTo>
                    <a:cubicBezTo>
                      <a:pt x="21255" y="40"/>
                      <a:pt x="21572" y="493"/>
                      <a:pt x="21572" y="1051"/>
                    </a:cubicBezTo>
                    <a:lnTo>
                      <a:pt x="21572" y="20549"/>
                    </a:lnTo>
                    <a:cubicBezTo>
                      <a:pt x="21572" y="21107"/>
                      <a:pt x="21255" y="21560"/>
                      <a:pt x="20865" y="21560"/>
                    </a:cubicBezTo>
                    <a:lnTo>
                      <a:pt x="735" y="21560"/>
                    </a:lnTo>
                    <a:cubicBezTo>
                      <a:pt x="345" y="21560"/>
                      <a:pt x="28" y="21107"/>
                      <a:pt x="28" y="20549"/>
                    </a:cubicBezTo>
                    <a:lnTo>
                      <a:pt x="28" y="1051"/>
                    </a:lnTo>
                    <a:cubicBezTo>
                      <a:pt x="28" y="493"/>
                      <a:pt x="345" y="40"/>
                      <a:pt x="735" y="40"/>
                    </a:cubicBezTo>
                    <a:lnTo>
                      <a:pt x="20865" y="40"/>
                    </a:lnTo>
                  </a:path>
                </a:pathLst>
              </a:custGeom>
              <a:solidFill>
                <a:srgbClr val="FFFFFF">
                  <a:alpha val="2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0" name="Shape 4394"/>
              <p:cNvSpPr/>
              <p:nvPr/>
            </p:nvSpPr>
            <p:spPr>
              <a:xfrm>
                <a:off x="563756" y="37583"/>
                <a:ext cx="4555277" cy="3088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E2E2E4">
                      <a:alpha val="0"/>
                    </a:srgbClr>
                  </a:gs>
                  <a:gs pos="100000">
                    <a:srgbClr val="CBCDD0">
                      <a:alpha val="0"/>
                    </a:srgbClr>
                  </a:gs>
                </a:gsLst>
                <a:lin ang="2043523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1" name="Shape 4395"/>
              <p:cNvSpPr/>
              <p:nvPr/>
            </p:nvSpPr>
            <p:spPr>
              <a:xfrm>
                <a:off x="563757" y="37584"/>
                <a:ext cx="4555278" cy="308826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BCDD0">
                      <a:alpha val="0"/>
                    </a:srgbClr>
                  </a:gs>
                  <a:gs pos="100000">
                    <a:srgbClr val="CBCDD0">
                      <a:alpha val="0"/>
                    </a:srgbClr>
                  </a:gs>
                </a:gsLst>
                <a:lin ang="5215066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2" name="Shape 4396"/>
              <p:cNvSpPr/>
              <p:nvPr/>
            </p:nvSpPr>
            <p:spPr>
              <a:xfrm>
                <a:off x="563756" y="37583"/>
                <a:ext cx="4555277" cy="30882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983" y="0"/>
                    </a:moveTo>
                    <a:lnTo>
                      <a:pt x="617" y="0"/>
                    </a:lnTo>
                    <a:cubicBezTo>
                      <a:pt x="277" y="0"/>
                      <a:pt x="0" y="409"/>
                      <a:pt x="0" y="910"/>
                    </a:cubicBezTo>
                    <a:lnTo>
                      <a:pt x="0" y="21021"/>
                    </a:lnTo>
                    <a:lnTo>
                      <a:pt x="0" y="21156"/>
                    </a:lnTo>
                    <a:lnTo>
                      <a:pt x="0" y="21186"/>
                    </a:lnTo>
                    <a:cubicBezTo>
                      <a:pt x="0" y="21415"/>
                      <a:pt x="126" y="21600"/>
                      <a:pt x="281" y="21600"/>
                    </a:cubicBezTo>
                    <a:lnTo>
                      <a:pt x="21319" y="21600"/>
                    </a:lnTo>
                    <a:cubicBezTo>
                      <a:pt x="21474" y="21600"/>
                      <a:pt x="21600" y="21415"/>
                      <a:pt x="21600" y="21186"/>
                    </a:cubicBezTo>
                    <a:lnTo>
                      <a:pt x="21600" y="21156"/>
                    </a:lnTo>
                    <a:lnTo>
                      <a:pt x="21600" y="21021"/>
                    </a:lnTo>
                    <a:lnTo>
                      <a:pt x="21600" y="910"/>
                    </a:lnTo>
                    <a:cubicBezTo>
                      <a:pt x="21600" y="409"/>
                      <a:pt x="21323" y="0"/>
                      <a:pt x="20983" y="0"/>
                    </a:cubicBezTo>
                    <a:cubicBezTo>
                      <a:pt x="20983" y="0"/>
                      <a:pt x="20983" y="0"/>
                      <a:pt x="20983" y="0"/>
                    </a:cubicBezTo>
                    <a:close/>
                    <a:moveTo>
                      <a:pt x="20983" y="41"/>
                    </a:moveTo>
                    <a:cubicBezTo>
                      <a:pt x="21308" y="41"/>
                      <a:pt x="21572" y="431"/>
                      <a:pt x="21572" y="910"/>
                    </a:cubicBezTo>
                    <a:lnTo>
                      <a:pt x="21572" y="21021"/>
                    </a:lnTo>
                    <a:lnTo>
                      <a:pt x="21572" y="21156"/>
                    </a:lnTo>
                    <a:lnTo>
                      <a:pt x="21572" y="21186"/>
                    </a:lnTo>
                    <a:cubicBezTo>
                      <a:pt x="21572" y="21392"/>
                      <a:pt x="21459" y="21559"/>
                      <a:pt x="21319" y="21559"/>
                    </a:cubicBezTo>
                    <a:lnTo>
                      <a:pt x="281" y="21559"/>
                    </a:lnTo>
                    <a:cubicBezTo>
                      <a:pt x="141" y="21559"/>
                      <a:pt x="28" y="21392"/>
                      <a:pt x="28" y="21186"/>
                    </a:cubicBezTo>
                    <a:lnTo>
                      <a:pt x="28" y="21156"/>
                    </a:lnTo>
                    <a:lnTo>
                      <a:pt x="28" y="21021"/>
                    </a:lnTo>
                    <a:lnTo>
                      <a:pt x="28" y="910"/>
                    </a:lnTo>
                    <a:cubicBezTo>
                      <a:pt x="28" y="431"/>
                      <a:pt x="292" y="41"/>
                      <a:pt x="617" y="41"/>
                    </a:cubicBezTo>
                    <a:lnTo>
                      <a:pt x="20983" y="41"/>
                    </a:lnTo>
                  </a:path>
                </a:pathLst>
              </a:custGeom>
              <a:solidFill>
                <a:srgbClr val="FFFFFF">
                  <a:alpha val="50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3" name="Shape 4397"/>
              <p:cNvSpPr/>
              <p:nvPr/>
            </p:nvSpPr>
            <p:spPr>
              <a:xfrm>
                <a:off x="538700" y="12527"/>
                <a:ext cx="4596702" cy="31296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891" y="0"/>
                    </a:moveTo>
                    <a:lnTo>
                      <a:pt x="709" y="0"/>
                    </a:lnTo>
                    <a:cubicBezTo>
                      <a:pt x="318" y="0"/>
                      <a:pt x="0" y="467"/>
                      <a:pt x="0" y="1041"/>
                    </a:cubicBezTo>
                    <a:lnTo>
                      <a:pt x="0" y="20885"/>
                    </a:lnTo>
                    <a:lnTo>
                      <a:pt x="0" y="21019"/>
                    </a:lnTo>
                    <a:lnTo>
                      <a:pt x="0" y="21049"/>
                    </a:lnTo>
                    <a:cubicBezTo>
                      <a:pt x="0" y="21353"/>
                      <a:pt x="168" y="21600"/>
                      <a:pt x="375" y="21600"/>
                    </a:cubicBezTo>
                    <a:lnTo>
                      <a:pt x="21225" y="21600"/>
                    </a:lnTo>
                    <a:cubicBezTo>
                      <a:pt x="21432" y="21600"/>
                      <a:pt x="21600" y="21353"/>
                      <a:pt x="21600" y="21049"/>
                    </a:cubicBezTo>
                    <a:lnTo>
                      <a:pt x="21600" y="21019"/>
                    </a:lnTo>
                    <a:lnTo>
                      <a:pt x="21600" y="20885"/>
                    </a:lnTo>
                    <a:lnTo>
                      <a:pt x="21600" y="1041"/>
                    </a:lnTo>
                    <a:cubicBezTo>
                      <a:pt x="21600" y="467"/>
                      <a:pt x="21282" y="0"/>
                      <a:pt x="20891" y="0"/>
                    </a:cubicBezTo>
                    <a:cubicBezTo>
                      <a:pt x="20891" y="0"/>
                      <a:pt x="20891" y="0"/>
                      <a:pt x="20891" y="0"/>
                    </a:cubicBezTo>
                    <a:close/>
                    <a:moveTo>
                      <a:pt x="20891" y="143"/>
                    </a:moveTo>
                    <a:cubicBezTo>
                      <a:pt x="21228" y="143"/>
                      <a:pt x="21503" y="546"/>
                      <a:pt x="21503" y="1041"/>
                    </a:cubicBezTo>
                    <a:lnTo>
                      <a:pt x="21503" y="20885"/>
                    </a:lnTo>
                    <a:lnTo>
                      <a:pt x="21503" y="21019"/>
                    </a:lnTo>
                    <a:lnTo>
                      <a:pt x="21503" y="21049"/>
                    </a:lnTo>
                    <a:cubicBezTo>
                      <a:pt x="21503" y="21274"/>
                      <a:pt x="21378" y="21457"/>
                      <a:pt x="21225" y="21457"/>
                    </a:cubicBezTo>
                    <a:lnTo>
                      <a:pt x="375" y="21457"/>
                    </a:lnTo>
                    <a:cubicBezTo>
                      <a:pt x="222" y="21457"/>
                      <a:pt x="97" y="21274"/>
                      <a:pt x="97" y="21049"/>
                    </a:cubicBezTo>
                    <a:lnTo>
                      <a:pt x="97" y="21019"/>
                    </a:lnTo>
                    <a:lnTo>
                      <a:pt x="97" y="20885"/>
                    </a:lnTo>
                    <a:lnTo>
                      <a:pt x="97" y="1041"/>
                    </a:lnTo>
                    <a:cubicBezTo>
                      <a:pt x="97" y="546"/>
                      <a:pt x="372" y="143"/>
                      <a:pt x="709" y="143"/>
                    </a:cubicBezTo>
                    <a:lnTo>
                      <a:pt x="20891" y="143"/>
                    </a:lnTo>
                  </a:path>
                </a:pathLst>
              </a:custGeom>
              <a:gradFill flip="none" rotWithShape="1">
                <a:gsLst>
                  <a:gs pos="0">
                    <a:srgbClr val="47484B">
                      <a:alpha val="0"/>
                    </a:srgbClr>
                  </a:gs>
                  <a:gs pos="100000">
                    <a:srgbClr val="47484B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4" name="Shape 4398"/>
              <p:cNvSpPr/>
              <p:nvPr/>
            </p:nvSpPr>
            <p:spPr>
              <a:xfrm>
                <a:off x="4986111" y="25055"/>
                <a:ext cx="150073" cy="1500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09" y="0"/>
                    </a:moveTo>
                    <a:lnTo>
                      <a:pt x="0" y="0"/>
                    </a:lnTo>
                    <a:cubicBezTo>
                      <a:pt x="11910" y="0"/>
                      <a:pt x="21600" y="9689"/>
                      <a:pt x="21600" y="21600"/>
                    </a:cubicBezTo>
                    <a:lnTo>
                      <a:pt x="21600" y="20091"/>
                    </a:lnTo>
                    <a:cubicBezTo>
                      <a:pt x="21600" y="9013"/>
                      <a:pt x="12588" y="0"/>
                      <a:pt x="150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FBFC1">
                      <a:alpha val="0"/>
                    </a:srgbClr>
                  </a:gs>
                  <a:gs pos="100000">
                    <a:srgbClr val="BFBFC1">
                      <a:alpha val="0"/>
                    </a:srgbClr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5" name="Shape 4399"/>
              <p:cNvSpPr/>
              <p:nvPr/>
            </p:nvSpPr>
            <p:spPr>
              <a:xfrm>
                <a:off x="551228" y="25055"/>
                <a:ext cx="150079" cy="15006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0089" y="0"/>
                    </a:moveTo>
                    <a:lnTo>
                      <a:pt x="21600" y="0"/>
                    </a:lnTo>
                    <a:cubicBezTo>
                      <a:pt x="9689" y="0"/>
                      <a:pt x="0" y="9689"/>
                      <a:pt x="0" y="21600"/>
                    </a:cubicBezTo>
                    <a:lnTo>
                      <a:pt x="0" y="20091"/>
                    </a:lnTo>
                    <a:cubicBezTo>
                      <a:pt x="0" y="9013"/>
                      <a:pt x="9012" y="0"/>
                      <a:pt x="20089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BFBFC1">
                      <a:alpha val="0"/>
                    </a:srgbClr>
                  </a:gs>
                  <a:gs pos="100000">
                    <a:srgbClr val="BFBFC1">
                      <a:alpha val="0"/>
                    </a:srgbClr>
                  </a:gs>
                </a:gsLst>
                <a:lin ang="27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6" name="Shape 4400"/>
              <p:cNvSpPr/>
              <p:nvPr/>
            </p:nvSpPr>
            <p:spPr>
              <a:xfrm>
                <a:off x="739147" y="212974"/>
                <a:ext cx="4203099" cy="264095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585" y="21467"/>
                    </a:moveTo>
                    <a:cubicBezTo>
                      <a:pt x="21585" y="21527"/>
                      <a:pt x="21554" y="21576"/>
                      <a:pt x="21516" y="21576"/>
                    </a:cubicBezTo>
                    <a:lnTo>
                      <a:pt x="84" y="21576"/>
                    </a:lnTo>
                    <a:cubicBezTo>
                      <a:pt x="46" y="21576"/>
                      <a:pt x="15" y="21527"/>
                      <a:pt x="15" y="21467"/>
                    </a:cubicBezTo>
                    <a:lnTo>
                      <a:pt x="15" y="133"/>
                    </a:lnTo>
                    <a:cubicBezTo>
                      <a:pt x="15" y="73"/>
                      <a:pt x="46" y="24"/>
                      <a:pt x="84" y="24"/>
                    </a:cubicBezTo>
                    <a:lnTo>
                      <a:pt x="21516" y="24"/>
                    </a:lnTo>
                    <a:cubicBezTo>
                      <a:pt x="21554" y="24"/>
                      <a:pt x="21585" y="73"/>
                      <a:pt x="21585" y="133"/>
                    </a:cubicBezTo>
                    <a:cubicBezTo>
                      <a:pt x="21585" y="133"/>
                      <a:pt x="21585" y="21467"/>
                      <a:pt x="21585" y="21467"/>
                    </a:cubicBezTo>
                    <a:close/>
                    <a:moveTo>
                      <a:pt x="21600" y="133"/>
                    </a:moveTo>
                    <a:cubicBezTo>
                      <a:pt x="21600" y="60"/>
                      <a:pt x="21563" y="0"/>
                      <a:pt x="21516" y="0"/>
                    </a:cubicBezTo>
                    <a:lnTo>
                      <a:pt x="84" y="0"/>
                    </a:lnTo>
                    <a:cubicBezTo>
                      <a:pt x="38" y="0"/>
                      <a:pt x="0" y="60"/>
                      <a:pt x="0" y="133"/>
                    </a:cubicBezTo>
                    <a:lnTo>
                      <a:pt x="0" y="21467"/>
                    </a:lnTo>
                    <a:cubicBezTo>
                      <a:pt x="0" y="21540"/>
                      <a:pt x="38" y="21600"/>
                      <a:pt x="84" y="21600"/>
                    </a:cubicBezTo>
                    <a:lnTo>
                      <a:pt x="21516" y="21600"/>
                    </a:lnTo>
                    <a:cubicBezTo>
                      <a:pt x="21563" y="21600"/>
                      <a:pt x="21600" y="21540"/>
                      <a:pt x="21600" y="21467"/>
                    </a:cubicBezTo>
                    <a:cubicBezTo>
                      <a:pt x="21600" y="21467"/>
                      <a:pt x="21600" y="133"/>
                      <a:pt x="21600" y="133"/>
                    </a:cubicBezTo>
                    <a:close/>
                  </a:path>
                </a:pathLst>
              </a:custGeom>
              <a:solidFill>
                <a:srgbClr val="FFFFFF">
                  <a:alpha val="35000"/>
                </a:srgbClr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7" name="Shape 4401"/>
              <p:cNvSpPr/>
              <p:nvPr/>
            </p:nvSpPr>
            <p:spPr>
              <a:xfrm>
                <a:off x="2806253" y="100223"/>
                <a:ext cx="71953" cy="7193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9" extrusionOk="0">
                    <a:moveTo>
                      <a:pt x="16798" y="16797"/>
                    </a:moveTo>
                    <a:cubicBezTo>
                      <a:pt x="12953" y="20639"/>
                      <a:pt x="6725" y="20639"/>
                      <a:pt x="2882" y="16797"/>
                    </a:cubicBezTo>
                    <a:cubicBezTo>
                      <a:pt x="-961" y="12955"/>
                      <a:pt x="-961" y="6723"/>
                      <a:pt x="2882" y="2881"/>
                    </a:cubicBezTo>
                    <a:cubicBezTo>
                      <a:pt x="6725" y="-961"/>
                      <a:pt x="12953" y="-961"/>
                      <a:pt x="16798" y="2881"/>
                    </a:cubicBezTo>
                    <a:cubicBezTo>
                      <a:pt x="20639" y="6723"/>
                      <a:pt x="20637" y="12955"/>
                      <a:pt x="16798" y="1679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8" name="Shape 4402"/>
              <p:cNvSpPr/>
              <p:nvPr/>
            </p:nvSpPr>
            <p:spPr>
              <a:xfrm>
                <a:off x="2806253" y="112751"/>
                <a:ext cx="64032" cy="6403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80" h="19677" extrusionOk="0">
                    <a:moveTo>
                      <a:pt x="16800" y="16793"/>
                    </a:moveTo>
                    <a:cubicBezTo>
                      <a:pt x="12955" y="20635"/>
                      <a:pt x="6725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5" y="-961"/>
                      <a:pt x="12955" y="-961"/>
                      <a:pt x="16800" y="2882"/>
                    </a:cubicBezTo>
                    <a:cubicBezTo>
                      <a:pt x="20639" y="6724"/>
                      <a:pt x="20639" y="12954"/>
                      <a:pt x="16800" y="16793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29" name="Shape 4403"/>
              <p:cNvSpPr/>
              <p:nvPr/>
            </p:nvSpPr>
            <p:spPr>
              <a:xfrm>
                <a:off x="2806253" y="112751"/>
                <a:ext cx="53606" cy="5359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8" h="19678" extrusionOk="0">
                    <a:moveTo>
                      <a:pt x="16795" y="16794"/>
                    </a:moveTo>
                    <a:cubicBezTo>
                      <a:pt x="12955" y="20639"/>
                      <a:pt x="6726" y="20639"/>
                      <a:pt x="2883" y="16794"/>
                    </a:cubicBezTo>
                    <a:cubicBezTo>
                      <a:pt x="-961" y="12954"/>
                      <a:pt x="-961" y="6720"/>
                      <a:pt x="2883" y="2884"/>
                    </a:cubicBezTo>
                    <a:cubicBezTo>
                      <a:pt x="6726" y="-961"/>
                      <a:pt x="12955" y="-961"/>
                      <a:pt x="16795" y="2884"/>
                    </a:cubicBezTo>
                    <a:cubicBezTo>
                      <a:pt x="20639" y="6720"/>
                      <a:pt x="20639" y="12954"/>
                      <a:pt x="16795" y="1679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6C6C6C">
                      <a:alpha val="0"/>
                    </a:srgbClr>
                  </a:gs>
                  <a:gs pos="100000">
                    <a:srgbClr val="020202">
                      <a:alpha val="0"/>
                    </a:srgbClr>
                  </a:gs>
                </a:gsLst>
                <a:lin ang="162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0" name="Shape 4404"/>
              <p:cNvSpPr/>
              <p:nvPr/>
            </p:nvSpPr>
            <p:spPr>
              <a:xfrm>
                <a:off x="2818781" y="112751"/>
                <a:ext cx="49284" cy="49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9" y="16800"/>
                    </a:moveTo>
                    <a:cubicBezTo>
                      <a:pt x="12957" y="20639"/>
                      <a:pt x="6721" y="20639"/>
                      <a:pt x="2881" y="16800"/>
                    </a:cubicBezTo>
                    <a:cubicBezTo>
                      <a:pt x="-961" y="12955"/>
                      <a:pt x="-961" y="6727"/>
                      <a:pt x="2881" y="2883"/>
                    </a:cubicBezTo>
                    <a:cubicBezTo>
                      <a:pt x="6721" y="-961"/>
                      <a:pt x="12955" y="-961"/>
                      <a:pt x="16797" y="2883"/>
                    </a:cubicBezTo>
                    <a:cubicBezTo>
                      <a:pt x="20639" y="6727"/>
                      <a:pt x="20639" y="12955"/>
                      <a:pt x="16799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000000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1" name="Shape 4405"/>
              <p:cNvSpPr/>
              <p:nvPr/>
            </p:nvSpPr>
            <p:spPr>
              <a:xfrm>
                <a:off x="2818781" y="112751"/>
                <a:ext cx="49286" cy="4928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6" h="19679" extrusionOk="0">
                    <a:moveTo>
                      <a:pt x="16793" y="16796"/>
                    </a:moveTo>
                    <a:cubicBezTo>
                      <a:pt x="12954" y="20640"/>
                      <a:pt x="6722" y="20640"/>
                      <a:pt x="2883" y="16796"/>
                    </a:cubicBezTo>
                    <a:cubicBezTo>
                      <a:pt x="-961" y="12952"/>
                      <a:pt x="-961" y="6724"/>
                      <a:pt x="2883" y="2879"/>
                    </a:cubicBezTo>
                    <a:cubicBezTo>
                      <a:pt x="6722" y="-960"/>
                      <a:pt x="12954" y="-960"/>
                      <a:pt x="16793" y="2879"/>
                    </a:cubicBezTo>
                    <a:cubicBezTo>
                      <a:pt x="20639" y="6724"/>
                      <a:pt x="20634" y="12952"/>
                      <a:pt x="16793" y="16796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75757">
                      <a:alpha val="0"/>
                    </a:srgbClr>
                  </a:gs>
                  <a:gs pos="100000">
                    <a:srgbClr val="575757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2" name="Shape 4406"/>
              <p:cNvSpPr/>
              <p:nvPr/>
            </p:nvSpPr>
            <p:spPr>
              <a:xfrm>
                <a:off x="2818781" y="125279"/>
                <a:ext cx="39119" cy="391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80" extrusionOk="0">
                    <a:moveTo>
                      <a:pt x="16798" y="16800"/>
                    </a:moveTo>
                    <a:cubicBezTo>
                      <a:pt x="12952" y="20640"/>
                      <a:pt x="6726" y="20640"/>
                      <a:pt x="2883" y="16800"/>
                    </a:cubicBezTo>
                    <a:cubicBezTo>
                      <a:pt x="-961" y="12960"/>
                      <a:pt x="-961" y="6726"/>
                      <a:pt x="2883" y="2880"/>
                    </a:cubicBezTo>
                    <a:cubicBezTo>
                      <a:pt x="6726" y="-960"/>
                      <a:pt x="12952" y="-960"/>
                      <a:pt x="16798" y="2880"/>
                    </a:cubicBezTo>
                    <a:cubicBezTo>
                      <a:pt x="20639" y="6726"/>
                      <a:pt x="20639" y="12960"/>
                      <a:pt x="16798" y="16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7C7E1">
                      <a:alpha val="0"/>
                    </a:srgbClr>
                  </a:gs>
                  <a:gs pos="100000">
                    <a:srgbClr val="36363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3" name="Shape 4407"/>
              <p:cNvSpPr/>
              <p:nvPr/>
            </p:nvSpPr>
            <p:spPr>
              <a:xfrm>
                <a:off x="2831309" y="125279"/>
                <a:ext cx="24724" cy="2472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7" extrusionOk="0">
                    <a:moveTo>
                      <a:pt x="16801" y="16799"/>
                    </a:moveTo>
                    <a:cubicBezTo>
                      <a:pt x="12959" y="20636"/>
                      <a:pt x="6731" y="20636"/>
                      <a:pt x="2885" y="16799"/>
                    </a:cubicBezTo>
                    <a:cubicBezTo>
                      <a:pt x="-962" y="12962"/>
                      <a:pt x="-962" y="6729"/>
                      <a:pt x="2885" y="2892"/>
                    </a:cubicBezTo>
                    <a:cubicBezTo>
                      <a:pt x="6731" y="-964"/>
                      <a:pt x="12959" y="-964"/>
                      <a:pt x="16801" y="2892"/>
                    </a:cubicBezTo>
                    <a:cubicBezTo>
                      <a:pt x="20638" y="6729"/>
                      <a:pt x="20638" y="12962"/>
                      <a:pt x="16801" y="16799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1A384C">
                      <a:alpha val="0"/>
                    </a:srgbClr>
                  </a:gs>
                  <a:gs pos="100000">
                    <a:srgbClr val="1E2A41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4" name="Shape 4408"/>
              <p:cNvSpPr/>
              <p:nvPr/>
            </p:nvSpPr>
            <p:spPr>
              <a:xfrm>
                <a:off x="2818781" y="137807"/>
                <a:ext cx="24482" cy="1440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8011" extrusionOk="0">
                    <a:moveTo>
                      <a:pt x="21600" y="13087"/>
                    </a:moveTo>
                    <a:cubicBezTo>
                      <a:pt x="21098" y="10119"/>
                      <a:pt x="20051" y="7289"/>
                      <a:pt x="18416" y="4979"/>
                    </a:cubicBezTo>
                    <a:cubicBezTo>
                      <a:pt x="13731" y="-1660"/>
                      <a:pt x="6131" y="-1660"/>
                      <a:pt x="1446" y="4979"/>
                    </a:cubicBezTo>
                    <a:cubicBezTo>
                      <a:pt x="896" y="5744"/>
                      <a:pt x="416" y="6601"/>
                      <a:pt x="0" y="7473"/>
                    </a:cubicBezTo>
                    <a:cubicBezTo>
                      <a:pt x="637" y="9171"/>
                      <a:pt x="1457" y="10762"/>
                      <a:pt x="2472" y="12199"/>
                    </a:cubicBezTo>
                    <a:cubicBezTo>
                      <a:pt x="7718" y="19634"/>
                      <a:pt x="16084" y="19940"/>
                      <a:pt x="21600" y="13087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5" name="Shape 4409"/>
              <p:cNvSpPr/>
              <p:nvPr/>
            </p:nvSpPr>
            <p:spPr>
              <a:xfrm>
                <a:off x="2831309" y="125279"/>
                <a:ext cx="21454" cy="948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126" extrusionOk="0">
                    <a:moveTo>
                      <a:pt x="7563" y="811"/>
                    </a:moveTo>
                    <a:lnTo>
                      <a:pt x="9411" y="15557"/>
                    </a:lnTo>
                    <a:cubicBezTo>
                      <a:pt x="11844" y="14570"/>
                      <a:pt x="14437" y="15816"/>
                      <a:pt x="16476" y="19217"/>
                    </a:cubicBezTo>
                    <a:lnTo>
                      <a:pt x="21600" y="8417"/>
                    </a:lnTo>
                    <a:cubicBezTo>
                      <a:pt x="17652" y="1070"/>
                      <a:pt x="12411" y="-1474"/>
                      <a:pt x="7563" y="811"/>
                    </a:cubicBezTo>
                    <a:close/>
                    <a:moveTo>
                      <a:pt x="6159" y="1615"/>
                    </a:moveTo>
                    <a:lnTo>
                      <a:pt x="7995" y="16388"/>
                    </a:lnTo>
                    <a:cubicBezTo>
                      <a:pt x="6954" y="17218"/>
                      <a:pt x="5980" y="18464"/>
                      <a:pt x="5118" y="20126"/>
                    </a:cubicBezTo>
                    <a:lnTo>
                      <a:pt x="0" y="9326"/>
                    </a:lnTo>
                    <a:cubicBezTo>
                      <a:pt x="1805" y="5691"/>
                      <a:pt x="3917" y="3095"/>
                      <a:pt x="6159" y="161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135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6" name="Shape 4410"/>
              <p:cNvSpPr/>
              <p:nvPr/>
            </p:nvSpPr>
            <p:spPr>
              <a:xfrm>
                <a:off x="2831309" y="150335"/>
                <a:ext cx="6728" cy="514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35" h="19529" extrusionOk="0">
                    <a:moveTo>
                      <a:pt x="20138" y="12155"/>
                    </a:moveTo>
                    <a:cubicBezTo>
                      <a:pt x="19336" y="17379"/>
                      <a:pt x="14225" y="20579"/>
                      <a:pt x="8685" y="19214"/>
                    </a:cubicBezTo>
                    <a:cubicBezTo>
                      <a:pt x="3164" y="17897"/>
                      <a:pt x="-697" y="12626"/>
                      <a:pt x="105" y="7403"/>
                    </a:cubicBezTo>
                    <a:cubicBezTo>
                      <a:pt x="870" y="2179"/>
                      <a:pt x="5962" y="-1021"/>
                      <a:pt x="11521" y="297"/>
                    </a:cubicBezTo>
                    <a:cubicBezTo>
                      <a:pt x="17042" y="1614"/>
                      <a:pt x="20903" y="6885"/>
                      <a:pt x="20138" y="12155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7" name="Shape 4411"/>
              <p:cNvSpPr/>
              <p:nvPr/>
            </p:nvSpPr>
            <p:spPr>
              <a:xfrm>
                <a:off x="2831309" y="137807"/>
                <a:ext cx="3959" cy="30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45" h="19562" extrusionOk="0">
                    <a:moveTo>
                      <a:pt x="20149" y="12108"/>
                    </a:moveTo>
                    <a:cubicBezTo>
                      <a:pt x="19388" y="17369"/>
                      <a:pt x="14249" y="20557"/>
                      <a:pt x="8667" y="19282"/>
                    </a:cubicBezTo>
                    <a:cubicBezTo>
                      <a:pt x="3180" y="17847"/>
                      <a:pt x="-690" y="12587"/>
                      <a:pt x="103" y="7406"/>
                    </a:cubicBezTo>
                    <a:cubicBezTo>
                      <a:pt x="864" y="2145"/>
                      <a:pt x="6003" y="-1043"/>
                      <a:pt x="11553" y="312"/>
                    </a:cubicBezTo>
                    <a:cubicBezTo>
                      <a:pt x="17072" y="1587"/>
                      <a:pt x="20910" y="6848"/>
                      <a:pt x="20149" y="1210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8" name="Shape 4412"/>
              <p:cNvSpPr/>
              <p:nvPr/>
            </p:nvSpPr>
            <p:spPr>
              <a:xfrm>
                <a:off x="2843837" y="137807"/>
                <a:ext cx="2701" cy="207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0227" h="19673" extrusionOk="0">
                    <a:moveTo>
                      <a:pt x="20135" y="12224"/>
                    </a:moveTo>
                    <a:cubicBezTo>
                      <a:pt x="19345" y="17506"/>
                      <a:pt x="14235" y="20676"/>
                      <a:pt x="8661" y="19385"/>
                    </a:cubicBezTo>
                    <a:cubicBezTo>
                      <a:pt x="3133" y="18093"/>
                      <a:pt x="-722" y="12693"/>
                      <a:pt x="114" y="7411"/>
                    </a:cubicBezTo>
                    <a:cubicBezTo>
                      <a:pt x="857" y="2128"/>
                      <a:pt x="6013" y="-924"/>
                      <a:pt x="11495" y="250"/>
                    </a:cubicBezTo>
                    <a:cubicBezTo>
                      <a:pt x="17069" y="1659"/>
                      <a:pt x="20878" y="7059"/>
                      <a:pt x="20135" y="1222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3245431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39" name="Shape 4413"/>
              <p:cNvSpPr/>
              <p:nvPr/>
            </p:nvSpPr>
            <p:spPr>
              <a:xfrm>
                <a:off x="0" y="3144507"/>
                <a:ext cx="5669508" cy="10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70" y="21600"/>
                    </a:moveTo>
                    <a:lnTo>
                      <a:pt x="18030" y="21600"/>
                    </a:lnTo>
                    <a:cubicBezTo>
                      <a:pt x="19340" y="21600"/>
                      <a:pt x="21259" y="12547"/>
                      <a:pt x="21600" y="0"/>
                    </a:cubicBezTo>
                    <a:lnTo>
                      <a:pt x="0" y="0"/>
                    </a:lnTo>
                    <a:cubicBezTo>
                      <a:pt x="341" y="12547"/>
                      <a:pt x="2260" y="21600"/>
                      <a:pt x="357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2A3A8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0" name="Shape 4414"/>
              <p:cNvSpPr/>
              <p:nvPr/>
            </p:nvSpPr>
            <p:spPr>
              <a:xfrm>
                <a:off x="0" y="3144507"/>
                <a:ext cx="5669508" cy="10840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3570" y="21600"/>
                    </a:moveTo>
                    <a:lnTo>
                      <a:pt x="18030" y="21600"/>
                    </a:lnTo>
                    <a:cubicBezTo>
                      <a:pt x="19340" y="21600"/>
                      <a:pt x="21259" y="12547"/>
                      <a:pt x="21600" y="0"/>
                    </a:cubicBezTo>
                    <a:lnTo>
                      <a:pt x="0" y="0"/>
                    </a:lnTo>
                    <a:cubicBezTo>
                      <a:pt x="341" y="12547"/>
                      <a:pt x="2260" y="21600"/>
                      <a:pt x="3570" y="216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8797E">
                      <a:alpha val="0"/>
                    </a:srgbClr>
                  </a:gs>
                  <a:gs pos="100000">
                    <a:srgbClr val="78797E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1" name="Shape 4415"/>
              <p:cNvSpPr/>
              <p:nvPr/>
            </p:nvSpPr>
            <p:spPr>
              <a:xfrm>
                <a:off x="0" y="3131979"/>
                <a:ext cx="5681950" cy="1437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0" y="0"/>
                    </a:lnTo>
                    <a:lnTo>
                      <a:pt x="0" y="11122"/>
                    </a:lnTo>
                    <a:cubicBezTo>
                      <a:pt x="8" y="14633"/>
                      <a:pt x="19" y="18126"/>
                      <a:pt x="31" y="21600"/>
                    </a:cubicBezTo>
                    <a:lnTo>
                      <a:pt x="21584" y="21600"/>
                    </a:lnTo>
                    <a:cubicBezTo>
                      <a:pt x="21590" y="19964"/>
                      <a:pt x="21595" y="18346"/>
                      <a:pt x="21600" y="16729"/>
                    </a:cubicBezTo>
                    <a:cubicBezTo>
                      <a:pt x="21600" y="16729"/>
                      <a:pt x="21600" y="0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78797E">
                      <a:alpha val="0"/>
                    </a:srgbClr>
                  </a:gs>
                  <a:gs pos="100000">
                    <a:srgbClr val="78797E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2" name="Shape 4416"/>
              <p:cNvSpPr/>
              <p:nvPr/>
            </p:nvSpPr>
            <p:spPr>
              <a:xfrm>
                <a:off x="0" y="3144507"/>
                <a:ext cx="5669508" cy="3290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12607" y="0"/>
                    </a:lnTo>
                    <a:lnTo>
                      <a:pt x="8865" y="0"/>
                    </a:lnTo>
                    <a:lnTo>
                      <a:pt x="0" y="0"/>
                    </a:lnTo>
                    <a:cubicBezTo>
                      <a:pt x="41" y="4916"/>
                      <a:pt x="104" y="9679"/>
                      <a:pt x="185" y="14234"/>
                    </a:cubicBezTo>
                    <a:lnTo>
                      <a:pt x="8866" y="14234"/>
                    </a:lnTo>
                    <a:cubicBezTo>
                      <a:pt x="8936" y="20957"/>
                      <a:pt x="9087" y="21600"/>
                      <a:pt x="9185" y="21600"/>
                    </a:cubicBezTo>
                    <a:lnTo>
                      <a:pt x="10373" y="21600"/>
                    </a:lnTo>
                    <a:lnTo>
                      <a:pt x="10516" y="21600"/>
                    </a:lnTo>
                    <a:lnTo>
                      <a:pt x="12287" y="21600"/>
                    </a:lnTo>
                    <a:cubicBezTo>
                      <a:pt x="12384" y="21600"/>
                      <a:pt x="12535" y="20957"/>
                      <a:pt x="12605" y="14234"/>
                    </a:cubicBezTo>
                    <a:lnTo>
                      <a:pt x="21415" y="14234"/>
                    </a:lnTo>
                    <a:cubicBezTo>
                      <a:pt x="21496" y="9679"/>
                      <a:pt x="21559" y="4916"/>
                      <a:pt x="2160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FFFFF">
                      <a:alpha val="0"/>
                    </a:srgbClr>
                  </a:gs>
                  <a:gs pos="100000">
                    <a:srgbClr val="FFFFFF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3" name="Shape 4417"/>
              <p:cNvSpPr/>
              <p:nvPr/>
            </p:nvSpPr>
            <p:spPr>
              <a:xfrm>
                <a:off x="2355248" y="3131979"/>
                <a:ext cx="946759" cy="3026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lnTo>
                      <a:pt x="0" y="10617"/>
                    </a:lnTo>
                    <a:cubicBezTo>
                      <a:pt x="371" y="20919"/>
                      <a:pt x="876" y="21600"/>
                      <a:pt x="1513" y="21600"/>
                    </a:cubicBezTo>
                    <a:cubicBezTo>
                      <a:pt x="2014" y="21600"/>
                      <a:pt x="6673" y="21600"/>
                      <a:pt x="8626" y="21600"/>
                    </a:cubicBezTo>
                    <a:cubicBezTo>
                      <a:pt x="9152" y="21600"/>
                      <a:pt x="9482" y="21600"/>
                      <a:pt x="9482" y="21600"/>
                    </a:cubicBezTo>
                    <a:cubicBezTo>
                      <a:pt x="12053" y="21600"/>
                      <a:pt x="19560" y="21600"/>
                      <a:pt x="20087" y="21600"/>
                    </a:cubicBezTo>
                    <a:cubicBezTo>
                      <a:pt x="20724" y="21600"/>
                      <a:pt x="21229" y="20919"/>
                      <a:pt x="21600" y="10617"/>
                    </a:cubicBezTo>
                    <a:lnTo>
                      <a:pt x="21600" y="0"/>
                    </a:lnTo>
                    <a:cubicBezTo>
                      <a:pt x="21600" y="0"/>
                      <a:pt x="0" y="0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F6F7F8">
                      <a:alpha val="0"/>
                    </a:srgbClr>
                  </a:gs>
                  <a:gs pos="100000">
                    <a:srgbClr val="848589">
                      <a:alpha val="0"/>
                    </a:srgbClr>
                  </a:gs>
                </a:gsLst>
                <a:lin ang="38616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4" name="Shape 4418"/>
              <p:cNvSpPr/>
              <p:nvPr/>
            </p:nvSpPr>
            <p:spPr>
              <a:xfrm>
                <a:off x="2342720" y="3157035"/>
                <a:ext cx="966762" cy="2028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396" y="0"/>
                    </a:moveTo>
                    <a:cubicBezTo>
                      <a:pt x="21010" y="14109"/>
                      <a:pt x="20506" y="15295"/>
                      <a:pt x="19895" y="15295"/>
                    </a:cubicBezTo>
                    <a:lnTo>
                      <a:pt x="9509" y="15295"/>
                    </a:lnTo>
                    <a:lnTo>
                      <a:pt x="8671" y="15295"/>
                    </a:lnTo>
                    <a:lnTo>
                      <a:pt x="1705" y="15295"/>
                    </a:lnTo>
                    <a:cubicBezTo>
                      <a:pt x="1094" y="15295"/>
                      <a:pt x="590" y="14109"/>
                      <a:pt x="204" y="0"/>
                    </a:cubicBezTo>
                    <a:lnTo>
                      <a:pt x="0" y="0"/>
                    </a:lnTo>
                    <a:lnTo>
                      <a:pt x="3" y="143"/>
                    </a:lnTo>
                    <a:lnTo>
                      <a:pt x="48" y="2032"/>
                    </a:lnTo>
                    <a:cubicBezTo>
                      <a:pt x="476" y="20167"/>
                      <a:pt x="1028" y="21600"/>
                      <a:pt x="1705" y="21600"/>
                    </a:cubicBezTo>
                    <a:lnTo>
                      <a:pt x="8671" y="21600"/>
                    </a:lnTo>
                    <a:lnTo>
                      <a:pt x="9509" y="21600"/>
                    </a:lnTo>
                    <a:lnTo>
                      <a:pt x="19895" y="21600"/>
                    </a:lnTo>
                    <a:cubicBezTo>
                      <a:pt x="20572" y="21600"/>
                      <a:pt x="21124" y="20167"/>
                      <a:pt x="21552" y="2032"/>
                    </a:cubicBezTo>
                    <a:lnTo>
                      <a:pt x="21597" y="143"/>
                    </a:lnTo>
                    <a:lnTo>
                      <a:pt x="21600" y="0"/>
                    </a:lnTo>
                    <a:cubicBezTo>
                      <a:pt x="21600" y="0"/>
                      <a:pt x="21396" y="0"/>
                      <a:pt x="21396" y="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A5A7AA">
                      <a:alpha val="0"/>
                    </a:srgbClr>
                  </a:gs>
                  <a:gs pos="100000">
                    <a:srgbClr val="A5A7AA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5" name="Shape 4419"/>
              <p:cNvSpPr/>
              <p:nvPr/>
            </p:nvSpPr>
            <p:spPr>
              <a:xfrm>
                <a:off x="1866660" y="3194619"/>
                <a:ext cx="53345" cy="11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7" h="21600" extrusionOk="0">
                    <a:moveTo>
                      <a:pt x="21300" y="10800"/>
                    </a:moveTo>
                    <a:cubicBezTo>
                      <a:pt x="21459" y="16780"/>
                      <a:pt x="20525" y="21600"/>
                      <a:pt x="19220" y="21600"/>
                    </a:cubicBezTo>
                    <a:lnTo>
                      <a:pt x="2668" y="21600"/>
                    </a:lnTo>
                    <a:cubicBezTo>
                      <a:pt x="1362" y="21600"/>
                      <a:pt x="177" y="16780"/>
                      <a:pt x="18" y="10800"/>
                    </a:cubicBezTo>
                    <a:lnTo>
                      <a:pt x="18" y="10800"/>
                    </a:lnTo>
                    <a:cubicBezTo>
                      <a:pt x="-141" y="4820"/>
                      <a:pt x="790" y="0"/>
                      <a:pt x="2096" y="0"/>
                    </a:cubicBezTo>
                    <a:lnTo>
                      <a:pt x="18648" y="0"/>
                    </a:lnTo>
                    <a:cubicBezTo>
                      <a:pt x="19951" y="0"/>
                      <a:pt x="21139" y="4820"/>
                      <a:pt x="21300" y="10800"/>
                    </a:cubicBezTo>
                    <a:cubicBezTo>
                      <a:pt x="21300" y="10800"/>
                      <a:pt x="21300" y="10800"/>
                      <a:pt x="21300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6164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6" name="Shape 4420"/>
              <p:cNvSpPr/>
              <p:nvPr/>
            </p:nvSpPr>
            <p:spPr>
              <a:xfrm>
                <a:off x="3733320" y="3194619"/>
                <a:ext cx="53345" cy="118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317" h="21600" extrusionOk="0">
                    <a:moveTo>
                      <a:pt x="17" y="10800"/>
                    </a:moveTo>
                    <a:cubicBezTo>
                      <a:pt x="-139" y="16780"/>
                      <a:pt x="792" y="21600"/>
                      <a:pt x="2095" y="21600"/>
                    </a:cubicBezTo>
                    <a:lnTo>
                      <a:pt x="18650" y="21600"/>
                    </a:lnTo>
                    <a:cubicBezTo>
                      <a:pt x="19955" y="21600"/>
                      <a:pt x="21143" y="16780"/>
                      <a:pt x="21300" y="10800"/>
                    </a:cubicBezTo>
                    <a:lnTo>
                      <a:pt x="21300" y="10800"/>
                    </a:lnTo>
                    <a:cubicBezTo>
                      <a:pt x="21461" y="4820"/>
                      <a:pt x="20527" y="0"/>
                      <a:pt x="19222" y="0"/>
                    </a:cubicBezTo>
                    <a:lnTo>
                      <a:pt x="2672" y="0"/>
                    </a:lnTo>
                    <a:cubicBezTo>
                      <a:pt x="1367" y="0"/>
                      <a:pt x="179" y="4820"/>
                      <a:pt x="17" y="10800"/>
                    </a:cubicBezTo>
                    <a:cubicBezTo>
                      <a:pt x="17" y="10800"/>
                      <a:pt x="17" y="10800"/>
                      <a:pt x="17" y="10800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5E6164">
                      <a:alpha val="0"/>
                    </a:srgbClr>
                  </a:gs>
                  <a:gs pos="100000">
                    <a:srgbClr val="767678">
                      <a:alpha val="0"/>
                    </a:srgbClr>
                  </a:gs>
                </a:gsLst>
                <a:lin ang="54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7" name="Shape 4421"/>
              <p:cNvSpPr/>
              <p:nvPr/>
            </p:nvSpPr>
            <p:spPr>
              <a:xfrm>
                <a:off x="25055" y="3144507"/>
                <a:ext cx="5641211" cy="2105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8852" y="6062"/>
                    </a:moveTo>
                    <a:lnTo>
                      <a:pt x="8913" y="6062"/>
                    </a:lnTo>
                    <a:cubicBezTo>
                      <a:pt x="8980" y="20420"/>
                      <a:pt x="9067" y="21600"/>
                      <a:pt x="9174" y="21600"/>
                    </a:cubicBezTo>
                    <a:lnTo>
                      <a:pt x="10368" y="21600"/>
                    </a:lnTo>
                    <a:lnTo>
                      <a:pt x="10512" y="21600"/>
                    </a:lnTo>
                    <a:lnTo>
                      <a:pt x="12291" y="21600"/>
                    </a:lnTo>
                    <a:cubicBezTo>
                      <a:pt x="12398" y="21600"/>
                      <a:pt x="12486" y="20420"/>
                      <a:pt x="12552" y="6062"/>
                    </a:cubicBezTo>
                    <a:lnTo>
                      <a:pt x="12613" y="6062"/>
                    </a:lnTo>
                    <a:lnTo>
                      <a:pt x="21556" y="6062"/>
                    </a:lnTo>
                    <a:cubicBezTo>
                      <a:pt x="21571" y="4807"/>
                      <a:pt x="21587" y="2874"/>
                      <a:pt x="21600" y="0"/>
                    </a:cubicBezTo>
                    <a:lnTo>
                      <a:pt x="12613" y="0"/>
                    </a:lnTo>
                    <a:lnTo>
                      <a:pt x="12544" y="0"/>
                    </a:lnTo>
                    <a:cubicBezTo>
                      <a:pt x="12482" y="14521"/>
                      <a:pt x="12397" y="15525"/>
                      <a:pt x="12291" y="15525"/>
                    </a:cubicBezTo>
                    <a:cubicBezTo>
                      <a:pt x="12203" y="15525"/>
                      <a:pt x="10943" y="15525"/>
                      <a:pt x="10512" y="15525"/>
                    </a:cubicBezTo>
                    <a:cubicBezTo>
                      <a:pt x="10512" y="15525"/>
                      <a:pt x="10456" y="15525"/>
                      <a:pt x="10368" y="15525"/>
                    </a:cubicBezTo>
                    <a:cubicBezTo>
                      <a:pt x="10040" y="15525"/>
                      <a:pt x="9258" y="15525"/>
                      <a:pt x="9174" y="15525"/>
                    </a:cubicBezTo>
                    <a:cubicBezTo>
                      <a:pt x="9068" y="15525"/>
                      <a:pt x="8984" y="14521"/>
                      <a:pt x="8922" y="0"/>
                    </a:cubicBezTo>
                    <a:lnTo>
                      <a:pt x="8852" y="0"/>
                    </a:lnTo>
                    <a:lnTo>
                      <a:pt x="0" y="0"/>
                    </a:lnTo>
                    <a:cubicBezTo>
                      <a:pt x="0" y="0"/>
                      <a:pt x="16" y="3188"/>
                      <a:pt x="35" y="6062"/>
                    </a:cubicBezTo>
                    <a:cubicBezTo>
                      <a:pt x="35" y="6062"/>
                      <a:pt x="8852" y="6062"/>
                      <a:pt x="8852" y="6062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rgbClr val="C2C4C6">
                      <a:alpha val="0"/>
                    </a:srgbClr>
                  </a:gs>
                  <a:gs pos="100000">
                    <a:srgbClr val="C2C4C6">
                      <a:alpha val="0"/>
                    </a:srgbClr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  <p:sp>
            <p:nvSpPr>
              <p:cNvPr id="48" name="Shape 4422"/>
              <p:cNvSpPr/>
              <p:nvPr/>
            </p:nvSpPr>
            <p:spPr>
              <a:xfrm>
                <a:off x="751675" y="225502"/>
                <a:ext cx="4182393" cy="26202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21551"/>
                    </a:moveTo>
                    <a:cubicBezTo>
                      <a:pt x="21600" y="21578"/>
                      <a:pt x="21586" y="21600"/>
                      <a:pt x="21569" y="21600"/>
                    </a:cubicBezTo>
                    <a:lnTo>
                      <a:pt x="31" y="21600"/>
                    </a:lnTo>
                    <a:cubicBezTo>
                      <a:pt x="14" y="21600"/>
                      <a:pt x="0" y="21578"/>
                      <a:pt x="0" y="21551"/>
                    </a:cubicBezTo>
                    <a:lnTo>
                      <a:pt x="0" y="49"/>
                    </a:lnTo>
                    <a:cubicBezTo>
                      <a:pt x="0" y="22"/>
                      <a:pt x="14" y="0"/>
                      <a:pt x="31" y="0"/>
                    </a:cubicBezTo>
                    <a:lnTo>
                      <a:pt x="21569" y="0"/>
                    </a:lnTo>
                    <a:cubicBezTo>
                      <a:pt x="21586" y="0"/>
                      <a:pt x="21600" y="22"/>
                      <a:pt x="21600" y="49"/>
                    </a:cubicBezTo>
                    <a:cubicBezTo>
                      <a:pt x="21600" y="49"/>
                      <a:pt x="21600" y="21551"/>
                      <a:pt x="21600" y="21551"/>
                    </a:cubicBezTo>
                    <a:close/>
                  </a:path>
                </a:pathLst>
              </a:custGeom>
              <a:solidFill>
                <a:srgbClr val="FFFFFF"/>
              </a:solidFill>
              <a:ln w="12700" cap="flat">
                <a:solidFill>
                  <a:srgbClr val="7D7F82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defTabSz="171450"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  <a:latin typeface="Gill Sans"/>
                    <a:ea typeface="Gill Sans"/>
                    <a:cs typeface="Gill Sans"/>
                    <a:sym typeface="Gill Sans"/>
                  </a:defRPr>
                </a:pPr>
                <a:endParaRPr/>
              </a:p>
            </p:txBody>
          </p:sp>
        </p:grpSp>
        <p:sp>
          <p:nvSpPr>
            <p:cNvPr id="15" name="Shape 4426"/>
            <p:cNvSpPr/>
            <p:nvPr/>
          </p:nvSpPr>
          <p:spPr>
            <a:xfrm>
              <a:off x="2593279" y="53959"/>
              <a:ext cx="2508014" cy="3064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266"/>
                  </a:moveTo>
                  <a:lnTo>
                    <a:pt x="21600" y="21236"/>
                  </a:lnTo>
                  <a:lnTo>
                    <a:pt x="21600" y="21100"/>
                  </a:lnTo>
                  <a:lnTo>
                    <a:pt x="21600" y="834"/>
                  </a:lnTo>
                  <a:cubicBezTo>
                    <a:pt x="21600" y="374"/>
                    <a:pt x="21143" y="0"/>
                    <a:pt x="20581" y="0"/>
                  </a:cubicBezTo>
                  <a:lnTo>
                    <a:pt x="14299" y="0"/>
                  </a:lnTo>
                  <a:lnTo>
                    <a:pt x="0" y="21600"/>
                  </a:lnTo>
                  <a:lnTo>
                    <a:pt x="21192" y="21600"/>
                  </a:lnTo>
                  <a:cubicBezTo>
                    <a:pt x="21417" y="21600"/>
                    <a:pt x="21600" y="21450"/>
                    <a:pt x="21600" y="21266"/>
                  </a:cubicBezTo>
                  <a:close/>
                </a:path>
              </a:pathLst>
            </a:custGeom>
            <a:solidFill>
              <a:srgbClr val="FFFFFF">
                <a:alpha val="40000"/>
              </a:srgbClr>
            </a:solidFill>
            <a:ln w="12700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defTabSz="171450"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/>
            </a:p>
          </p:txBody>
        </p:sp>
      </p:grpSp>
      <p:sp>
        <p:nvSpPr>
          <p:cNvPr id="185" name="Picture Placeholder 3"/>
          <p:cNvSpPr>
            <a:spLocks noGrp="1"/>
          </p:cNvSpPr>
          <p:nvPr userDrawn="1">
            <p:ph type="pic" sz="quarter" idx="14"/>
          </p:nvPr>
        </p:nvSpPr>
        <p:spPr>
          <a:xfrm>
            <a:off x="509822" y="3985805"/>
            <a:ext cx="2182117" cy="135599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8064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3285034 h 6858000"/>
              <a:gd name="connsiteX3" fmla="*/ 2543514 w 12192000"/>
              <a:gd name="connsiteY3" fmla="*/ 3285034 h 6858000"/>
              <a:gd name="connsiteX4" fmla="*/ 1447800 w 12192000"/>
              <a:gd name="connsiteY4" fmla="*/ 4380748 h 6858000"/>
              <a:gd name="connsiteX5" fmla="*/ 14478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3285034"/>
                </a:lnTo>
                <a:lnTo>
                  <a:pt x="2543514" y="3285034"/>
                </a:lnTo>
                <a:cubicBezTo>
                  <a:pt x="1938368" y="3285034"/>
                  <a:pt x="1447800" y="3775602"/>
                  <a:pt x="1447800" y="4380748"/>
                </a:cubicBezTo>
                <a:lnTo>
                  <a:pt x="14478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484817"/>
            <a:ext cx="10515600" cy="7571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4C449-D347-4F01-A372-7C3DE6085B3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3644900" y="1241947"/>
            <a:ext cx="4902200" cy="406400"/>
          </a:xfrm>
        </p:spPr>
        <p:txBody>
          <a:bodyPr anchor="ctr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4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823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26" Type="http://schemas.openxmlformats.org/officeDocument/2006/relationships/slideLayout" Target="../slideLayouts/slideLayout38.xml"/><Relationship Id="rId39" Type="http://schemas.openxmlformats.org/officeDocument/2006/relationships/slideLayout" Target="../slideLayouts/slideLayout51.xml"/><Relationship Id="rId21" Type="http://schemas.openxmlformats.org/officeDocument/2006/relationships/slideLayout" Target="../slideLayouts/slideLayout33.xml"/><Relationship Id="rId34" Type="http://schemas.openxmlformats.org/officeDocument/2006/relationships/slideLayout" Target="../slideLayouts/slideLayout46.xml"/><Relationship Id="rId42" Type="http://schemas.openxmlformats.org/officeDocument/2006/relationships/slideLayout" Target="../slideLayouts/slideLayout54.xml"/><Relationship Id="rId47" Type="http://schemas.openxmlformats.org/officeDocument/2006/relationships/slideLayout" Target="../slideLayouts/slideLayout59.xml"/><Relationship Id="rId50" Type="http://schemas.openxmlformats.org/officeDocument/2006/relationships/slideLayout" Target="../slideLayouts/slideLayout62.xml"/><Relationship Id="rId55" Type="http://schemas.openxmlformats.org/officeDocument/2006/relationships/slideLayout" Target="../slideLayouts/slideLayout67.xml"/><Relationship Id="rId63" Type="http://schemas.openxmlformats.org/officeDocument/2006/relationships/slideLayout" Target="../slideLayouts/slideLayout75.xml"/><Relationship Id="rId68" Type="http://schemas.openxmlformats.org/officeDocument/2006/relationships/theme" Target="../theme/theme2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9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24" Type="http://schemas.openxmlformats.org/officeDocument/2006/relationships/slideLayout" Target="../slideLayouts/slideLayout36.xml"/><Relationship Id="rId32" Type="http://schemas.openxmlformats.org/officeDocument/2006/relationships/slideLayout" Target="../slideLayouts/slideLayout44.xml"/><Relationship Id="rId37" Type="http://schemas.openxmlformats.org/officeDocument/2006/relationships/slideLayout" Target="../slideLayouts/slideLayout49.xml"/><Relationship Id="rId40" Type="http://schemas.openxmlformats.org/officeDocument/2006/relationships/slideLayout" Target="../slideLayouts/slideLayout52.xml"/><Relationship Id="rId45" Type="http://schemas.openxmlformats.org/officeDocument/2006/relationships/slideLayout" Target="../slideLayouts/slideLayout57.xml"/><Relationship Id="rId53" Type="http://schemas.openxmlformats.org/officeDocument/2006/relationships/slideLayout" Target="../slideLayouts/slideLayout65.xml"/><Relationship Id="rId58" Type="http://schemas.openxmlformats.org/officeDocument/2006/relationships/slideLayout" Target="../slideLayouts/slideLayout70.xml"/><Relationship Id="rId66" Type="http://schemas.openxmlformats.org/officeDocument/2006/relationships/slideLayout" Target="../slideLayouts/slideLayout78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23" Type="http://schemas.openxmlformats.org/officeDocument/2006/relationships/slideLayout" Target="../slideLayouts/slideLayout35.xml"/><Relationship Id="rId28" Type="http://schemas.openxmlformats.org/officeDocument/2006/relationships/slideLayout" Target="../slideLayouts/slideLayout40.xml"/><Relationship Id="rId36" Type="http://schemas.openxmlformats.org/officeDocument/2006/relationships/slideLayout" Target="../slideLayouts/slideLayout48.xml"/><Relationship Id="rId49" Type="http://schemas.openxmlformats.org/officeDocument/2006/relationships/slideLayout" Target="../slideLayouts/slideLayout61.xml"/><Relationship Id="rId57" Type="http://schemas.openxmlformats.org/officeDocument/2006/relationships/slideLayout" Target="../slideLayouts/slideLayout69.xml"/><Relationship Id="rId61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31" Type="http://schemas.openxmlformats.org/officeDocument/2006/relationships/slideLayout" Target="../slideLayouts/slideLayout43.xml"/><Relationship Id="rId44" Type="http://schemas.openxmlformats.org/officeDocument/2006/relationships/slideLayout" Target="../slideLayouts/slideLayout56.xml"/><Relationship Id="rId52" Type="http://schemas.openxmlformats.org/officeDocument/2006/relationships/slideLayout" Target="../slideLayouts/slideLayout64.xml"/><Relationship Id="rId60" Type="http://schemas.openxmlformats.org/officeDocument/2006/relationships/slideLayout" Target="../slideLayouts/slideLayout72.xml"/><Relationship Id="rId65" Type="http://schemas.openxmlformats.org/officeDocument/2006/relationships/slideLayout" Target="../slideLayouts/slideLayout77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Relationship Id="rId22" Type="http://schemas.openxmlformats.org/officeDocument/2006/relationships/slideLayout" Target="../slideLayouts/slideLayout34.xml"/><Relationship Id="rId27" Type="http://schemas.openxmlformats.org/officeDocument/2006/relationships/slideLayout" Target="../slideLayouts/slideLayout39.xml"/><Relationship Id="rId30" Type="http://schemas.openxmlformats.org/officeDocument/2006/relationships/slideLayout" Target="../slideLayouts/slideLayout42.xml"/><Relationship Id="rId35" Type="http://schemas.openxmlformats.org/officeDocument/2006/relationships/slideLayout" Target="../slideLayouts/slideLayout47.xml"/><Relationship Id="rId43" Type="http://schemas.openxmlformats.org/officeDocument/2006/relationships/slideLayout" Target="../slideLayouts/slideLayout55.xml"/><Relationship Id="rId48" Type="http://schemas.openxmlformats.org/officeDocument/2006/relationships/slideLayout" Target="../slideLayouts/slideLayout60.xml"/><Relationship Id="rId56" Type="http://schemas.openxmlformats.org/officeDocument/2006/relationships/slideLayout" Target="../slideLayouts/slideLayout68.xml"/><Relationship Id="rId64" Type="http://schemas.openxmlformats.org/officeDocument/2006/relationships/slideLayout" Target="../slideLayouts/slideLayout76.xml"/><Relationship Id="rId8" Type="http://schemas.openxmlformats.org/officeDocument/2006/relationships/slideLayout" Target="../slideLayouts/slideLayout20.xml"/><Relationship Id="rId51" Type="http://schemas.openxmlformats.org/officeDocument/2006/relationships/slideLayout" Target="../slideLayouts/slideLayout63.xml"/><Relationship Id="rId3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5" Type="http://schemas.openxmlformats.org/officeDocument/2006/relationships/slideLayout" Target="../slideLayouts/slideLayout37.xml"/><Relationship Id="rId33" Type="http://schemas.openxmlformats.org/officeDocument/2006/relationships/slideLayout" Target="../slideLayouts/slideLayout45.xml"/><Relationship Id="rId38" Type="http://schemas.openxmlformats.org/officeDocument/2006/relationships/slideLayout" Target="../slideLayouts/slideLayout50.xml"/><Relationship Id="rId46" Type="http://schemas.openxmlformats.org/officeDocument/2006/relationships/slideLayout" Target="../slideLayouts/slideLayout58.xml"/><Relationship Id="rId59" Type="http://schemas.openxmlformats.org/officeDocument/2006/relationships/slideLayout" Target="../slideLayouts/slideLayout71.xml"/><Relationship Id="rId67" Type="http://schemas.openxmlformats.org/officeDocument/2006/relationships/slideLayout" Target="../slideLayouts/slideLayout79.xml"/><Relationship Id="rId20" Type="http://schemas.openxmlformats.org/officeDocument/2006/relationships/slideLayout" Target="../slideLayouts/slideLayout32.xml"/><Relationship Id="rId41" Type="http://schemas.openxmlformats.org/officeDocument/2006/relationships/slideLayout" Target="../slideLayouts/slideLayout53.xml"/><Relationship Id="rId54" Type="http://schemas.openxmlformats.org/officeDocument/2006/relationships/slideLayout" Target="../slideLayouts/slideLayout66.xml"/><Relationship Id="rId62" Type="http://schemas.openxmlformats.org/officeDocument/2006/relationships/slideLayout" Target="../slideLayouts/slideLayout74.xml"/></Relationships>
</file>

<file path=ppt/slideMasters/_rels/slideMaster3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92.xml"/><Relationship Id="rId18" Type="http://schemas.openxmlformats.org/officeDocument/2006/relationships/slideLayout" Target="../slideLayouts/slideLayout97.xml"/><Relationship Id="rId26" Type="http://schemas.openxmlformats.org/officeDocument/2006/relationships/slideLayout" Target="../slideLayouts/slideLayout105.xml"/><Relationship Id="rId39" Type="http://schemas.openxmlformats.org/officeDocument/2006/relationships/slideLayout" Target="../slideLayouts/slideLayout118.xml"/><Relationship Id="rId21" Type="http://schemas.openxmlformats.org/officeDocument/2006/relationships/slideLayout" Target="../slideLayouts/slideLayout100.xml"/><Relationship Id="rId34" Type="http://schemas.openxmlformats.org/officeDocument/2006/relationships/slideLayout" Target="../slideLayouts/slideLayout113.xml"/><Relationship Id="rId42" Type="http://schemas.openxmlformats.org/officeDocument/2006/relationships/slideLayout" Target="../slideLayouts/slideLayout121.xml"/><Relationship Id="rId47" Type="http://schemas.openxmlformats.org/officeDocument/2006/relationships/slideLayout" Target="../slideLayouts/slideLayout126.xml"/><Relationship Id="rId50" Type="http://schemas.openxmlformats.org/officeDocument/2006/relationships/slideLayout" Target="../slideLayouts/slideLayout129.xml"/><Relationship Id="rId55" Type="http://schemas.openxmlformats.org/officeDocument/2006/relationships/slideLayout" Target="../slideLayouts/slideLayout134.xml"/><Relationship Id="rId63" Type="http://schemas.openxmlformats.org/officeDocument/2006/relationships/slideLayout" Target="../slideLayouts/slideLayout142.xml"/><Relationship Id="rId68" Type="http://schemas.openxmlformats.org/officeDocument/2006/relationships/theme" Target="../theme/theme3.xml"/><Relationship Id="rId7" Type="http://schemas.openxmlformats.org/officeDocument/2006/relationships/slideLayout" Target="../slideLayouts/slideLayout86.xml"/><Relationship Id="rId2" Type="http://schemas.openxmlformats.org/officeDocument/2006/relationships/slideLayout" Target="../slideLayouts/slideLayout81.xml"/><Relationship Id="rId16" Type="http://schemas.openxmlformats.org/officeDocument/2006/relationships/slideLayout" Target="../slideLayouts/slideLayout95.xml"/><Relationship Id="rId29" Type="http://schemas.openxmlformats.org/officeDocument/2006/relationships/slideLayout" Target="../slideLayouts/slideLayout108.xml"/><Relationship Id="rId1" Type="http://schemas.openxmlformats.org/officeDocument/2006/relationships/slideLayout" Target="../slideLayouts/slideLayout80.xml"/><Relationship Id="rId6" Type="http://schemas.openxmlformats.org/officeDocument/2006/relationships/slideLayout" Target="../slideLayouts/slideLayout85.xml"/><Relationship Id="rId11" Type="http://schemas.openxmlformats.org/officeDocument/2006/relationships/slideLayout" Target="../slideLayouts/slideLayout90.xml"/><Relationship Id="rId24" Type="http://schemas.openxmlformats.org/officeDocument/2006/relationships/slideLayout" Target="../slideLayouts/slideLayout103.xml"/><Relationship Id="rId32" Type="http://schemas.openxmlformats.org/officeDocument/2006/relationships/slideLayout" Target="../slideLayouts/slideLayout111.xml"/><Relationship Id="rId37" Type="http://schemas.openxmlformats.org/officeDocument/2006/relationships/slideLayout" Target="../slideLayouts/slideLayout116.xml"/><Relationship Id="rId40" Type="http://schemas.openxmlformats.org/officeDocument/2006/relationships/slideLayout" Target="../slideLayouts/slideLayout119.xml"/><Relationship Id="rId45" Type="http://schemas.openxmlformats.org/officeDocument/2006/relationships/slideLayout" Target="../slideLayouts/slideLayout124.xml"/><Relationship Id="rId53" Type="http://schemas.openxmlformats.org/officeDocument/2006/relationships/slideLayout" Target="../slideLayouts/slideLayout132.xml"/><Relationship Id="rId58" Type="http://schemas.openxmlformats.org/officeDocument/2006/relationships/slideLayout" Target="../slideLayouts/slideLayout137.xml"/><Relationship Id="rId66" Type="http://schemas.openxmlformats.org/officeDocument/2006/relationships/slideLayout" Target="../slideLayouts/slideLayout145.xml"/><Relationship Id="rId5" Type="http://schemas.openxmlformats.org/officeDocument/2006/relationships/slideLayout" Target="../slideLayouts/slideLayout84.xml"/><Relationship Id="rId15" Type="http://schemas.openxmlformats.org/officeDocument/2006/relationships/slideLayout" Target="../slideLayouts/slideLayout94.xml"/><Relationship Id="rId23" Type="http://schemas.openxmlformats.org/officeDocument/2006/relationships/slideLayout" Target="../slideLayouts/slideLayout102.xml"/><Relationship Id="rId28" Type="http://schemas.openxmlformats.org/officeDocument/2006/relationships/slideLayout" Target="../slideLayouts/slideLayout107.xml"/><Relationship Id="rId36" Type="http://schemas.openxmlformats.org/officeDocument/2006/relationships/slideLayout" Target="../slideLayouts/slideLayout115.xml"/><Relationship Id="rId49" Type="http://schemas.openxmlformats.org/officeDocument/2006/relationships/slideLayout" Target="../slideLayouts/slideLayout128.xml"/><Relationship Id="rId57" Type="http://schemas.openxmlformats.org/officeDocument/2006/relationships/slideLayout" Target="../slideLayouts/slideLayout136.xml"/><Relationship Id="rId61" Type="http://schemas.openxmlformats.org/officeDocument/2006/relationships/slideLayout" Target="../slideLayouts/slideLayout140.xml"/><Relationship Id="rId10" Type="http://schemas.openxmlformats.org/officeDocument/2006/relationships/slideLayout" Target="../slideLayouts/slideLayout89.xml"/><Relationship Id="rId19" Type="http://schemas.openxmlformats.org/officeDocument/2006/relationships/slideLayout" Target="../slideLayouts/slideLayout98.xml"/><Relationship Id="rId31" Type="http://schemas.openxmlformats.org/officeDocument/2006/relationships/slideLayout" Target="../slideLayouts/slideLayout110.xml"/><Relationship Id="rId44" Type="http://schemas.openxmlformats.org/officeDocument/2006/relationships/slideLayout" Target="../slideLayouts/slideLayout123.xml"/><Relationship Id="rId52" Type="http://schemas.openxmlformats.org/officeDocument/2006/relationships/slideLayout" Target="../slideLayouts/slideLayout131.xml"/><Relationship Id="rId60" Type="http://schemas.openxmlformats.org/officeDocument/2006/relationships/slideLayout" Target="../slideLayouts/slideLayout139.xml"/><Relationship Id="rId65" Type="http://schemas.openxmlformats.org/officeDocument/2006/relationships/slideLayout" Target="../slideLayouts/slideLayout144.xml"/><Relationship Id="rId4" Type="http://schemas.openxmlformats.org/officeDocument/2006/relationships/slideLayout" Target="../slideLayouts/slideLayout83.xml"/><Relationship Id="rId9" Type="http://schemas.openxmlformats.org/officeDocument/2006/relationships/slideLayout" Target="../slideLayouts/slideLayout88.xml"/><Relationship Id="rId14" Type="http://schemas.openxmlformats.org/officeDocument/2006/relationships/slideLayout" Target="../slideLayouts/slideLayout93.xml"/><Relationship Id="rId22" Type="http://schemas.openxmlformats.org/officeDocument/2006/relationships/slideLayout" Target="../slideLayouts/slideLayout101.xml"/><Relationship Id="rId27" Type="http://schemas.openxmlformats.org/officeDocument/2006/relationships/slideLayout" Target="../slideLayouts/slideLayout106.xml"/><Relationship Id="rId30" Type="http://schemas.openxmlformats.org/officeDocument/2006/relationships/slideLayout" Target="../slideLayouts/slideLayout109.xml"/><Relationship Id="rId35" Type="http://schemas.openxmlformats.org/officeDocument/2006/relationships/slideLayout" Target="../slideLayouts/slideLayout114.xml"/><Relationship Id="rId43" Type="http://schemas.openxmlformats.org/officeDocument/2006/relationships/slideLayout" Target="../slideLayouts/slideLayout122.xml"/><Relationship Id="rId48" Type="http://schemas.openxmlformats.org/officeDocument/2006/relationships/slideLayout" Target="../slideLayouts/slideLayout127.xml"/><Relationship Id="rId56" Type="http://schemas.openxmlformats.org/officeDocument/2006/relationships/slideLayout" Target="../slideLayouts/slideLayout135.xml"/><Relationship Id="rId64" Type="http://schemas.openxmlformats.org/officeDocument/2006/relationships/slideLayout" Target="../slideLayouts/slideLayout143.xml"/><Relationship Id="rId8" Type="http://schemas.openxmlformats.org/officeDocument/2006/relationships/slideLayout" Target="../slideLayouts/slideLayout87.xml"/><Relationship Id="rId51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91.xml"/><Relationship Id="rId17" Type="http://schemas.openxmlformats.org/officeDocument/2006/relationships/slideLayout" Target="../slideLayouts/slideLayout96.xml"/><Relationship Id="rId25" Type="http://schemas.openxmlformats.org/officeDocument/2006/relationships/slideLayout" Target="../slideLayouts/slideLayout104.xml"/><Relationship Id="rId33" Type="http://schemas.openxmlformats.org/officeDocument/2006/relationships/slideLayout" Target="../slideLayouts/slideLayout112.xml"/><Relationship Id="rId38" Type="http://schemas.openxmlformats.org/officeDocument/2006/relationships/slideLayout" Target="../slideLayouts/slideLayout117.xml"/><Relationship Id="rId46" Type="http://schemas.openxmlformats.org/officeDocument/2006/relationships/slideLayout" Target="../slideLayouts/slideLayout125.xml"/><Relationship Id="rId59" Type="http://schemas.openxmlformats.org/officeDocument/2006/relationships/slideLayout" Target="../slideLayouts/slideLayout138.xml"/><Relationship Id="rId67" Type="http://schemas.openxmlformats.org/officeDocument/2006/relationships/slideLayout" Target="../slideLayouts/slideLayout146.xml"/><Relationship Id="rId20" Type="http://schemas.openxmlformats.org/officeDocument/2006/relationships/slideLayout" Target="../slideLayouts/slideLayout99.xml"/><Relationship Id="rId41" Type="http://schemas.openxmlformats.org/officeDocument/2006/relationships/slideLayout" Target="../slideLayouts/slideLayout120.xml"/><Relationship Id="rId54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141.xml"/></Relationships>
</file>

<file path=ppt/slideMasters/_rels/slideMaster4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59.xml"/><Relationship Id="rId18" Type="http://schemas.openxmlformats.org/officeDocument/2006/relationships/slideLayout" Target="../slideLayouts/slideLayout164.xml"/><Relationship Id="rId26" Type="http://schemas.openxmlformats.org/officeDocument/2006/relationships/slideLayout" Target="../slideLayouts/slideLayout172.xml"/><Relationship Id="rId39" Type="http://schemas.openxmlformats.org/officeDocument/2006/relationships/slideLayout" Target="../slideLayouts/slideLayout185.xml"/><Relationship Id="rId21" Type="http://schemas.openxmlformats.org/officeDocument/2006/relationships/slideLayout" Target="../slideLayouts/slideLayout167.xml"/><Relationship Id="rId34" Type="http://schemas.openxmlformats.org/officeDocument/2006/relationships/slideLayout" Target="../slideLayouts/slideLayout180.xml"/><Relationship Id="rId42" Type="http://schemas.openxmlformats.org/officeDocument/2006/relationships/slideLayout" Target="../slideLayouts/slideLayout188.xml"/><Relationship Id="rId47" Type="http://schemas.openxmlformats.org/officeDocument/2006/relationships/slideLayout" Target="../slideLayouts/slideLayout193.xml"/><Relationship Id="rId50" Type="http://schemas.openxmlformats.org/officeDocument/2006/relationships/slideLayout" Target="../slideLayouts/slideLayout196.xml"/><Relationship Id="rId55" Type="http://schemas.openxmlformats.org/officeDocument/2006/relationships/slideLayout" Target="../slideLayouts/slideLayout201.xml"/><Relationship Id="rId63" Type="http://schemas.openxmlformats.org/officeDocument/2006/relationships/slideLayout" Target="../slideLayouts/slideLayout209.xml"/><Relationship Id="rId68" Type="http://schemas.openxmlformats.org/officeDocument/2006/relationships/theme" Target="../theme/theme4.xml"/><Relationship Id="rId7" Type="http://schemas.openxmlformats.org/officeDocument/2006/relationships/slideLayout" Target="../slideLayouts/slideLayout153.xml"/><Relationship Id="rId2" Type="http://schemas.openxmlformats.org/officeDocument/2006/relationships/slideLayout" Target="../slideLayouts/slideLayout148.xml"/><Relationship Id="rId16" Type="http://schemas.openxmlformats.org/officeDocument/2006/relationships/slideLayout" Target="../slideLayouts/slideLayout162.xml"/><Relationship Id="rId29" Type="http://schemas.openxmlformats.org/officeDocument/2006/relationships/slideLayout" Target="../slideLayouts/slideLayout175.xml"/><Relationship Id="rId1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152.xml"/><Relationship Id="rId11" Type="http://schemas.openxmlformats.org/officeDocument/2006/relationships/slideLayout" Target="../slideLayouts/slideLayout157.xml"/><Relationship Id="rId24" Type="http://schemas.openxmlformats.org/officeDocument/2006/relationships/slideLayout" Target="../slideLayouts/slideLayout170.xml"/><Relationship Id="rId32" Type="http://schemas.openxmlformats.org/officeDocument/2006/relationships/slideLayout" Target="../slideLayouts/slideLayout178.xml"/><Relationship Id="rId37" Type="http://schemas.openxmlformats.org/officeDocument/2006/relationships/slideLayout" Target="../slideLayouts/slideLayout183.xml"/><Relationship Id="rId40" Type="http://schemas.openxmlformats.org/officeDocument/2006/relationships/slideLayout" Target="../slideLayouts/slideLayout186.xml"/><Relationship Id="rId45" Type="http://schemas.openxmlformats.org/officeDocument/2006/relationships/slideLayout" Target="../slideLayouts/slideLayout191.xml"/><Relationship Id="rId53" Type="http://schemas.openxmlformats.org/officeDocument/2006/relationships/slideLayout" Target="../slideLayouts/slideLayout199.xml"/><Relationship Id="rId58" Type="http://schemas.openxmlformats.org/officeDocument/2006/relationships/slideLayout" Target="../slideLayouts/slideLayout204.xml"/><Relationship Id="rId66" Type="http://schemas.openxmlformats.org/officeDocument/2006/relationships/slideLayout" Target="../slideLayouts/slideLayout212.xml"/><Relationship Id="rId5" Type="http://schemas.openxmlformats.org/officeDocument/2006/relationships/slideLayout" Target="../slideLayouts/slideLayout151.xml"/><Relationship Id="rId15" Type="http://schemas.openxmlformats.org/officeDocument/2006/relationships/slideLayout" Target="../slideLayouts/slideLayout161.xml"/><Relationship Id="rId23" Type="http://schemas.openxmlformats.org/officeDocument/2006/relationships/slideLayout" Target="../slideLayouts/slideLayout169.xml"/><Relationship Id="rId28" Type="http://schemas.openxmlformats.org/officeDocument/2006/relationships/slideLayout" Target="../slideLayouts/slideLayout174.xml"/><Relationship Id="rId36" Type="http://schemas.openxmlformats.org/officeDocument/2006/relationships/slideLayout" Target="../slideLayouts/slideLayout182.xml"/><Relationship Id="rId49" Type="http://schemas.openxmlformats.org/officeDocument/2006/relationships/slideLayout" Target="../slideLayouts/slideLayout195.xml"/><Relationship Id="rId57" Type="http://schemas.openxmlformats.org/officeDocument/2006/relationships/slideLayout" Target="../slideLayouts/slideLayout203.xml"/><Relationship Id="rId61" Type="http://schemas.openxmlformats.org/officeDocument/2006/relationships/slideLayout" Target="../slideLayouts/slideLayout207.xml"/><Relationship Id="rId10" Type="http://schemas.openxmlformats.org/officeDocument/2006/relationships/slideLayout" Target="../slideLayouts/slideLayout156.xml"/><Relationship Id="rId19" Type="http://schemas.openxmlformats.org/officeDocument/2006/relationships/slideLayout" Target="../slideLayouts/slideLayout165.xml"/><Relationship Id="rId31" Type="http://schemas.openxmlformats.org/officeDocument/2006/relationships/slideLayout" Target="../slideLayouts/slideLayout177.xml"/><Relationship Id="rId44" Type="http://schemas.openxmlformats.org/officeDocument/2006/relationships/slideLayout" Target="../slideLayouts/slideLayout190.xml"/><Relationship Id="rId52" Type="http://schemas.openxmlformats.org/officeDocument/2006/relationships/slideLayout" Target="../slideLayouts/slideLayout198.xml"/><Relationship Id="rId60" Type="http://schemas.openxmlformats.org/officeDocument/2006/relationships/slideLayout" Target="../slideLayouts/slideLayout206.xml"/><Relationship Id="rId65" Type="http://schemas.openxmlformats.org/officeDocument/2006/relationships/slideLayout" Target="../slideLayouts/slideLayout211.xml"/><Relationship Id="rId4" Type="http://schemas.openxmlformats.org/officeDocument/2006/relationships/slideLayout" Target="../slideLayouts/slideLayout150.xml"/><Relationship Id="rId9" Type="http://schemas.openxmlformats.org/officeDocument/2006/relationships/slideLayout" Target="../slideLayouts/slideLayout155.xml"/><Relationship Id="rId14" Type="http://schemas.openxmlformats.org/officeDocument/2006/relationships/slideLayout" Target="../slideLayouts/slideLayout160.xml"/><Relationship Id="rId22" Type="http://schemas.openxmlformats.org/officeDocument/2006/relationships/slideLayout" Target="../slideLayouts/slideLayout168.xml"/><Relationship Id="rId27" Type="http://schemas.openxmlformats.org/officeDocument/2006/relationships/slideLayout" Target="../slideLayouts/slideLayout173.xml"/><Relationship Id="rId30" Type="http://schemas.openxmlformats.org/officeDocument/2006/relationships/slideLayout" Target="../slideLayouts/slideLayout176.xml"/><Relationship Id="rId35" Type="http://schemas.openxmlformats.org/officeDocument/2006/relationships/slideLayout" Target="../slideLayouts/slideLayout181.xml"/><Relationship Id="rId43" Type="http://schemas.openxmlformats.org/officeDocument/2006/relationships/slideLayout" Target="../slideLayouts/slideLayout189.xml"/><Relationship Id="rId48" Type="http://schemas.openxmlformats.org/officeDocument/2006/relationships/slideLayout" Target="../slideLayouts/slideLayout194.xml"/><Relationship Id="rId56" Type="http://schemas.openxmlformats.org/officeDocument/2006/relationships/slideLayout" Target="../slideLayouts/slideLayout202.xml"/><Relationship Id="rId64" Type="http://schemas.openxmlformats.org/officeDocument/2006/relationships/slideLayout" Target="../slideLayouts/slideLayout210.xml"/><Relationship Id="rId8" Type="http://schemas.openxmlformats.org/officeDocument/2006/relationships/slideLayout" Target="../slideLayouts/slideLayout154.xml"/><Relationship Id="rId51" Type="http://schemas.openxmlformats.org/officeDocument/2006/relationships/slideLayout" Target="../slideLayouts/slideLayout197.xml"/><Relationship Id="rId3" Type="http://schemas.openxmlformats.org/officeDocument/2006/relationships/slideLayout" Target="../slideLayouts/slideLayout149.xml"/><Relationship Id="rId12" Type="http://schemas.openxmlformats.org/officeDocument/2006/relationships/slideLayout" Target="../slideLayouts/slideLayout158.xml"/><Relationship Id="rId17" Type="http://schemas.openxmlformats.org/officeDocument/2006/relationships/slideLayout" Target="../slideLayouts/slideLayout163.xml"/><Relationship Id="rId25" Type="http://schemas.openxmlformats.org/officeDocument/2006/relationships/slideLayout" Target="../slideLayouts/slideLayout171.xml"/><Relationship Id="rId33" Type="http://schemas.openxmlformats.org/officeDocument/2006/relationships/slideLayout" Target="../slideLayouts/slideLayout179.xml"/><Relationship Id="rId38" Type="http://schemas.openxmlformats.org/officeDocument/2006/relationships/slideLayout" Target="../slideLayouts/slideLayout184.xml"/><Relationship Id="rId46" Type="http://schemas.openxmlformats.org/officeDocument/2006/relationships/slideLayout" Target="../slideLayouts/slideLayout192.xml"/><Relationship Id="rId59" Type="http://schemas.openxmlformats.org/officeDocument/2006/relationships/slideLayout" Target="../slideLayouts/slideLayout205.xml"/><Relationship Id="rId67" Type="http://schemas.openxmlformats.org/officeDocument/2006/relationships/slideLayout" Target="../slideLayouts/slideLayout213.xml"/><Relationship Id="rId20" Type="http://schemas.openxmlformats.org/officeDocument/2006/relationships/slideLayout" Target="../slideLayouts/slideLayout166.xml"/><Relationship Id="rId41" Type="http://schemas.openxmlformats.org/officeDocument/2006/relationships/slideLayout" Target="../slideLayouts/slideLayout187.xml"/><Relationship Id="rId54" Type="http://schemas.openxmlformats.org/officeDocument/2006/relationships/slideLayout" Target="../slideLayouts/slideLayout200.xml"/><Relationship Id="rId62" Type="http://schemas.openxmlformats.org/officeDocument/2006/relationships/slideLayout" Target="../slideLayouts/slideLayout20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A0179-6C73-4168-914E-EB4BCD15EA53}" type="datetimeFigureOut">
              <a:rPr lang="id-ID" smtClean="0"/>
              <a:t>27/02/2017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E2909-04DA-46F4-956C-C9024491158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2888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24517"/>
            <a:ext cx="10515600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algn="ctr"/>
            <a:r>
              <a:rPr lang="en-US" dirty="0"/>
              <a:t>CLICK TO EDIT MASTER TITLE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9482528" y="6448407"/>
            <a:ext cx="2362945" cy="313887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chemeClr val="bg1"/>
                </a:solidFill>
                <a:latin typeface="+mj-lt"/>
              </a:rPr>
              <a:t>WWW.YOURCOMPANY.COM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2756" y="6448407"/>
            <a:ext cx="472985" cy="313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AF64C449-D347-4F01-A372-7C3DE60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96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  <p:sldLayoutId id="2147483688" r:id="rId27"/>
    <p:sldLayoutId id="2147483689" r:id="rId28"/>
    <p:sldLayoutId id="2147483690" r:id="rId29"/>
    <p:sldLayoutId id="2147483691" r:id="rId30"/>
    <p:sldLayoutId id="2147483692" r:id="rId31"/>
    <p:sldLayoutId id="2147483693" r:id="rId32"/>
    <p:sldLayoutId id="2147483694" r:id="rId33"/>
    <p:sldLayoutId id="2147483695" r:id="rId34"/>
    <p:sldLayoutId id="2147483696" r:id="rId35"/>
    <p:sldLayoutId id="2147483697" r:id="rId36"/>
    <p:sldLayoutId id="2147483698" r:id="rId37"/>
    <p:sldLayoutId id="2147483699" r:id="rId38"/>
    <p:sldLayoutId id="2147483700" r:id="rId39"/>
    <p:sldLayoutId id="2147483701" r:id="rId40"/>
    <p:sldLayoutId id="2147483702" r:id="rId41"/>
    <p:sldLayoutId id="2147483703" r:id="rId42"/>
    <p:sldLayoutId id="2147483704" r:id="rId43"/>
    <p:sldLayoutId id="2147483705" r:id="rId44"/>
    <p:sldLayoutId id="2147483706" r:id="rId45"/>
    <p:sldLayoutId id="2147483707" r:id="rId46"/>
    <p:sldLayoutId id="2147483708" r:id="rId47"/>
    <p:sldLayoutId id="2147483709" r:id="rId48"/>
    <p:sldLayoutId id="2147483710" r:id="rId49"/>
    <p:sldLayoutId id="2147483711" r:id="rId50"/>
    <p:sldLayoutId id="2147483712" r:id="rId51"/>
    <p:sldLayoutId id="2147483713" r:id="rId52"/>
    <p:sldLayoutId id="2147483714" r:id="rId53"/>
    <p:sldLayoutId id="2147483715" r:id="rId54"/>
    <p:sldLayoutId id="2147483716" r:id="rId55"/>
    <p:sldLayoutId id="2147483717" r:id="rId56"/>
    <p:sldLayoutId id="2147483718" r:id="rId57"/>
    <p:sldLayoutId id="2147483719" r:id="rId58"/>
    <p:sldLayoutId id="2147483720" r:id="rId59"/>
    <p:sldLayoutId id="2147483721" r:id="rId60"/>
    <p:sldLayoutId id="2147483722" r:id="rId61"/>
    <p:sldLayoutId id="2147483723" r:id="rId62"/>
    <p:sldLayoutId id="2147483724" r:id="rId63"/>
    <p:sldLayoutId id="2147483725" r:id="rId64"/>
    <p:sldLayoutId id="2147483726" r:id="rId65"/>
    <p:sldLayoutId id="2147483727" r:id="rId66"/>
    <p:sldLayoutId id="2147483728" r:id="rId6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spc="-300" dirty="0" smtClean="0">
          <a:solidFill>
            <a:schemeClr val="tx1">
              <a:lumMod val="85000"/>
              <a:lumOff val="15000"/>
            </a:schemeClr>
          </a:solidFill>
          <a:latin typeface="Raleway" panose="020B0503030101060003" pitchFamily="34" charset="0"/>
          <a:ea typeface="Roboto Light" panose="02000000000000000000" pitchFamily="2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24517"/>
            <a:ext cx="10515600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algn="ctr"/>
            <a:r>
              <a:rPr lang="en-US" dirty="0"/>
              <a:t>CLICK TO EDIT MASTER TITLE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9482528" y="6448407"/>
            <a:ext cx="2362945" cy="313887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chemeClr val="bg1"/>
                </a:solidFill>
                <a:latin typeface="+mj-lt"/>
              </a:rPr>
              <a:t>WWW.YOURCOMPANY.COM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2756" y="6448407"/>
            <a:ext cx="472985" cy="313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AF64C449-D347-4F01-A372-7C3DE60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5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  <p:sldLayoutId id="2147483746" r:id="rId17"/>
    <p:sldLayoutId id="2147483747" r:id="rId18"/>
    <p:sldLayoutId id="2147483748" r:id="rId19"/>
    <p:sldLayoutId id="2147483749" r:id="rId20"/>
    <p:sldLayoutId id="2147483750" r:id="rId21"/>
    <p:sldLayoutId id="2147483751" r:id="rId22"/>
    <p:sldLayoutId id="2147483752" r:id="rId23"/>
    <p:sldLayoutId id="2147483753" r:id="rId24"/>
    <p:sldLayoutId id="2147483754" r:id="rId25"/>
    <p:sldLayoutId id="2147483755" r:id="rId26"/>
    <p:sldLayoutId id="2147483756" r:id="rId27"/>
    <p:sldLayoutId id="2147483757" r:id="rId28"/>
    <p:sldLayoutId id="2147483758" r:id="rId29"/>
    <p:sldLayoutId id="2147483759" r:id="rId30"/>
    <p:sldLayoutId id="2147483760" r:id="rId31"/>
    <p:sldLayoutId id="2147483761" r:id="rId32"/>
    <p:sldLayoutId id="2147483762" r:id="rId33"/>
    <p:sldLayoutId id="2147483763" r:id="rId34"/>
    <p:sldLayoutId id="2147483764" r:id="rId35"/>
    <p:sldLayoutId id="2147483765" r:id="rId36"/>
    <p:sldLayoutId id="2147483766" r:id="rId37"/>
    <p:sldLayoutId id="2147483767" r:id="rId38"/>
    <p:sldLayoutId id="2147483768" r:id="rId39"/>
    <p:sldLayoutId id="2147483769" r:id="rId40"/>
    <p:sldLayoutId id="2147483770" r:id="rId41"/>
    <p:sldLayoutId id="2147483771" r:id="rId42"/>
    <p:sldLayoutId id="2147483772" r:id="rId43"/>
    <p:sldLayoutId id="2147483773" r:id="rId44"/>
    <p:sldLayoutId id="2147483774" r:id="rId45"/>
    <p:sldLayoutId id="2147483775" r:id="rId46"/>
    <p:sldLayoutId id="2147483776" r:id="rId47"/>
    <p:sldLayoutId id="2147483777" r:id="rId48"/>
    <p:sldLayoutId id="2147483778" r:id="rId49"/>
    <p:sldLayoutId id="2147483779" r:id="rId50"/>
    <p:sldLayoutId id="2147483780" r:id="rId51"/>
    <p:sldLayoutId id="2147483781" r:id="rId52"/>
    <p:sldLayoutId id="2147483782" r:id="rId53"/>
    <p:sldLayoutId id="2147483783" r:id="rId54"/>
    <p:sldLayoutId id="2147483784" r:id="rId55"/>
    <p:sldLayoutId id="2147483785" r:id="rId56"/>
    <p:sldLayoutId id="2147483786" r:id="rId57"/>
    <p:sldLayoutId id="2147483787" r:id="rId58"/>
    <p:sldLayoutId id="2147483788" r:id="rId59"/>
    <p:sldLayoutId id="2147483789" r:id="rId60"/>
    <p:sldLayoutId id="2147483790" r:id="rId61"/>
    <p:sldLayoutId id="2147483791" r:id="rId62"/>
    <p:sldLayoutId id="2147483792" r:id="rId63"/>
    <p:sldLayoutId id="2147483793" r:id="rId64"/>
    <p:sldLayoutId id="2147483794" r:id="rId65"/>
    <p:sldLayoutId id="2147483795" r:id="rId66"/>
    <p:sldLayoutId id="2147483796" r:id="rId6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spc="-300" dirty="0" smtClean="0">
          <a:solidFill>
            <a:schemeClr val="tx1">
              <a:lumMod val="85000"/>
              <a:lumOff val="15000"/>
            </a:schemeClr>
          </a:solidFill>
          <a:latin typeface="Raleway" panose="020B0503030101060003" pitchFamily="34" charset="0"/>
          <a:ea typeface="Roboto Light" panose="02000000000000000000" pitchFamily="2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624517"/>
            <a:ext cx="10515600" cy="7571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algn="ctr"/>
            <a:r>
              <a:rPr lang="en-US" dirty="0"/>
              <a:t>CLICK TO EDIT MASTER TITLE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9482528" y="6448407"/>
            <a:ext cx="2362945" cy="313887"/>
          </a:xfrm>
          <a:prstGeom prst="rect">
            <a:avLst/>
          </a:prstGeom>
          <a:solidFill>
            <a:schemeClr val="tx1"/>
          </a:solidFill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chemeClr val="bg1"/>
                </a:solidFill>
                <a:latin typeface="+mj-lt"/>
              </a:rPr>
              <a:t>WWW.YOURCOMPANY.COM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2756" y="6448407"/>
            <a:ext cx="472985" cy="3138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fld id="{AF64C449-D347-4F01-A372-7C3DE6085B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1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10" r:id="rId13"/>
    <p:sldLayoutId id="2147483811" r:id="rId14"/>
    <p:sldLayoutId id="2147483812" r:id="rId15"/>
    <p:sldLayoutId id="2147483813" r:id="rId16"/>
    <p:sldLayoutId id="2147483814" r:id="rId17"/>
    <p:sldLayoutId id="2147483815" r:id="rId18"/>
    <p:sldLayoutId id="2147483816" r:id="rId19"/>
    <p:sldLayoutId id="2147483817" r:id="rId20"/>
    <p:sldLayoutId id="2147483818" r:id="rId21"/>
    <p:sldLayoutId id="2147483819" r:id="rId22"/>
    <p:sldLayoutId id="2147483820" r:id="rId23"/>
    <p:sldLayoutId id="2147483821" r:id="rId24"/>
    <p:sldLayoutId id="2147483822" r:id="rId25"/>
    <p:sldLayoutId id="2147483823" r:id="rId26"/>
    <p:sldLayoutId id="2147483824" r:id="rId27"/>
    <p:sldLayoutId id="2147483825" r:id="rId28"/>
    <p:sldLayoutId id="2147483826" r:id="rId29"/>
    <p:sldLayoutId id="2147483827" r:id="rId30"/>
    <p:sldLayoutId id="2147483828" r:id="rId31"/>
    <p:sldLayoutId id="2147483829" r:id="rId32"/>
    <p:sldLayoutId id="2147483830" r:id="rId33"/>
    <p:sldLayoutId id="2147483831" r:id="rId34"/>
    <p:sldLayoutId id="2147483832" r:id="rId35"/>
    <p:sldLayoutId id="2147483833" r:id="rId36"/>
    <p:sldLayoutId id="2147483834" r:id="rId37"/>
    <p:sldLayoutId id="2147483835" r:id="rId38"/>
    <p:sldLayoutId id="2147483836" r:id="rId39"/>
    <p:sldLayoutId id="2147483837" r:id="rId40"/>
    <p:sldLayoutId id="2147483838" r:id="rId41"/>
    <p:sldLayoutId id="2147483839" r:id="rId42"/>
    <p:sldLayoutId id="2147483840" r:id="rId43"/>
    <p:sldLayoutId id="2147483841" r:id="rId44"/>
    <p:sldLayoutId id="2147483842" r:id="rId45"/>
    <p:sldLayoutId id="2147483843" r:id="rId46"/>
    <p:sldLayoutId id="2147483844" r:id="rId47"/>
    <p:sldLayoutId id="2147483845" r:id="rId48"/>
    <p:sldLayoutId id="2147483846" r:id="rId49"/>
    <p:sldLayoutId id="2147483847" r:id="rId50"/>
    <p:sldLayoutId id="2147483848" r:id="rId51"/>
    <p:sldLayoutId id="2147483849" r:id="rId52"/>
    <p:sldLayoutId id="2147483850" r:id="rId53"/>
    <p:sldLayoutId id="2147483851" r:id="rId54"/>
    <p:sldLayoutId id="2147483852" r:id="rId55"/>
    <p:sldLayoutId id="2147483853" r:id="rId56"/>
    <p:sldLayoutId id="2147483854" r:id="rId57"/>
    <p:sldLayoutId id="2147483855" r:id="rId58"/>
    <p:sldLayoutId id="2147483856" r:id="rId59"/>
    <p:sldLayoutId id="2147483857" r:id="rId60"/>
    <p:sldLayoutId id="2147483858" r:id="rId61"/>
    <p:sldLayoutId id="2147483859" r:id="rId62"/>
    <p:sldLayoutId id="2147483860" r:id="rId63"/>
    <p:sldLayoutId id="2147483861" r:id="rId64"/>
    <p:sldLayoutId id="2147483862" r:id="rId65"/>
    <p:sldLayoutId id="2147483863" r:id="rId66"/>
    <p:sldLayoutId id="2147483864" r:id="rId67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spc="-300" dirty="0" smtClean="0">
          <a:solidFill>
            <a:schemeClr val="tx1">
              <a:lumMod val="85000"/>
              <a:lumOff val="15000"/>
            </a:schemeClr>
          </a:solidFill>
          <a:latin typeface="Raleway" panose="020B0503030101060003" pitchFamily="34" charset="0"/>
          <a:ea typeface="Roboto Light" panose="02000000000000000000" pitchFamily="2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86499" y="0"/>
            <a:ext cx="12278499" cy="6858000"/>
          </a:xfrm>
          <a:prstGeom prst="rect">
            <a:avLst/>
          </a:prstGeom>
          <a:solidFill>
            <a:schemeClr val="tx2">
              <a:lumMod val="50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592912" y="3820178"/>
            <a:ext cx="700617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TATIK ROHMAWATI, S.IP.,</a:t>
            </a:r>
            <a:r>
              <a:rPr lang="en-US" sz="2800" b="1" dirty="0" err="1">
                <a:solidFill>
                  <a:schemeClr val="bg1"/>
                </a:solidFill>
              </a:rPr>
              <a:t>M.Si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147118" y="2048230"/>
            <a:ext cx="9897762" cy="114827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7200" dirty="0"/>
              <a:t>LOKUS DAN FOKUS PROLEG</a:t>
            </a:r>
            <a:endParaRPr lang="en-US" sz="7200" b="1" spc="-300" noProof="1">
              <a:solidFill>
                <a:schemeClr val="bg1"/>
              </a:solidFill>
              <a:latin typeface="Raleway" panose="020B0503030101060003" pitchFamily="34" charset="0"/>
              <a:ea typeface="Open Sans Light" panose="020B0306030504020204" pitchFamily="34" charset="0"/>
              <a:cs typeface="Lato" panose="020F0502020204030203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972829" y="3721100"/>
            <a:ext cx="625766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571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chemeClr val="tx2">
              <a:lumMod val="50000"/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sz="3200" b="1" dirty="0" smtClean="0">
              <a:solidFill>
                <a:schemeClr val="tx1"/>
              </a:solidFill>
            </a:endParaRPr>
          </a:p>
          <a:p>
            <a:pPr lvl="0" algn="ctr"/>
            <a:endParaRPr lang="en-US" sz="3200" b="1" dirty="0">
              <a:solidFill>
                <a:schemeClr val="tx1"/>
              </a:solidFill>
            </a:endParaRPr>
          </a:p>
          <a:p>
            <a:pPr lvl="0" algn="ctr"/>
            <a:endParaRPr lang="en-US" sz="3200" b="1" dirty="0" smtClean="0">
              <a:solidFill>
                <a:schemeClr val="tx1"/>
              </a:solidFill>
            </a:endParaRPr>
          </a:p>
          <a:p>
            <a:pPr lvl="0" algn="ctr"/>
            <a:endParaRPr lang="en-US" sz="3200" b="1" dirty="0">
              <a:solidFill>
                <a:schemeClr val="tx1"/>
              </a:solidFill>
            </a:endParaRPr>
          </a:p>
          <a:p>
            <a:pPr lvl="0" algn="ctr"/>
            <a:endParaRPr lang="en-US" sz="3200" b="1" dirty="0" smtClean="0">
              <a:solidFill>
                <a:schemeClr val="tx1"/>
              </a:solidFill>
            </a:endParaRPr>
          </a:p>
          <a:p>
            <a:pPr lvl="0" algn="ctr"/>
            <a:r>
              <a:rPr lang="en-US" sz="3200" b="1" dirty="0" err="1" smtClean="0">
                <a:solidFill>
                  <a:schemeClr val="tx1"/>
                </a:solidFill>
              </a:rPr>
              <a:t>Lokus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b="1" dirty="0" err="1">
                <a:solidFill>
                  <a:schemeClr val="tx1"/>
                </a:solidFill>
              </a:rPr>
              <a:t>yaitu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tempat</a:t>
            </a:r>
            <a:endParaRPr lang="en-US" sz="3200" b="1" dirty="0">
              <a:solidFill>
                <a:schemeClr val="tx1"/>
              </a:solidFill>
            </a:endParaRPr>
          </a:p>
          <a:p>
            <a:pPr lvl="0" algn="ctr"/>
            <a:r>
              <a:rPr lang="en-US" sz="3200" b="1" dirty="0" err="1">
                <a:solidFill>
                  <a:schemeClr val="tx1"/>
                </a:solidFill>
              </a:rPr>
              <a:t>Lokus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kita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mempelajari</a:t>
            </a:r>
            <a:r>
              <a:rPr lang="en-US" sz="3200" b="1" dirty="0">
                <a:solidFill>
                  <a:schemeClr val="tx1"/>
                </a:solidFill>
              </a:rPr>
              <a:t> proses </a:t>
            </a:r>
            <a:r>
              <a:rPr lang="en-US" sz="3200" b="1" dirty="0" err="1">
                <a:solidFill>
                  <a:schemeClr val="tx1"/>
                </a:solidFill>
              </a:rPr>
              <a:t>legislatif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yaitu</a:t>
            </a:r>
            <a:r>
              <a:rPr lang="en-US" sz="3200" b="1" dirty="0">
                <a:solidFill>
                  <a:schemeClr val="tx1"/>
                </a:solidFill>
              </a:rPr>
              <a:t> DPR/DPRD</a:t>
            </a:r>
          </a:p>
          <a:p>
            <a:pPr lvl="0" algn="ctr"/>
            <a:r>
              <a:rPr lang="en-US" sz="3200" b="1" dirty="0" err="1">
                <a:solidFill>
                  <a:schemeClr val="tx1"/>
                </a:solidFill>
              </a:rPr>
              <a:t>Fokus</a:t>
            </a:r>
            <a:r>
              <a:rPr lang="en-US" sz="3200" b="1" dirty="0">
                <a:solidFill>
                  <a:schemeClr val="tx1"/>
                </a:solidFill>
              </a:rPr>
              <a:t>, </a:t>
            </a:r>
            <a:r>
              <a:rPr lang="en-US" sz="3200" b="1" dirty="0" err="1">
                <a:solidFill>
                  <a:schemeClr val="tx1"/>
                </a:solidFill>
              </a:rPr>
              <a:t>yaitu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objek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kajian</a:t>
            </a:r>
            <a:r>
              <a:rPr lang="en-US" sz="3200" b="1" dirty="0">
                <a:solidFill>
                  <a:schemeClr val="tx1"/>
                </a:solidFill>
              </a:rPr>
              <a:t>/</a:t>
            </a:r>
            <a:r>
              <a:rPr lang="en-US" sz="3200" b="1" dirty="0" err="1">
                <a:solidFill>
                  <a:schemeClr val="tx1"/>
                </a:solidFill>
              </a:rPr>
              <a:t>pokok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bahasan</a:t>
            </a:r>
            <a:endParaRPr lang="en-US" sz="3200" b="1" dirty="0">
              <a:solidFill>
                <a:schemeClr val="tx1"/>
              </a:solidFill>
            </a:endParaRPr>
          </a:p>
          <a:p>
            <a:pPr lvl="0" algn="ctr"/>
            <a:r>
              <a:rPr lang="en-US" sz="3200" b="1" dirty="0" err="1">
                <a:solidFill>
                  <a:schemeClr val="tx1"/>
                </a:solidFill>
              </a:rPr>
              <a:t>Fokus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kita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mempelajari</a:t>
            </a:r>
            <a:r>
              <a:rPr lang="en-US" sz="3200" b="1" dirty="0">
                <a:solidFill>
                  <a:schemeClr val="tx1"/>
                </a:solidFill>
              </a:rPr>
              <a:t> proses </a:t>
            </a:r>
            <a:r>
              <a:rPr lang="en-US" sz="3200" b="1" dirty="0" err="1">
                <a:solidFill>
                  <a:schemeClr val="tx1"/>
                </a:solidFill>
              </a:rPr>
              <a:t>legislatif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yaitu</a:t>
            </a:r>
            <a:r>
              <a:rPr lang="en-US" sz="3200" b="1" dirty="0">
                <a:solidFill>
                  <a:schemeClr val="tx1"/>
                </a:solidFill>
              </a:rPr>
              <a:t> proses </a:t>
            </a:r>
            <a:r>
              <a:rPr lang="en-US" sz="3200" b="1" dirty="0" err="1">
                <a:solidFill>
                  <a:schemeClr val="tx1"/>
                </a:solidFill>
              </a:rPr>
              <a:t>dan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teknik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en-US" sz="3200" b="1" dirty="0" err="1">
                <a:solidFill>
                  <a:schemeClr val="tx1"/>
                </a:solidFill>
              </a:rPr>
              <a:t>perundangan</a:t>
            </a:r>
            <a:r>
              <a:rPr lang="en-US" sz="1400" b="1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1000" b="1" dirty="0">
              <a:solidFill>
                <a:schemeClr val="tx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DAFBFA-C652-4E4B-AC31-FEFC406FA02E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3860800" y="632206"/>
            <a:ext cx="648635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9600">
                <a:solidFill>
                  <a:schemeClr val="tx1">
                    <a:lumMod val="95000"/>
                    <a:lumOff val="5000"/>
                  </a:schemeClr>
                </a:solidFill>
                <a:latin typeface="Raleway Light" panose="020B0403030101060003" pitchFamily="34" charset="0"/>
                <a:ea typeface="Roboto Light" panose="02000000000000000000" pitchFamily="2" charset="0"/>
                <a:cs typeface="Open Sans" panose="020B0606030504020204" pitchFamily="34" charset="0"/>
              </a:defRPr>
            </a:lvl1pPr>
          </a:lstStyle>
          <a:p>
            <a:pPr lvl="0" algn="ctr">
              <a:defRPr/>
            </a:pPr>
            <a:r>
              <a:rPr lang="en-US" sz="5400" b="1" dirty="0"/>
              <a:t>LOKUS DAN FOKUS PROLEG </a:t>
            </a:r>
            <a:endParaRPr kumimoji="0" lang="en-US" sz="5400" b="1" i="0" u="none" strike="noStrike" kern="1200" cap="none" spc="-150" normalizeH="0" baseline="0" noProof="0" dirty="0">
              <a:ln>
                <a:noFill/>
              </a:ln>
              <a:solidFill>
                <a:srgbClr val="CAEA0C"/>
              </a:solidFill>
              <a:effectLst/>
              <a:uLnTx/>
              <a:uFillTx/>
              <a:latin typeface="Raleway" panose="020B0503030101060003" pitchFamily="34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886857" y="0"/>
            <a:ext cx="1973943" cy="2601303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600200" y="3260558"/>
            <a:ext cx="9408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768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0" y="1335008"/>
            <a:ext cx="12192000" cy="5522992"/>
          </a:xfrm>
          <a:prstGeom prst="rect">
            <a:avLst/>
          </a:prstGeom>
          <a:solidFill>
            <a:schemeClr val="tx2">
              <a:lumMod val="5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Isosceles Triangle 3"/>
          <p:cNvSpPr/>
          <p:nvPr/>
        </p:nvSpPr>
        <p:spPr>
          <a:xfrm rot="10800000">
            <a:off x="5513059" y="886574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4C449-D347-4F01-A372-7C3DE6085B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82433" y="259294"/>
            <a:ext cx="8827134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634697" y="420608"/>
            <a:ext cx="88174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noProof="1" smtClean="0">
                <a:solidFill>
                  <a:prstClr val="black">
                    <a:lumMod val="85000"/>
                    <a:lumOff val="15000"/>
                  </a:prstClr>
                </a:solidFill>
                <a:latin typeface="Raleway" panose="020B0503030101060003" pitchFamily="34" charset="0"/>
                <a:ea typeface="Roboto Light" panose="02000000000000000000" pitchFamily="2" charset="0"/>
                <a:cs typeface="Open Sans" panose="020B0606030504020204" pitchFamily="34" charset="0"/>
              </a:rPr>
              <a:t>LANJUTAN</a:t>
            </a:r>
            <a:endParaRPr kumimoji="0" lang="en-US" sz="3200" b="1" i="0" u="none" strike="noStrike" kern="1200" cap="none" spc="0" normalizeH="0" baseline="0" noProof="1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Raleway" panose="020B0503030101060003" pitchFamily="34" charset="0"/>
              <a:ea typeface="Roboto Light" panose="02000000000000000000" pitchFamily="2" charset="0"/>
              <a:cs typeface="Open Sans" panose="020B0606030504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92129" y="2277854"/>
            <a:ext cx="10007741" cy="415498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just"/>
            <a:r>
              <a:rPr lang="en-US" sz="2400" b="1" dirty="0" err="1"/>
              <a:t>Melihat</a:t>
            </a:r>
            <a:r>
              <a:rPr lang="en-US" sz="2400" b="1" dirty="0"/>
              <a:t> </a:t>
            </a:r>
            <a:r>
              <a:rPr lang="en-US" sz="2400" b="1" dirty="0" err="1"/>
              <a:t>perkembangannya</a:t>
            </a:r>
            <a:r>
              <a:rPr lang="en-US" sz="2400" b="1" dirty="0"/>
              <a:t>, </a:t>
            </a:r>
            <a:r>
              <a:rPr lang="en-US" sz="2400" b="1" dirty="0" err="1"/>
              <a:t>proleg</a:t>
            </a:r>
            <a:r>
              <a:rPr lang="en-US" sz="2400" b="1" dirty="0"/>
              <a:t> </a:t>
            </a:r>
            <a:r>
              <a:rPr lang="en-US" sz="2400" b="1" dirty="0" err="1"/>
              <a:t>berasal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ilmu</a:t>
            </a:r>
            <a:r>
              <a:rPr lang="en-US" sz="2400" b="1" dirty="0"/>
              <a:t> </a:t>
            </a:r>
            <a:r>
              <a:rPr lang="en-US" sz="2400" b="1" dirty="0" err="1"/>
              <a:t>pengetahuan</a:t>
            </a:r>
            <a:r>
              <a:rPr lang="en-US" sz="2400" b="1" dirty="0"/>
              <a:t> </a:t>
            </a:r>
            <a:r>
              <a:rPr lang="en-US" sz="2400" b="1" dirty="0" err="1"/>
              <a:t>perundang-undangan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</a:t>
            </a:r>
            <a:r>
              <a:rPr lang="en-US" sz="2400" b="1" dirty="0" err="1"/>
              <a:t>seorang</a:t>
            </a:r>
            <a:r>
              <a:rPr lang="en-US" sz="2400" b="1" dirty="0"/>
              <a:t> </a:t>
            </a:r>
            <a:r>
              <a:rPr lang="en-US" sz="2400" b="1" dirty="0" err="1"/>
              <a:t>ahli</a:t>
            </a:r>
            <a:r>
              <a:rPr lang="en-US" sz="2400" b="1" dirty="0"/>
              <a:t>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Burkhard</a:t>
            </a:r>
            <a:r>
              <a:rPr lang="en-US" sz="2400" b="1" dirty="0"/>
              <a:t> </a:t>
            </a:r>
            <a:r>
              <a:rPr lang="en-US" sz="2400" b="1" dirty="0" err="1"/>
              <a:t>Krems</a:t>
            </a:r>
            <a:r>
              <a:rPr lang="en-US" sz="2400" b="1" dirty="0"/>
              <a:t> </a:t>
            </a:r>
            <a:r>
              <a:rPr lang="en-US" sz="2400" b="1" dirty="0" err="1"/>
              <a:t>didefinisikan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suatu</a:t>
            </a:r>
            <a:r>
              <a:rPr lang="en-US" sz="2400" b="1" dirty="0"/>
              <a:t> </a:t>
            </a:r>
            <a:r>
              <a:rPr lang="en-US" sz="2400" b="1" dirty="0" err="1"/>
              <a:t>disiplin</a:t>
            </a:r>
            <a:r>
              <a:rPr lang="en-US" sz="2400" b="1" dirty="0"/>
              <a:t> </a:t>
            </a:r>
            <a:r>
              <a:rPr lang="en-US" sz="2400" b="1" dirty="0" err="1"/>
              <a:t>ilmu</a:t>
            </a:r>
            <a:r>
              <a:rPr lang="en-US" sz="2400" b="1" dirty="0"/>
              <a:t> yang </a:t>
            </a:r>
            <a:r>
              <a:rPr lang="en-US" sz="2400" b="1" dirty="0" err="1"/>
              <a:t>interdisiplin</a:t>
            </a:r>
            <a:r>
              <a:rPr lang="en-US" sz="2400" b="1" dirty="0"/>
              <a:t> </a:t>
            </a:r>
            <a:r>
              <a:rPr lang="en-US" sz="2400" b="1" dirty="0" err="1"/>
              <a:t>tentang</a:t>
            </a:r>
            <a:r>
              <a:rPr lang="en-US" sz="2400" b="1" dirty="0"/>
              <a:t> </a:t>
            </a:r>
            <a:r>
              <a:rPr lang="en-US" sz="2400" b="1" dirty="0" err="1"/>
              <a:t>pembuatan</a:t>
            </a:r>
            <a:r>
              <a:rPr lang="en-US" sz="2400" b="1" dirty="0"/>
              <a:t> </a:t>
            </a:r>
            <a:r>
              <a:rPr lang="en-US" sz="2400" b="1" dirty="0" err="1"/>
              <a:t>peraturan</a:t>
            </a:r>
            <a:r>
              <a:rPr lang="en-US" sz="2400" b="1" dirty="0"/>
              <a:t> Negara. </a:t>
            </a:r>
            <a:r>
              <a:rPr lang="en-US" sz="2400" b="1" dirty="0" err="1"/>
              <a:t>Pendapat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didukung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Weiner </a:t>
            </a:r>
            <a:r>
              <a:rPr lang="en-US" sz="2400" b="1" dirty="0" err="1"/>
              <a:t>Malhofer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Peter </a:t>
            </a:r>
            <a:r>
              <a:rPr lang="en-US" sz="2400" b="1" dirty="0" err="1"/>
              <a:t>Nall</a:t>
            </a:r>
            <a:r>
              <a:rPr lang="en-US" sz="2400" b="1" dirty="0"/>
              <a:t>.</a:t>
            </a:r>
          </a:p>
          <a:p>
            <a:pPr lvl="0" algn="just"/>
            <a:r>
              <a:rPr lang="en-US" sz="2400" b="1" dirty="0" err="1"/>
              <a:t>Interdisipliner</a:t>
            </a:r>
            <a:r>
              <a:rPr lang="en-US" sz="2400" b="1" dirty="0"/>
              <a:t>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saling</a:t>
            </a:r>
            <a:r>
              <a:rPr lang="en-US" sz="2400" b="1" dirty="0"/>
              <a:t> </a:t>
            </a:r>
            <a:r>
              <a:rPr lang="en-US" sz="2400" b="1" dirty="0" err="1"/>
              <a:t>berkaitan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ilmu-ilmu</a:t>
            </a:r>
            <a:r>
              <a:rPr lang="en-US" sz="2400" b="1" dirty="0"/>
              <a:t> lain (</a:t>
            </a:r>
            <a:r>
              <a:rPr lang="en-US" sz="2400" b="1" dirty="0" err="1"/>
              <a:t>ilmu</a:t>
            </a:r>
            <a:r>
              <a:rPr lang="en-US" sz="2400" b="1" dirty="0"/>
              <a:t> </a:t>
            </a:r>
            <a:r>
              <a:rPr lang="en-US" sz="2400" b="1" dirty="0" err="1"/>
              <a:t>hukum</a:t>
            </a:r>
            <a:r>
              <a:rPr lang="en-US" sz="2400" b="1" dirty="0"/>
              <a:t>, </a:t>
            </a:r>
            <a:r>
              <a:rPr lang="en-US" sz="2400" b="1" dirty="0" err="1"/>
              <a:t>ilmu</a:t>
            </a:r>
            <a:r>
              <a:rPr lang="en-US" sz="2400" b="1" dirty="0"/>
              <a:t> </a:t>
            </a:r>
            <a:r>
              <a:rPr lang="en-US" sz="2400" b="1" dirty="0" err="1"/>
              <a:t>sosial</a:t>
            </a:r>
            <a:r>
              <a:rPr lang="en-US" sz="2400" b="1" dirty="0"/>
              <a:t>)</a:t>
            </a:r>
          </a:p>
          <a:p>
            <a:pPr lvl="0" algn="just"/>
            <a:r>
              <a:rPr lang="en-US" sz="2400" b="1" dirty="0" err="1"/>
              <a:t>Ilmu</a:t>
            </a:r>
            <a:r>
              <a:rPr lang="en-US" sz="2400" b="1" dirty="0"/>
              <a:t> </a:t>
            </a:r>
            <a:r>
              <a:rPr lang="en-US" sz="2400" b="1" dirty="0" err="1"/>
              <a:t>pengetahuan</a:t>
            </a:r>
            <a:r>
              <a:rPr lang="en-US" sz="2400" b="1" dirty="0"/>
              <a:t> </a:t>
            </a:r>
            <a:r>
              <a:rPr lang="en-US" sz="2400" b="1" dirty="0" err="1"/>
              <a:t>perundang-undangan</a:t>
            </a:r>
            <a:r>
              <a:rPr lang="en-US" sz="2400" b="1" dirty="0"/>
              <a:t> </a:t>
            </a:r>
            <a:r>
              <a:rPr lang="en-US" sz="2400" b="1" dirty="0" err="1"/>
              <a:t>menurut</a:t>
            </a:r>
            <a:r>
              <a:rPr lang="en-US" sz="2400" b="1" dirty="0"/>
              <a:t> </a:t>
            </a:r>
            <a:r>
              <a:rPr lang="en-US" sz="2400" b="1" dirty="0" err="1"/>
              <a:t>ketiga</a:t>
            </a:r>
            <a:r>
              <a:rPr lang="en-US" sz="2400" b="1" dirty="0"/>
              <a:t> </a:t>
            </a:r>
            <a:r>
              <a:rPr lang="en-US" sz="2400" b="1" dirty="0" err="1"/>
              <a:t>ahli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merupakan</a:t>
            </a:r>
            <a:r>
              <a:rPr lang="en-US" sz="2400" b="1" dirty="0"/>
              <a:t> </a:t>
            </a:r>
            <a:r>
              <a:rPr lang="en-US" sz="2400" b="1" dirty="0" err="1"/>
              <a:t>bagian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ilmu</a:t>
            </a:r>
            <a:r>
              <a:rPr lang="en-US" sz="2400" b="1" dirty="0"/>
              <a:t> </a:t>
            </a:r>
            <a:r>
              <a:rPr lang="en-US" sz="2400" b="1" dirty="0" err="1"/>
              <a:t>hukum</a:t>
            </a:r>
            <a:r>
              <a:rPr lang="en-US" sz="2400" b="1" dirty="0"/>
              <a:t> yang </a:t>
            </a:r>
            <a:r>
              <a:rPr lang="en-US" sz="2400" b="1" dirty="0" err="1"/>
              <a:t>bukan</a:t>
            </a:r>
            <a:r>
              <a:rPr lang="en-US" sz="2400" b="1" dirty="0"/>
              <a:t> </a:t>
            </a:r>
            <a:r>
              <a:rPr lang="en-US" sz="2400" b="1" dirty="0" err="1"/>
              <a:t>bersifat</a:t>
            </a:r>
            <a:r>
              <a:rPr lang="en-US" sz="2400" b="1" dirty="0"/>
              <a:t> </a:t>
            </a:r>
            <a:r>
              <a:rPr lang="en-US" sz="2400" b="1" dirty="0" err="1"/>
              <a:t>dokmatis</a:t>
            </a:r>
            <a:r>
              <a:rPr lang="en-US" sz="2400" b="1" dirty="0"/>
              <a:t>, </a:t>
            </a:r>
            <a:r>
              <a:rPr lang="en-US" sz="2400" b="1" dirty="0" err="1"/>
              <a:t>tetapi</a:t>
            </a:r>
            <a:r>
              <a:rPr lang="en-US" sz="2400" b="1" dirty="0"/>
              <a:t> </a:t>
            </a:r>
            <a:r>
              <a:rPr lang="en-US" sz="2400" b="1" dirty="0" err="1"/>
              <a:t>ilmu</a:t>
            </a:r>
            <a:r>
              <a:rPr lang="en-US" sz="2400" b="1" dirty="0"/>
              <a:t> </a:t>
            </a:r>
            <a:r>
              <a:rPr lang="en-US" sz="2400" b="1" dirty="0" err="1"/>
              <a:t>hukumnya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arti</a:t>
            </a:r>
            <a:r>
              <a:rPr lang="en-US" sz="2400" b="1" dirty="0"/>
              <a:t> </a:t>
            </a:r>
            <a:r>
              <a:rPr lang="en-US" sz="2400" b="1" dirty="0" err="1"/>
              <a:t>luas</a:t>
            </a:r>
            <a:r>
              <a:rPr lang="en-US" sz="2400" b="1" dirty="0"/>
              <a:t>. Kita </a:t>
            </a:r>
            <a:r>
              <a:rPr lang="en-US" sz="2400" b="1" dirty="0" err="1"/>
              <a:t>tetap</a:t>
            </a:r>
            <a:r>
              <a:rPr lang="en-US" sz="2400" b="1" dirty="0"/>
              <a:t> </a:t>
            </a:r>
            <a:r>
              <a:rPr lang="en-US" sz="2400" b="1" dirty="0" err="1"/>
              <a:t>mempelajari</a:t>
            </a:r>
            <a:r>
              <a:rPr lang="en-US" sz="2400" b="1" dirty="0"/>
              <a:t> </a:t>
            </a:r>
            <a:r>
              <a:rPr lang="en-US" sz="2400" b="1" dirty="0" err="1"/>
              <a:t>proleg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karena</a:t>
            </a:r>
            <a:r>
              <a:rPr lang="en-US" sz="2400" b="1" dirty="0"/>
              <a:t> </a:t>
            </a:r>
            <a:r>
              <a:rPr lang="en-US" sz="2400" b="1" dirty="0" err="1"/>
              <a:t>termasuk</a:t>
            </a:r>
            <a:r>
              <a:rPr lang="en-US" sz="2400" b="1" dirty="0"/>
              <a:t> </a:t>
            </a:r>
            <a:r>
              <a:rPr lang="en-US" sz="2400" b="1" dirty="0" err="1"/>
              <a:t>interdisiplin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di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suatu</a:t>
            </a:r>
            <a:r>
              <a:rPr lang="en-US" sz="2400" b="1" dirty="0"/>
              <a:t> </a:t>
            </a:r>
            <a:r>
              <a:rPr lang="en-US" sz="2400" b="1" dirty="0" err="1"/>
              <a:t>peraturan</a:t>
            </a:r>
            <a:r>
              <a:rPr lang="en-US" sz="2400" b="1" dirty="0"/>
              <a:t> </a:t>
            </a:r>
            <a:r>
              <a:rPr lang="en-US" sz="2400" b="1" dirty="0" err="1"/>
              <a:t>perundang-undangan</a:t>
            </a:r>
            <a:r>
              <a:rPr lang="en-US" sz="2400" b="1" dirty="0"/>
              <a:t> </a:t>
            </a:r>
            <a:r>
              <a:rPr lang="en-US" sz="2400" b="1" dirty="0" err="1"/>
              <a:t>tidak</a:t>
            </a:r>
            <a:r>
              <a:rPr lang="en-US" sz="2400" b="1" dirty="0"/>
              <a:t> </a:t>
            </a:r>
            <a:r>
              <a:rPr lang="en-US" sz="2400" b="1" dirty="0" err="1"/>
              <a:t>bisa</a:t>
            </a:r>
            <a:r>
              <a:rPr lang="en-US" sz="2400" b="1" dirty="0"/>
              <a:t> </a:t>
            </a:r>
            <a:r>
              <a:rPr lang="en-US" sz="2400" b="1" dirty="0" err="1"/>
              <a:t>terlepas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aspek-aspek</a:t>
            </a:r>
            <a:r>
              <a:rPr lang="en-US" sz="2400" b="1" dirty="0"/>
              <a:t> </a:t>
            </a:r>
            <a:r>
              <a:rPr lang="en-US" sz="2400" b="1" dirty="0" err="1"/>
              <a:t>politik</a:t>
            </a:r>
            <a:r>
              <a:rPr lang="en-US" sz="2400" b="1" dirty="0"/>
              <a:t> (</a:t>
            </a:r>
            <a:r>
              <a:rPr lang="en-US" sz="2400" b="1" dirty="0" err="1"/>
              <a:t>kekuasaan</a:t>
            </a:r>
            <a:r>
              <a:rPr lang="en-US" sz="2400" b="1" dirty="0"/>
              <a:t>), </a:t>
            </a:r>
            <a:r>
              <a:rPr lang="en-US" sz="2400" b="1" dirty="0" err="1"/>
              <a:t>hubungan</a:t>
            </a:r>
            <a:r>
              <a:rPr lang="en-US" sz="2400" b="1" dirty="0"/>
              <a:t> </a:t>
            </a:r>
            <a:r>
              <a:rPr lang="en-US" sz="2400" b="1" dirty="0" err="1"/>
              <a:t>antar</a:t>
            </a:r>
            <a:r>
              <a:rPr lang="en-US" sz="2400" b="1" dirty="0"/>
              <a:t> </a:t>
            </a:r>
            <a:r>
              <a:rPr lang="en-US" sz="2400" b="1" dirty="0" err="1"/>
              <a:t>lembaga</a:t>
            </a:r>
            <a:r>
              <a:rPr lang="en-US" sz="2400" b="1" dirty="0"/>
              <a:t>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28376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0" y="1335008"/>
            <a:ext cx="12192000" cy="5522992"/>
          </a:xfrm>
          <a:prstGeom prst="rect">
            <a:avLst/>
          </a:prstGeom>
          <a:solidFill>
            <a:schemeClr val="tx2">
              <a:lumMod val="5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1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Isosceles Triangle 3"/>
          <p:cNvSpPr/>
          <p:nvPr/>
        </p:nvSpPr>
        <p:spPr>
          <a:xfrm rot="10800000">
            <a:off x="5513059" y="886574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4C449-D347-4F01-A372-7C3DE6085B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82433" y="259294"/>
            <a:ext cx="8827134" cy="9144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634697" y="420608"/>
            <a:ext cx="881742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US" sz="3200" dirty="0" err="1" smtClean="0">
                <a:latin typeface="Arial Black" pitchFamily="34" charset="0"/>
              </a:rPr>
              <a:t>Ilmu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Pengetahuan</a:t>
            </a:r>
            <a:r>
              <a:rPr lang="en-US" sz="3200" dirty="0" smtClean="0">
                <a:latin typeface="Arial Black" pitchFamily="34" charset="0"/>
              </a:rPr>
              <a:t> </a:t>
            </a:r>
            <a:r>
              <a:rPr lang="en-US" sz="3200" dirty="0" err="1" smtClean="0">
                <a:latin typeface="Arial Black" pitchFamily="34" charset="0"/>
              </a:rPr>
              <a:t>Perundang-undangan</a:t>
            </a:r>
            <a:r>
              <a:rPr lang="en-US" sz="3200" dirty="0" smtClean="0">
                <a:latin typeface="Arial Black" pitchFamily="34" charset="0"/>
              </a:rPr>
              <a:t> (</a:t>
            </a:r>
            <a:r>
              <a:rPr lang="en-US" sz="3200" dirty="0" err="1">
                <a:latin typeface="Arial Black" pitchFamily="34" charset="0"/>
              </a:rPr>
              <a:t>Burkhard</a:t>
            </a:r>
            <a:r>
              <a:rPr lang="en-US" sz="3200" dirty="0">
                <a:latin typeface="Arial Black" pitchFamily="34" charset="0"/>
              </a:rPr>
              <a:t> </a:t>
            </a:r>
            <a:r>
              <a:rPr lang="en-US" sz="3200" dirty="0" err="1">
                <a:latin typeface="Arial Black" pitchFamily="34" charset="0"/>
              </a:rPr>
              <a:t>Krems</a:t>
            </a:r>
            <a:r>
              <a:rPr lang="en-US" sz="3200" dirty="0">
                <a:latin typeface="Arial Black" pitchFamily="34" charset="0"/>
              </a:rPr>
              <a:t>)</a:t>
            </a:r>
            <a:endParaRPr kumimoji="0" lang="en-US" sz="3200" b="1" i="0" u="none" strike="noStrike" kern="1200" cap="none" spc="0" normalizeH="0" baseline="0" noProof="1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Raleway" panose="020B0503030101060003" pitchFamily="34" charset="0"/>
              <a:ea typeface="Roboto Light" panose="02000000000000000000" pitchFamily="2" charset="0"/>
              <a:cs typeface="Open Sans" panose="020B0606030504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39540" y="1595021"/>
            <a:ext cx="10007741" cy="5262979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2800" dirty="0" err="1">
                <a:latin typeface="Arial Black" pitchFamily="34" charset="0"/>
              </a:rPr>
              <a:t>Teori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perundang-undangan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Yaitu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bersifat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kognitif</a:t>
            </a:r>
            <a:r>
              <a:rPr lang="en-US" sz="2800" dirty="0">
                <a:latin typeface="Arial Black" pitchFamily="34" charset="0"/>
              </a:rPr>
              <a:t>, </a:t>
            </a:r>
            <a:r>
              <a:rPr lang="en-US" sz="2800" dirty="0" err="1">
                <a:latin typeface="Arial Black" pitchFamily="34" charset="0"/>
              </a:rPr>
              <a:t>artinya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berusaha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mencari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kejelasan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dari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makna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atau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pengertian-pengertian</a:t>
            </a:r>
            <a:r>
              <a:rPr lang="en-US" sz="2800" dirty="0">
                <a:latin typeface="Arial Black" pitchFamily="34" charset="0"/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800" dirty="0" err="1">
                <a:latin typeface="Arial Black" pitchFamily="34" charset="0"/>
              </a:rPr>
              <a:t>Ilmu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perundang-undangan</a:t>
            </a:r>
            <a:endParaRPr lang="en-US" sz="2800" dirty="0">
              <a:latin typeface="Arial Black" pitchFamily="34" charset="0"/>
            </a:endParaRPr>
          </a:p>
          <a:p>
            <a:pPr marL="457200" indent="-457200" algn="just"/>
            <a:r>
              <a:rPr lang="en-US" sz="2800" dirty="0">
                <a:latin typeface="Arial Black" pitchFamily="34" charset="0"/>
              </a:rPr>
              <a:t>	</a:t>
            </a:r>
            <a:r>
              <a:rPr lang="en-US" sz="2800" dirty="0" err="1">
                <a:latin typeface="Arial Black" pitchFamily="34" charset="0"/>
              </a:rPr>
              <a:t>Yaitu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bersifat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normatif</a:t>
            </a:r>
            <a:r>
              <a:rPr lang="en-US" sz="2800" dirty="0">
                <a:latin typeface="Arial Black" pitchFamily="34" charset="0"/>
              </a:rPr>
              <a:t>, </a:t>
            </a:r>
            <a:r>
              <a:rPr lang="en-US" sz="2800" dirty="0" err="1">
                <a:latin typeface="Arial Black" pitchFamily="34" charset="0"/>
              </a:rPr>
              <a:t>artinya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membahas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tentang</a:t>
            </a:r>
            <a:r>
              <a:rPr lang="en-US" sz="2800" dirty="0">
                <a:latin typeface="Arial Black" pitchFamily="34" charset="0"/>
              </a:rPr>
              <a:t> proses </a:t>
            </a:r>
            <a:r>
              <a:rPr lang="en-US" sz="2800" dirty="0" err="1">
                <a:latin typeface="Arial Black" pitchFamily="34" charset="0"/>
              </a:rPr>
              <a:t>pembuatan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peraturan</a:t>
            </a:r>
            <a:r>
              <a:rPr lang="en-US" sz="2800" dirty="0">
                <a:latin typeface="Arial Black" pitchFamily="34" charset="0"/>
              </a:rPr>
              <a:t> Negara.</a:t>
            </a:r>
          </a:p>
          <a:p>
            <a:pPr lvl="0" algn="just"/>
            <a:r>
              <a:rPr lang="en-US" sz="2800" dirty="0" err="1">
                <a:latin typeface="Arial Black" pitchFamily="34" charset="0"/>
              </a:rPr>
              <a:t>Ilmu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Perundang-undangan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dibagi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menjadi</a:t>
            </a:r>
            <a:r>
              <a:rPr lang="en-US" sz="2800" dirty="0">
                <a:latin typeface="Arial Black" pitchFamily="34" charset="0"/>
              </a:rPr>
              <a:t> 3 sub </a:t>
            </a:r>
            <a:r>
              <a:rPr lang="en-US" sz="2800" dirty="0" err="1">
                <a:latin typeface="Arial Black" pitchFamily="34" charset="0"/>
              </a:rPr>
              <a:t>bagian</a:t>
            </a:r>
            <a:r>
              <a:rPr lang="en-US" sz="2800" dirty="0">
                <a:latin typeface="Arial Black" pitchFamily="34" charset="0"/>
              </a:rPr>
              <a:t>, </a:t>
            </a:r>
            <a:r>
              <a:rPr lang="en-US" sz="2800" dirty="0" err="1">
                <a:latin typeface="Arial Black" pitchFamily="34" charset="0"/>
              </a:rPr>
              <a:t>yaitu</a:t>
            </a:r>
            <a:r>
              <a:rPr lang="en-US" sz="2800" dirty="0">
                <a:latin typeface="Arial Black" pitchFamily="34" charset="0"/>
              </a:rPr>
              <a:t> :</a:t>
            </a:r>
          </a:p>
          <a:p>
            <a:pPr lvl="0" algn="just"/>
            <a:r>
              <a:rPr lang="en-US" sz="2800" dirty="0">
                <a:latin typeface="Arial Black" pitchFamily="34" charset="0"/>
              </a:rPr>
              <a:t>1) Proses </a:t>
            </a:r>
            <a:r>
              <a:rPr lang="en-US" sz="2800" dirty="0" err="1">
                <a:latin typeface="Arial Black" pitchFamily="34" charset="0"/>
              </a:rPr>
              <a:t>perundang-undangan</a:t>
            </a:r>
            <a:endParaRPr lang="en-US" sz="2800" dirty="0">
              <a:latin typeface="Arial Black" pitchFamily="34" charset="0"/>
            </a:endParaRPr>
          </a:p>
          <a:p>
            <a:pPr lvl="0" algn="just"/>
            <a:r>
              <a:rPr lang="en-US" sz="2800" dirty="0">
                <a:latin typeface="Arial Black" pitchFamily="34" charset="0"/>
              </a:rPr>
              <a:t>2) </a:t>
            </a:r>
            <a:r>
              <a:rPr lang="en-US" sz="2800" dirty="0" err="1">
                <a:latin typeface="Arial Black" pitchFamily="34" charset="0"/>
              </a:rPr>
              <a:t>Metode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perundang-undangan</a:t>
            </a:r>
            <a:endParaRPr lang="en-US" sz="2800" dirty="0">
              <a:latin typeface="Arial Black" pitchFamily="34" charset="0"/>
            </a:endParaRPr>
          </a:p>
          <a:p>
            <a:pPr lvl="0" algn="just"/>
            <a:r>
              <a:rPr lang="en-US" sz="2800" dirty="0">
                <a:latin typeface="Arial Black" pitchFamily="34" charset="0"/>
              </a:rPr>
              <a:t>3) </a:t>
            </a:r>
            <a:r>
              <a:rPr lang="en-US" sz="2800" dirty="0" err="1">
                <a:latin typeface="Arial Black" pitchFamily="34" charset="0"/>
              </a:rPr>
              <a:t>Teknik</a:t>
            </a:r>
            <a:r>
              <a:rPr lang="en-US" sz="2800" dirty="0">
                <a:latin typeface="Arial Black" pitchFamily="34" charset="0"/>
              </a:rPr>
              <a:t> </a:t>
            </a:r>
            <a:r>
              <a:rPr lang="en-US" sz="2800" dirty="0" err="1">
                <a:latin typeface="Arial Black" pitchFamily="34" charset="0"/>
              </a:rPr>
              <a:t>perundang-undangan</a:t>
            </a:r>
            <a:endParaRPr lang="en-US" sz="2800" dirty="0">
              <a:latin typeface="Arial Black" pitchFamily="34" charset="0"/>
            </a:endParaRPr>
          </a:p>
          <a:p>
            <a:pPr algn="just"/>
            <a:endParaRPr lang="en-US" sz="28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16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0800000">
            <a:off x="2074491" y="797558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12756" y="6067063"/>
            <a:ext cx="472985" cy="313887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4C449-D347-4F01-A372-7C3DE6085B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94269" y="369884"/>
            <a:ext cx="11291471" cy="71479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800" b="1" dirty="0">
                <a:solidFill>
                  <a:schemeClr val="tx1"/>
                </a:solidFill>
              </a:rPr>
              <a:t>ILMU PENGETAHUAN PERUNDANG-UNDANGAN (Weiner </a:t>
            </a:r>
            <a:r>
              <a:rPr lang="en-US" sz="2800" b="1" dirty="0" err="1">
                <a:solidFill>
                  <a:schemeClr val="tx1"/>
                </a:solidFill>
              </a:rPr>
              <a:t>Malhofer</a:t>
            </a:r>
            <a:r>
              <a:rPr lang="en-US" sz="2800" b="1" dirty="0">
                <a:solidFill>
                  <a:schemeClr val="tx1"/>
                </a:solidFill>
              </a:rPr>
              <a:t>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94270" y="465671"/>
            <a:ext cx="39832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id-ID" sz="28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136133" y="1525760"/>
            <a:ext cx="10007741" cy="415498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/>
              <a:t>Penelitian</a:t>
            </a:r>
            <a:r>
              <a:rPr lang="en-US" sz="2400" dirty="0"/>
              <a:t> </a:t>
            </a:r>
            <a:r>
              <a:rPr lang="en-US" sz="2400" dirty="0" err="1"/>
              <a:t>kenyataan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membahas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uu</a:t>
            </a:r>
            <a:r>
              <a:rPr lang="en-US" sz="2400" dirty="0"/>
              <a:t>, </a:t>
            </a:r>
            <a:r>
              <a:rPr lang="en-US" sz="2400" dirty="0" err="1"/>
              <a:t>pembentuk</a:t>
            </a:r>
            <a:r>
              <a:rPr lang="en-US" sz="2400" dirty="0"/>
              <a:t> </a:t>
            </a:r>
            <a:r>
              <a:rPr lang="en-US" sz="2400" dirty="0" err="1"/>
              <a:t>uu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pembentukan</a:t>
            </a:r>
            <a:r>
              <a:rPr lang="en-US" sz="2400" dirty="0"/>
              <a:t> </a:t>
            </a:r>
            <a:r>
              <a:rPr lang="en-US" sz="2400" dirty="0" err="1"/>
              <a:t>uu</a:t>
            </a:r>
            <a:r>
              <a:rPr lang="en-US" sz="2400" dirty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yang </a:t>
            </a:r>
            <a:r>
              <a:rPr lang="en-US" sz="2400" dirty="0" err="1"/>
              <a:t>didasarkan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pengalaman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 </a:t>
            </a:r>
            <a:r>
              <a:rPr lang="en-US" sz="2400" dirty="0" err="1"/>
              <a:t>serta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petunjuk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pembentukan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.</a:t>
            </a:r>
          </a:p>
          <a:p>
            <a:pPr lvl="0" algn="just"/>
            <a:r>
              <a:rPr lang="en-US" sz="2400" dirty="0" err="1"/>
              <a:t>Ilmu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 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: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/>
              <a:t>Teknik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strukturnya</a:t>
            </a:r>
            <a:r>
              <a:rPr lang="en-US" sz="2400" dirty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kerjanya</a:t>
            </a:r>
            <a:r>
              <a:rPr lang="en-US" sz="2400" dirty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/>
              <a:t>Analitik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maknanya</a:t>
            </a:r>
            <a:r>
              <a:rPr lang="en-US" sz="2400" dirty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dirty="0" err="1"/>
              <a:t>Taktik</a:t>
            </a:r>
            <a:r>
              <a:rPr lang="en-US" sz="2400" dirty="0"/>
              <a:t> </a:t>
            </a:r>
            <a:r>
              <a:rPr lang="en-US" sz="2400" dirty="0" err="1"/>
              <a:t>perundang-undangan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ragam</a:t>
            </a:r>
            <a:r>
              <a:rPr lang="en-US" sz="2400" dirty="0"/>
              <a:t> </a:t>
            </a:r>
            <a:r>
              <a:rPr lang="en-US" sz="2400" dirty="0" err="1"/>
              <a:t>bahasanya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strategi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402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0800000">
            <a:off x="2074491" y="822272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12756" y="5630612"/>
            <a:ext cx="472985" cy="313887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4C449-D347-4F01-A372-7C3DE6085B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94269" y="394598"/>
            <a:ext cx="11291471" cy="71479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26755" y="490385"/>
            <a:ext cx="74592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TAHAP-TAHAP PROSES PERUNDANG-UNDANGAN</a:t>
            </a:r>
            <a:endParaRPr lang="id-ID" sz="28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305015" y="1396514"/>
            <a:ext cx="10007741" cy="193899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n-US" sz="2400" b="1" dirty="0" err="1"/>
              <a:t>Persiapan</a:t>
            </a:r>
            <a:r>
              <a:rPr lang="en-US" sz="2400" b="1" dirty="0"/>
              <a:t>, </a:t>
            </a:r>
            <a:r>
              <a:rPr lang="en-US" sz="2400" b="1" dirty="0" err="1"/>
              <a:t>membuat</a:t>
            </a:r>
            <a:r>
              <a:rPr lang="en-US" sz="2400" b="1" dirty="0"/>
              <a:t> RUU (</a:t>
            </a:r>
            <a:r>
              <a:rPr lang="en-US" sz="2400" b="1" dirty="0" err="1"/>
              <a:t>Naskah</a:t>
            </a:r>
            <a:r>
              <a:rPr lang="en-US" sz="2400" b="1" dirty="0"/>
              <a:t> </a:t>
            </a:r>
            <a:r>
              <a:rPr lang="en-US" sz="2400" b="1" dirty="0" err="1"/>
              <a:t>akademik</a:t>
            </a:r>
            <a:r>
              <a:rPr lang="en-US" sz="2400" b="1" dirty="0"/>
              <a:t>)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b="1" dirty="0" err="1"/>
              <a:t>Penetapan</a:t>
            </a:r>
            <a:r>
              <a:rPr lang="en-US" sz="2400" b="1" dirty="0"/>
              <a:t>,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ketika</a:t>
            </a:r>
            <a:r>
              <a:rPr lang="en-US" sz="2400" b="1" dirty="0"/>
              <a:t> </a:t>
            </a:r>
            <a:r>
              <a:rPr lang="en-US" sz="2400" b="1" dirty="0" err="1"/>
              <a:t>peraturan</a:t>
            </a:r>
            <a:r>
              <a:rPr lang="en-US" sz="2400" b="1" dirty="0"/>
              <a:t> </a:t>
            </a:r>
            <a:r>
              <a:rPr lang="en-US" sz="2400" b="1" dirty="0" err="1"/>
              <a:t>itu</a:t>
            </a:r>
            <a:r>
              <a:rPr lang="en-US" sz="2400" b="1" dirty="0"/>
              <a:t> </a:t>
            </a:r>
            <a:r>
              <a:rPr lang="en-US" sz="2400" b="1" dirty="0" err="1"/>
              <a:t>sudah</a:t>
            </a:r>
            <a:r>
              <a:rPr lang="en-US" sz="2400" b="1" dirty="0"/>
              <a:t> </a:t>
            </a:r>
            <a:r>
              <a:rPr lang="en-US" sz="2400" b="1" dirty="0" err="1"/>
              <a:t>disyahkan</a:t>
            </a:r>
            <a:r>
              <a:rPr lang="en-US" sz="2400" b="1" dirty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b="1" dirty="0" err="1"/>
              <a:t>Pelaksanaan</a:t>
            </a:r>
            <a:r>
              <a:rPr lang="en-US" sz="2400" b="1" dirty="0"/>
              <a:t>,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ketika</a:t>
            </a:r>
            <a:r>
              <a:rPr lang="en-US" sz="2400" b="1" dirty="0"/>
              <a:t> </a:t>
            </a:r>
            <a:r>
              <a:rPr lang="en-US" sz="2400" b="1" dirty="0" err="1"/>
              <a:t>peraturan</a:t>
            </a:r>
            <a:r>
              <a:rPr lang="en-US" sz="2400" b="1" dirty="0"/>
              <a:t> </a:t>
            </a:r>
            <a:r>
              <a:rPr lang="en-US" sz="2400" b="1" dirty="0" err="1"/>
              <a:t>itu</a:t>
            </a:r>
            <a:r>
              <a:rPr lang="en-US" sz="2400" b="1" dirty="0"/>
              <a:t> </a:t>
            </a:r>
            <a:r>
              <a:rPr lang="en-US" sz="2400" b="1" dirty="0" err="1"/>
              <a:t>sudah</a:t>
            </a:r>
            <a:r>
              <a:rPr lang="en-US" sz="2400" b="1" dirty="0"/>
              <a:t> </a:t>
            </a:r>
            <a:r>
              <a:rPr lang="en-US" sz="2400" b="1" dirty="0" err="1"/>
              <a:t>dilaksanakan</a:t>
            </a:r>
            <a:r>
              <a:rPr lang="en-US" sz="2400" b="1" dirty="0"/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en-US" sz="2400" b="1" dirty="0" err="1"/>
              <a:t>Evaluasi</a:t>
            </a:r>
            <a:r>
              <a:rPr lang="en-US" sz="2400" b="1" dirty="0"/>
              <a:t>, </a:t>
            </a:r>
            <a:r>
              <a:rPr lang="en-US" sz="2400" b="1" dirty="0" err="1"/>
              <a:t>yaitu</a:t>
            </a:r>
            <a:r>
              <a:rPr lang="en-US" sz="2400" b="1" dirty="0"/>
              <a:t> </a:t>
            </a:r>
            <a:r>
              <a:rPr lang="en-US" sz="2400" b="1" dirty="0" err="1"/>
              <a:t>peninjauan</a:t>
            </a:r>
            <a:r>
              <a:rPr lang="en-US" sz="2400" b="1" dirty="0"/>
              <a:t> </a:t>
            </a:r>
            <a:r>
              <a:rPr lang="en-US" sz="2400" b="1" dirty="0" err="1"/>
              <a:t>kembali</a:t>
            </a:r>
            <a:endParaRPr lang="en-US" sz="2400" b="1" dirty="0"/>
          </a:p>
          <a:p>
            <a:pPr algn="just"/>
            <a:endParaRPr lang="en-US" sz="2400" b="1" dirty="0"/>
          </a:p>
        </p:txBody>
      </p:sp>
      <p:sp>
        <p:nvSpPr>
          <p:cNvPr id="92" name="Isosceles Triangle 91"/>
          <p:cNvSpPr/>
          <p:nvPr/>
        </p:nvSpPr>
        <p:spPr>
          <a:xfrm rot="10800000">
            <a:off x="2074491" y="3857750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Rounded Rectangle 2"/>
          <p:cNvSpPr/>
          <p:nvPr/>
        </p:nvSpPr>
        <p:spPr>
          <a:xfrm>
            <a:off x="494269" y="3430076"/>
            <a:ext cx="11291471" cy="71479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926756" y="3525863"/>
            <a:ext cx="762769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 dirty="0"/>
              <a:t>METODE PERUNDANG-UNDANGAN</a:t>
            </a:r>
            <a:endParaRPr lang="id-ID" sz="28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1147538" y="4557044"/>
            <a:ext cx="10322693" cy="156966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just"/>
            <a:r>
              <a:rPr lang="en-US" sz="2400" b="1" dirty="0" err="1"/>
              <a:t>berbicara</a:t>
            </a:r>
            <a:r>
              <a:rPr lang="en-US" sz="2400" b="1" dirty="0"/>
              <a:t> </a:t>
            </a:r>
            <a:r>
              <a:rPr lang="en-US" sz="2400" b="1" dirty="0" err="1"/>
              <a:t>tentang</a:t>
            </a:r>
            <a:r>
              <a:rPr lang="en-US" sz="2400" b="1" dirty="0"/>
              <a:t> </a:t>
            </a:r>
            <a:r>
              <a:rPr lang="en-US" sz="2400" b="1" dirty="0" err="1"/>
              <a:t>isi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suatu</a:t>
            </a:r>
            <a:r>
              <a:rPr lang="en-US" sz="2400" b="1" dirty="0"/>
              <a:t> </a:t>
            </a:r>
            <a:r>
              <a:rPr lang="en-US" sz="2400" b="1" dirty="0" err="1"/>
              <a:t>peraturan</a:t>
            </a:r>
            <a:r>
              <a:rPr lang="en-US" sz="2400" b="1" dirty="0"/>
              <a:t> </a:t>
            </a:r>
            <a:r>
              <a:rPr lang="en-US" sz="2400" b="1" dirty="0" err="1"/>
              <a:t>bagaimana</a:t>
            </a:r>
            <a:r>
              <a:rPr lang="en-US" sz="2400" b="1" dirty="0"/>
              <a:t> </a:t>
            </a:r>
            <a:r>
              <a:rPr lang="en-US" sz="2400" b="1" dirty="0" err="1"/>
              <a:t>isi</a:t>
            </a:r>
            <a:r>
              <a:rPr lang="en-US" sz="2400" b="1" dirty="0"/>
              <a:t> </a:t>
            </a:r>
            <a:r>
              <a:rPr lang="en-US" sz="2400" b="1" dirty="0" err="1"/>
              <a:t>itu</a:t>
            </a:r>
            <a:r>
              <a:rPr lang="en-US" sz="2400" b="1" dirty="0"/>
              <a:t> </a:t>
            </a:r>
            <a:r>
              <a:rPr lang="en-US" sz="2400" b="1" dirty="0" err="1"/>
              <a:t>dapat</a:t>
            </a:r>
            <a:r>
              <a:rPr lang="en-US" sz="2400" b="1" dirty="0"/>
              <a:t> </a:t>
            </a:r>
            <a:r>
              <a:rPr lang="en-US" sz="2400" b="1" dirty="0" err="1"/>
              <a:t>mencapai</a:t>
            </a:r>
            <a:r>
              <a:rPr lang="en-US" sz="2400" b="1" dirty="0"/>
              <a:t> </a:t>
            </a:r>
            <a:r>
              <a:rPr lang="en-US" sz="2400" b="1" dirty="0" err="1"/>
              <a:t>tujuannya</a:t>
            </a:r>
            <a:r>
              <a:rPr lang="en-US" sz="2400" b="1" dirty="0"/>
              <a:t> (</a:t>
            </a:r>
            <a:r>
              <a:rPr lang="en-US" sz="2400" b="1" dirty="0" err="1"/>
              <a:t>substansi</a:t>
            </a:r>
            <a:r>
              <a:rPr lang="en-US" sz="2400" b="1" dirty="0"/>
              <a:t>). Isi </a:t>
            </a:r>
            <a:r>
              <a:rPr lang="en-US" sz="2400" b="1" dirty="0" err="1"/>
              <a:t>ini</a:t>
            </a:r>
            <a:r>
              <a:rPr lang="en-US" sz="2400" b="1" dirty="0"/>
              <a:t> </a:t>
            </a:r>
            <a:r>
              <a:rPr lang="en-US" sz="2400" b="1" dirty="0" err="1"/>
              <a:t>dipelajari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</a:t>
            </a:r>
            <a:r>
              <a:rPr lang="en-US" sz="2400" b="1" dirty="0" err="1"/>
              <a:t>ilmu</a:t>
            </a:r>
            <a:r>
              <a:rPr lang="en-US" sz="2400" b="1" dirty="0"/>
              <a:t> </a:t>
            </a:r>
            <a:r>
              <a:rPr lang="en-US" sz="2400" b="1" dirty="0" err="1"/>
              <a:t>hukum</a:t>
            </a:r>
            <a:r>
              <a:rPr lang="en-US" sz="2400" b="1" dirty="0"/>
              <a:t> yang </a:t>
            </a:r>
            <a:r>
              <a:rPr lang="en-US" sz="2400" b="1" dirty="0" err="1"/>
              <a:t>disebut</a:t>
            </a:r>
            <a:r>
              <a:rPr lang="en-US" sz="2400" b="1" dirty="0"/>
              <a:t> </a:t>
            </a:r>
            <a:r>
              <a:rPr lang="en-US" sz="2400" b="1" i="1" dirty="0"/>
              <a:t>legal drafting</a:t>
            </a:r>
            <a:r>
              <a:rPr lang="en-US" sz="2400" b="1" dirty="0"/>
              <a:t> (</a:t>
            </a:r>
            <a:r>
              <a:rPr lang="en-US" sz="2400" b="1" dirty="0" err="1"/>
              <a:t>ketentuan</a:t>
            </a:r>
            <a:r>
              <a:rPr lang="en-US" sz="2400" b="1" dirty="0"/>
              <a:t> </a:t>
            </a:r>
            <a:r>
              <a:rPr lang="en-US" sz="2400" b="1" dirty="0" err="1"/>
              <a:t>pembuatan</a:t>
            </a:r>
            <a:r>
              <a:rPr lang="en-US" sz="2400" b="1" dirty="0"/>
              <a:t>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862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0800000">
            <a:off x="2074491" y="797558"/>
            <a:ext cx="1060704" cy="574241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12756" y="6067063"/>
            <a:ext cx="472985" cy="313887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64C449-D347-4F01-A372-7C3DE6085B32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94269" y="369884"/>
            <a:ext cx="11291471" cy="714794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494270" y="465671"/>
            <a:ext cx="878565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TEKNIK PERUNDANG-UNDANGAN BERBICARA TENTANG:</a:t>
            </a:r>
            <a:br>
              <a:rPr lang="en-US" sz="2800" b="1" dirty="0"/>
            </a:br>
            <a:endParaRPr lang="id-ID" sz="28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1136133" y="1608701"/>
            <a:ext cx="10007741" cy="440120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lvl="0" algn="just"/>
            <a:r>
              <a:rPr lang="en-US" sz="2800" b="1" dirty="0"/>
              <a:t>1) </a:t>
            </a:r>
            <a:r>
              <a:rPr lang="en-US" sz="2800" b="1" dirty="0" err="1"/>
              <a:t>Bentuk</a:t>
            </a:r>
            <a:r>
              <a:rPr lang="en-US" sz="2800" b="1" dirty="0"/>
              <a:t> </a:t>
            </a:r>
            <a:r>
              <a:rPr lang="en-US" sz="2800" b="1" dirty="0" err="1"/>
              <a:t>luar</a:t>
            </a:r>
            <a:endParaRPr lang="en-US" sz="2800" b="1" dirty="0"/>
          </a:p>
          <a:p>
            <a:pPr lvl="0" algn="just"/>
            <a:r>
              <a:rPr lang="en-US" sz="2800" b="1" dirty="0"/>
              <a:t>     - </a:t>
            </a:r>
            <a:r>
              <a:rPr lang="en-US" sz="2800" b="1" dirty="0" err="1"/>
              <a:t>Masalah</a:t>
            </a:r>
            <a:r>
              <a:rPr lang="en-US" sz="2800" b="1" dirty="0"/>
              <a:t> </a:t>
            </a:r>
            <a:r>
              <a:rPr lang="en-US" sz="2800" b="1" dirty="0" err="1"/>
              <a:t>penamaan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perundang-undangan</a:t>
            </a:r>
            <a:endParaRPr lang="en-US" sz="2800" b="1" dirty="0"/>
          </a:p>
          <a:p>
            <a:pPr lvl="0" algn="just"/>
            <a:r>
              <a:rPr lang="en-US" sz="2800" b="1" dirty="0"/>
              <a:t>     - </a:t>
            </a:r>
            <a:r>
              <a:rPr lang="en-US" sz="2800" b="1" dirty="0" err="1"/>
              <a:t>Pembukaan</a:t>
            </a:r>
            <a:r>
              <a:rPr lang="en-US" sz="2800" b="1" dirty="0"/>
              <a:t>/</a:t>
            </a:r>
            <a:r>
              <a:rPr lang="en-US" sz="2800" b="1" dirty="0" err="1"/>
              <a:t>pendahuluan</a:t>
            </a:r>
            <a:r>
              <a:rPr lang="en-US" sz="2800" b="1" dirty="0"/>
              <a:t> (</a:t>
            </a:r>
            <a:r>
              <a:rPr lang="en-US" sz="2800" b="1" dirty="0" err="1"/>
              <a:t>pengertian</a:t>
            </a:r>
            <a:r>
              <a:rPr lang="en-US" sz="2800" b="1" dirty="0"/>
              <a:t> </a:t>
            </a:r>
            <a:r>
              <a:rPr lang="en-US" sz="2800" b="1" dirty="0" err="1"/>
              <a:t>umum</a:t>
            </a:r>
            <a:r>
              <a:rPr lang="en-US" sz="2800" b="1" dirty="0"/>
              <a:t>)</a:t>
            </a:r>
          </a:p>
          <a:p>
            <a:pPr lvl="0" algn="just"/>
            <a:r>
              <a:rPr lang="en-US" sz="2800" b="1" dirty="0"/>
              <a:t>     - </a:t>
            </a:r>
            <a:r>
              <a:rPr lang="en-US" sz="2800" b="1" dirty="0" err="1"/>
              <a:t>Batang</a:t>
            </a:r>
            <a:r>
              <a:rPr lang="en-US" sz="2800" b="1" dirty="0"/>
              <a:t> </a:t>
            </a:r>
            <a:r>
              <a:rPr lang="en-US" sz="2800" b="1" dirty="0" err="1"/>
              <a:t>tubuh</a:t>
            </a:r>
            <a:endParaRPr lang="en-US" sz="2800" b="1" dirty="0"/>
          </a:p>
          <a:p>
            <a:pPr lvl="0" algn="just"/>
            <a:r>
              <a:rPr lang="en-US" sz="2800" b="1" dirty="0"/>
              <a:t>     - </a:t>
            </a:r>
            <a:r>
              <a:rPr lang="en-US" sz="2800" b="1" dirty="0" err="1"/>
              <a:t>Penutup</a:t>
            </a:r>
            <a:r>
              <a:rPr lang="en-US" sz="2800" b="1" dirty="0"/>
              <a:t> </a:t>
            </a:r>
          </a:p>
          <a:p>
            <a:pPr lvl="0" algn="just"/>
            <a:r>
              <a:rPr lang="en-US" sz="2800" b="1" dirty="0"/>
              <a:t>2) </a:t>
            </a:r>
            <a:r>
              <a:rPr lang="en-US" sz="2800" b="1" dirty="0" err="1"/>
              <a:t>Bentuk</a:t>
            </a:r>
            <a:r>
              <a:rPr lang="en-US" sz="2800" b="1" dirty="0"/>
              <a:t> </a:t>
            </a:r>
            <a:r>
              <a:rPr lang="en-US" sz="2800" b="1" dirty="0" err="1"/>
              <a:t>dalam</a:t>
            </a:r>
            <a:endParaRPr lang="en-US" sz="2800" b="1" dirty="0"/>
          </a:p>
          <a:p>
            <a:pPr lvl="0" algn="just"/>
            <a:r>
              <a:rPr lang="en-US" sz="2800" b="1" dirty="0"/>
              <a:t>     - </a:t>
            </a:r>
            <a:r>
              <a:rPr lang="en-US" sz="2800" b="1" dirty="0" err="1"/>
              <a:t>Sistematika</a:t>
            </a:r>
            <a:r>
              <a:rPr lang="en-US" sz="2800" b="1" dirty="0"/>
              <a:t> </a:t>
            </a:r>
            <a:r>
              <a:rPr lang="en-US" sz="2800" b="1" dirty="0" err="1"/>
              <a:t>peraturan</a:t>
            </a:r>
            <a:r>
              <a:rPr lang="en-US" sz="2800" b="1" dirty="0"/>
              <a:t>, </a:t>
            </a:r>
            <a:r>
              <a:rPr lang="en-US" sz="2800" b="1" dirty="0" err="1"/>
              <a:t>yaitu</a:t>
            </a:r>
            <a:r>
              <a:rPr lang="en-US" sz="2800" b="1" dirty="0"/>
              <a:t> </a:t>
            </a:r>
            <a:r>
              <a:rPr lang="en-US" sz="2800" b="1" dirty="0" err="1"/>
              <a:t>urutan</a:t>
            </a:r>
            <a:r>
              <a:rPr lang="en-US" sz="2800" b="1" dirty="0"/>
              <a:t> </a:t>
            </a:r>
            <a:r>
              <a:rPr lang="en-US" sz="2800" b="1" dirty="0" err="1"/>
              <a:t>bagian</a:t>
            </a:r>
            <a:r>
              <a:rPr lang="en-US" sz="2800" b="1" dirty="0"/>
              <a:t>, </a:t>
            </a:r>
            <a:r>
              <a:rPr lang="en-US" sz="2800" b="1" dirty="0" err="1"/>
              <a:t>bab</a:t>
            </a:r>
            <a:r>
              <a:rPr lang="en-US" sz="2800" b="1" dirty="0"/>
              <a:t>, </a:t>
            </a:r>
            <a:r>
              <a:rPr lang="en-US" sz="2800" b="1" dirty="0" err="1"/>
              <a:t>pasal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 </a:t>
            </a:r>
          </a:p>
          <a:p>
            <a:pPr lvl="0" algn="just"/>
            <a:r>
              <a:rPr lang="en-US" sz="2800" b="1" dirty="0"/>
              <a:t>        </a:t>
            </a:r>
            <a:r>
              <a:rPr lang="en-US" sz="2800" b="1" dirty="0" err="1"/>
              <a:t>ayat</a:t>
            </a:r>
            <a:r>
              <a:rPr lang="en-US" sz="2800" b="1" dirty="0"/>
              <a:t>.</a:t>
            </a:r>
          </a:p>
          <a:p>
            <a:pPr lvl="0" algn="just"/>
            <a:r>
              <a:rPr lang="en-US" sz="2800" b="1" dirty="0"/>
              <a:t>     - </a:t>
            </a:r>
            <a:r>
              <a:rPr lang="en-US" sz="2800" b="1" dirty="0" err="1"/>
              <a:t>Definisi</a:t>
            </a:r>
            <a:r>
              <a:rPr lang="en-US" sz="2800" b="1" dirty="0"/>
              <a:t>, </a:t>
            </a:r>
            <a:r>
              <a:rPr lang="en-US" sz="2800" b="1" dirty="0" err="1"/>
              <a:t>yaitu</a:t>
            </a:r>
            <a:r>
              <a:rPr lang="en-US" sz="2800" b="1" dirty="0"/>
              <a:t> </a:t>
            </a:r>
            <a:r>
              <a:rPr lang="en-US" sz="2800" b="1" dirty="0" err="1"/>
              <a:t>suatu</a:t>
            </a:r>
            <a:r>
              <a:rPr lang="en-US" sz="2800" b="1" dirty="0"/>
              <a:t> </a:t>
            </a:r>
            <a:r>
              <a:rPr lang="en-US" sz="2800" b="1" dirty="0" err="1"/>
              <a:t>peristilahan</a:t>
            </a:r>
            <a:endParaRPr lang="en-US" sz="2800" b="1" dirty="0"/>
          </a:p>
          <a:p>
            <a:pPr algn="just"/>
            <a:r>
              <a:rPr lang="en-US" sz="2800" b="1" dirty="0"/>
              <a:t>3) </a:t>
            </a:r>
            <a:r>
              <a:rPr lang="en-US" sz="2800" b="1" dirty="0" err="1"/>
              <a:t>Ragam</a:t>
            </a:r>
            <a:r>
              <a:rPr lang="en-US" sz="2800" b="1" dirty="0"/>
              <a:t> </a:t>
            </a:r>
            <a:r>
              <a:rPr lang="en-US" sz="2800" b="1" dirty="0" err="1"/>
              <a:t>bahasa</a:t>
            </a:r>
            <a:r>
              <a:rPr lang="en-US" sz="2800" b="1" dirty="0"/>
              <a:t>, </a:t>
            </a:r>
            <a:r>
              <a:rPr lang="en-US" sz="2800" b="1" dirty="0" err="1"/>
              <a:t>ungkapan</a:t>
            </a:r>
            <a:r>
              <a:rPr lang="en-US" sz="2800" b="1" dirty="0"/>
              <a:t>.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7404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86499" y="0"/>
            <a:ext cx="12278499" cy="6858000"/>
          </a:xfrm>
          <a:prstGeom prst="rect">
            <a:avLst/>
          </a:prstGeom>
          <a:solidFill>
            <a:schemeClr val="tx2">
              <a:lumMod val="50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FBFA-C652-4E4B-AC31-FEFC406FA02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147118" y="2048230"/>
            <a:ext cx="9897762" cy="1148273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sz="7200" dirty="0"/>
              <a:t>ALHAMDULILLAH…</a:t>
            </a:r>
            <a:endParaRPr lang="en-US" sz="7200" b="1" spc="-300" noProof="1">
              <a:solidFill>
                <a:schemeClr val="bg1"/>
              </a:solidFill>
              <a:latin typeface="Raleway" panose="020B0503030101060003" pitchFamily="34" charset="0"/>
              <a:ea typeface="Open Sans Light" panose="020B0306030504020204" pitchFamily="34" charset="0"/>
              <a:cs typeface="Lato" panose="020F050202020403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04750" y="371944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/>
              <a:t>TERIMA KASIH</a:t>
            </a:r>
          </a:p>
          <a:p>
            <a:pPr algn="ctr"/>
            <a:r>
              <a:rPr lang="en-US" b="1" dirty="0"/>
              <a:t>SEMOGA BERMANFAAT..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5851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7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AEA0C"/>
      </a:accent1>
      <a:accent2>
        <a:srgbClr val="A1BA0A"/>
      </a:accent2>
      <a:accent3>
        <a:srgbClr val="A5A5A5"/>
      </a:accent3>
      <a:accent4>
        <a:srgbClr val="8496B0"/>
      </a:accent4>
      <a:accent5>
        <a:srgbClr val="ADB9CA"/>
      </a:accent5>
      <a:accent6>
        <a:srgbClr val="9CC3E5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Custom 7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AEA0C"/>
      </a:accent1>
      <a:accent2>
        <a:srgbClr val="A1BA0A"/>
      </a:accent2>
      <a:accent3>
        <a:srgbClr val="A5A5A5"/>
      </a:accent3>
      <a:accent4>
        <a:srgbClr val="8496B0"/>
      </a:accent4>
      <a:accent5>
        <a:srgbClr val="ADB9CA"/>
      </a:accent5>
      <a:accent6>
        <a:srgbClr val="9CC3E5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heme">
  <a:themeElements>
    <a:clrScheme name="Custom 7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AEA0C"/>
      </a:accent1>
      <a:accent2>
        <a:srgbClr val="A1BA0A"/>
      </a:accent2>
      <a:accent3>
        <a:srgbClr val="A5A5A5"/>
      </a:accent3>
      <a:accent4>
        <a:srgbClr val="8496B0"/>
      </a:accent4>
      <a:accent5>
        <a:srgbClr val="ADB9CA"/>
      </a:accent5>
      <a:accent6>
        <a:srgbClr val="9CC3E5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393</Words>
  <Application>Microsoft Office PowerPoint</Application>
  <PresentationFormat>Custom</PresentationFormat>
  <Paragraphs>66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Office Theme</vt:lpstr>
      <vt:lpstr>1_Office Theme</vt:lpstr>
      <vt:lpstr>2_Office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rasaza</dc:creator>
  <cp:lastModifiedBy>user</cp:lastModifiedBy>
  <cp:revision>27</cp:revision>
  <dcterms:created xsi:type="dcterms:W3CDTF">2016-12-13T02:57:08Z</dcterms:created>
  <dcterms:modified xsi:type="dcterms:W3CDTF">2017-02-27T03:48:19Z</dcterms:modified>
</cp:coreProperties>
</file>