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18/09/2014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18/09/2014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18/09/2014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18/09/2014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18/09/2014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18/09/2014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18/09/2014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18/09/2014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18/09/2014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18/09/2014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86F43-A38D-4E6B-8CFF-A23467F3DC17}" type="datetimeFigureOut">
              <a:rPr lang="id-ID" smtClean="0"/>
              <a:t>18/09/2014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EC86F43-A38D-4E6B-8CFF-A23467F3DC17}" type="datetimeFigureOut">
              <a:rPr lang="id-ID" smtClean="0"/>
              <a:t>18/09/2014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86EFE0C-5B07-4148-9762-FCE3623A0892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id-ID" dirty="0" smtClean="0"/>
              <a:t>Pengantar Optimisasi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5169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Materi Perkuliahan(1)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560070" indent="-514350">
              <a:buFont typeface="+mj-lt"/>
              <a:buAutoNum type="arabicPeriod"/>
            </a:pPr>
            <a:r>
              <a:rPr lang="id-ID" sz="2800" i="1" dirty="0" smtClean="0"/>
              <a:t>Linier Programming</a:t>
            </a:r>
            <a:r>
              <a:rPr lang="id-ID" sz="2800" dirty="0" smtClean="0"/>
              <a:t> (1)</a:t>
            </a:r>
          </a:p>
          <a:p>
            <a:pPr marL="4572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- Formulasi model LP</a:t>
            </a:r>
          </a:p>
          <a:p>
            <a:pPr marL="560070" indent="-514350">
              <a:buFont typeface="+mj-lt"/>
              <a:buAutoNum type="arabicPeriod" startAt="2"/>
            </a:pPr>
            <a:r>
              <a:rPr lang="id-ID" sz="2800" i="1" dirty="0" smtClean="0"/>
              <a:t>Linier Programming</a:t>
            </a:r>
            <a:r>
              <a:rPr lang="id-ID" sz="2800" dirty="0" smtClean="0"/>
              <a:t> (2)</a:t>
            </a:r>
          </a:p>
          <a:p>
            <a:pPr marL="4572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- </a:t>
            </a:r>
            <a:r>
              <a:rPr lang="id-ID" sz="2800" i="1" dirty="0" smtClean="0"/>
              <a:t>Simpleks Method</a:t>
            </a:r>
          </a:p>
          <a:p>
            <a:pPr marL="4572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- </a:t>
            </a:r>
            <a:r>
              <a:rPr lang="id-ID" sz="2800" i="1" dirty="0" smtClean="0"/>
              <a:t>Big-M Method</a:t>
            </a:r>
          </a:p>
          <a:p>
            <a:pPr marL="4572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- </a:t>
            </a:r>
            <a:r>
              <a:rPr lang="id-ID" sz="2800" i="1" dirty="0" smtClean="0"/>
              <a:t>Two Phase Method</a:t>
            </a:r>
          </a:p>
          <a:p>
            <a:pPr marL="560070" indent="-514350">
              <a:buFont typeface="+mj-lt"/>
              <a:buAutoNum type="arabicPeriod" startAt="3"/>
            </a:pPr>
            <a:r>
              <a:rPr lang="id-ID" sz="2800" dirty="0" smtClean="0"/>
              <a:t>Teori Dualitas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177407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5013176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Materi </a:t>
            </a:r>
            <a:r>
              <a:rPr lang="id-ID" dirty="0" smtClean="0"/>
              <a:t>Perkuliahan(2)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137640"/>
          </a:xfrm>
        </p:spPr>
        <p:txBody>
          <a:bodyPr>
            <a:normAutofit fontScale="47500" lnSpcReduction="20000"/>
          </a:bodyPr>
          <a:lstStyle/>
          <a:p>
            <a:pPr marL="560070" indent="-514350">
              <a:buFont typeface="+mj-lt"/>
              <a:buAutoNum type="arabicPeriod" startAt="4"/>
            </a:pPr>
            <a:r>
              <a:rPr lang="id-ID" sz="5100" i="1" dirty="0" smtClean="0"/>
              <a:t>Integer Programming</a:t>
            </a:r>
          </a:p>
          <a:p>
            <a:pPr marL="45720" indent="0">
              <a:buNone/>
            </a:pPr>
            <a:r>
              <a:rPr lang="id-ID" sz="5100" dirty="0"/>
              <a:t>	</a:t>
            </a:r>
            <a:r>
              <a:rPr lang="id-ID" sz="5100" dirty="0" smtClean="0"/>
              <a:t>- </a:t>
            </a:r>
            <a:r>
              <a:rPr lang="id-ID" sz="5100" i="1" dirty="0" smtClean="0"/>
              <a:t>Branch and Bound</a:t>
            </a:r>
          </a:p>
          <a:p>
            <a:pPr marL="45720" indent="0">
              <a:buNone/>
            </a:pPr>
            <a:r>
              <a:rPr lang="id-ID" sz="5100" i="1" dirty="0"/>
              <a:t>	</a:t>
            </a:r>
            <a:r>
              <a:rPr lang="id-ID" sz="5100" i="1" dirty="0" smtClean="0"/>
              <a:t>- Knapsack</a:t>
            </a:r>
          </a:p>
          <a:p>
            <a:pPr marL="45720" indent="0">
              <a:buNone/>
            </a:pPr>
            <a:r>
              <a:rPr lang="id-ID" sz="5100" i="1" dirty="0"/>
              <a:t>	</a:t>
            </a:r>
            <a:r>
              <a:rPr lang="id-ID" sz="5100" i="1" dirty="0" smtClean="0"/>
              <a:t>- Enumerasi Implisit</a:t>
            </a:r>
          </a:p>
          <a:p>
            <a:pPr marL="560070" indent="-514350">
              <a:buFont typeface="+mj-lt"/>
              <a:buAutoNum type="arabicPeriod" startAt="5"/>
            </a:pPr>
            <a:r>
              <a:rPr lang="id-ID" sz="5100" dirty="0" smtClean="0"/>
              <a:t>Analisa Jaringan</a:t>
            </a:r>
          </a:p>
          <a:p>
            <a:pPr marL="45720" indent="0">
              <a:buNone/>
            </a:pPr>
            <a:r>
              <a:rPr lang="id-ID" sz="5100" dirty="0"/>
              <a:t>	</a:t>
            </a:r>
            <a:r>
              <a:rPr lang="id-ID" sz="5100" dirty="0" smtClean="0"/>
              <a:t>- </a:t>
            </a:r>
            <a:r>
              <a:rPr lang="id-ID" sz="5100" i="1" dirty="0" smtClean="0"/>
              <a:t>Shortest Route</a:t>
            </a:r>
          </a:p>
          <a:p>
            <a:pPr marL="45720" indent="0">
              <a:buNone/>
            </a:pPr>
            <a:r>
              <a:rPr lang="id-ID" sz="5100" i="1" dirty="0"/>
              <a:t>	- Minimal Spanning </a:t>
            </a:r>
            <a:r>
              <a:rPr lang="id-ID" sz="5100" i="1" dirty="0" smtClean="0"/>
              <a:t>Tree</a:t>
            </a:r>
          </a:p>
          <a:p>
            <a:pPr marL="45720" indent="0">
              <a:buNone/>
            </a:pPr>
            <a:r>
              <a:rPr lang="id-ID" sz="5100" i="1" dirty="0"/>
              <a:t>	</a:t>
            </a:r>
            <a:r>
              <a:rPr lang="id-ID" sz="5100" i="1" dirty="0" smtClean="0"/>
              <a:t>- Maximal Flow</a:t>
            </a:r>
          </a:p>
          <a:p>
            <a:pPr marL="960120" indent="-914400">
              <a:buFont typeface="+mj-lt"/>
              <a:buAutoNum type="arabicPeriod" startAt="6"/>
            </a:pPr>
            <a:r>
              <a:rPr lang="id-ID" sz="5100" dirty="0" smtClean="0"/>
              <a:t>Model </a:t>
            </a:r>
            <a:r>
              <a:rPr lang="id-ID" sz="5100" dirty="0" smtClean="0"/>
              <a:t>Transportasi</a:t>
            </a:r>
          </a:p>
          <a:p>
            <a:pPr marL="45720" indent="0">
              <a:buNone/>
            </a:pPr>
            <a:endParaRPr lang="id-ID" sz="2800" dirty="0" smtClean="0"/>
          </a:p>
          <a:p>
            <a:pPr marL="560070" indent="-514350">
              <a:buFont typeface="+mj-lt"/>
              <a:buAutoNum type="arabicPeriod" startAt="4"/>
            </a:pPr>
            <a:endParaRPr lang="id-ID" sz="2800" dirty="0" smtClean="0"/>
          </a:p>
          <a:p>
            <a:pPr marL="560070" indent="-514350">
              <a:buFont typeface="+mj-lt"/>
              <a:buAutoNum type="arabicPeriod" startAt="4"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784348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Referensi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15616" y="1196752"/>
            <a:ext cx="6669360" cy="3474720"/>
          </a:xfrm>
        </p:spPr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id-ID" sz="2800" i="1" dirty="0" smtClean="0"/>
              <a:t>Optimization</a:t>
            </a:r>
            <a:r>
              <a:rPr lang="id-ID" sz="2800" dirty="0" smtClean="0"/>
              <a:t> : S.S Rao</a:t>
            </a:r>
          </a:p>
          <a:p>
            <a:pPr marL="560070" indent="-514350">
              <a:buFont typeface="+mj-lt"/>
              <a:buAutoNum type="arabicPeriod"/>
            </a:pPr>
            <a:r>
              <a:rPr lang="id-ID" sz="2800" i="1" dirty="0" smtClean="0"/>
              <a:t>Operations Research</a:t>
            </a:r>
            <a:r>
              <a:rPr lang="id-ID" sz="2800" dirty="0" smtClean="0"/>
              <a:t> : Taha</a:t>
            </a:r>
          </a:p>
          <a:p>
            <a:pPr marL="560070" indent="-514350">
              <a:buFont typeface="+mj-lt"/>
              <a:buAutoNum type="arabicPeriod"/>
            </a:pPr>
            <a:r>
              <a:rPr lang="id-ID" sz="2800" i="1" dirty="0" smtClean="0"/>
              <a:t>Operations Research</a:t>
            </a:r>
            <a:r>
              <a:rPr lang="id-ID" sz="2800" dirty="0" smtClean="0"/>
              <a:t> : Tjutju Tarliah</a:t>
            </a:r>
          </a:p>
          <a:p>
            <a:pPr marL="560070" indent="-514350">
              <a:buFont typeface="+mj-lt"/>
              <a:buAutoNum type="arabicPeriod"/>
            </a:pPr>
            <a:r>
              <a:rPr lang="id-ID" sz="2800" i="1" dirty="0" smtClean="0"/>
              <a:t>Operations Research</a:t>
            </a:r>
            <a:r>
              <a:rPr lang="id-ID" sz="2800" dirty="0" smtClean="0"/>
              <a:t> : Siswanto</a:t>
            </a:r>
          </a:p>
          <a:p>
            <a:pPr marL="560070" indent="-514350">
              <a:buFont typeface="+mj-lt"/>
              <a:buAutoNum type="arabicPeriod"/>
            </a:pPr>
            <a:r>
              <a:rPr lang="id-ID" sz="2800" dirty="0" smtClean="0"/>
              <a:t>Penelitian Operasional : P.Siagian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034952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Definisi(1)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id-ID" sz="2800" dirty="0" smtClean="0"/>
              <a:t>Merupakan suatu upaya sistematis untuk memilih elemen terbaik dari suatu kumpulan elemen yang ada.</a:t>
            </a:r>
          </a:p>
          <a:p>
            <a:pPr algn="just"/>
            <a:r>
              <a:rPr lang="id-ID" sz="2800" dirty="0" smtClean="0"/>
              <a:t>Di dalam kontek matematika, optimisasi ini bisa dinyatakan suatu usaha sistematis untuk mencari nilai maksimum atau minimum dari suatu fungsi</a:t>
            </a:r>
          </a:p>
          <a:p>
            <a:pPr marL="45720" indent="0">
              <a:buNone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4031027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Definisi 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800" dirty="0" smtClean="0"/>
              <a:t> Optimisasi merupakan proses mencari nilai terbaik berdasarkan fungsi tujuan dengan daerah asal yang telah didefinisikan</a:t>
            </a:r>
          </a:p>
        </p:txBody>
      </p:sp>
    </p:spTree>
    <p:extLst>
      <p:ext uri="{BB962C8B-B14F-4D97-AF65-F5344CB8AC3E}">
        <p14:creationId xmlns:p14="http://schemas.microsoft.com/office/powerpoint/2010/main" val="336803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Definisi (3)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algn="just"/>
            <a:r>
              <a:rPr lang="id-ID" dirty="0" smtClean="0"/>
              <a:t> </a:t>
            </a:r>
            <a:r>
              <a:rPr lang="id-ID" sz="2800" dirty="0" smtClean="0"/>
              <a:t>Optimisasi dipakai di hampir semua bidang ilmu teknik dan non teknik</a:t>
            </a:r>
          </a:p>
          <a:p>
            <a:pPr algn="just"/>
            <a:r>
              <a:rPr lang="id-ID" sz="2800" dirty="0" smtClean="0"/>
              <a:t>Optimisasi seringkali menjadi fokus utama dalam dalam pengambilan keputusan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55120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4437112"/>
            <a:ext cx="6552728" cy="1512168"/>
          </a:xfrm>
        </p:spPr>
        <p:txBody>
          <a:bodyPr/>
          <a:lstStyle/>
          <a:p>
            <a:pPr marL="0" indent="0">
              <a:buNone/>
            </a:pPr>
            <a:r>
              <a:rPr lang="id-ID" sz="4400" dirty="0" smtClean="0"/>
              <a:t>Pengambilan </a:t>
            </a:r>
            <a:r>
              <a:rPr lang="id-ID" sz="4400" dirty="0" smtClean="0"/>
              <a:t>Keputusan(1)</a:t>
            </a:r>
            <a:endParaRPr lang="id-ID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560070" indent="-514350">
              <a:buFont typeface="+mj-lt"/>
              <a:buAutoNum type="arabicPeriod"/>
            </a:pPr>
            <a:r>
              <a:rPr lang="id-ID" sz="2800" dirty="0" smtClean="0"/>
              <a:t>Perumusan Masalah</a:t>
            </a:r>
          </a:p>
          <a:p>
            <a:pPr marL="560070" indent="-514350">
              <a:buFont typeface="+mj-lt"/>
              <a:buAutoNum type="arabicPeriod"/>
            </a:pPr>
            <a:r>
              <a:rPr lang="id-ID" sz="2800" dirty="0" smtClean="0"/>
              <a:t>Pemodelan Masalah</a:t>
            </a:r>
          </a:p>
          <a:p>
            <a:pPr marL="560070" indent="-514350">
              <a:buFont typeface="+mj-lt"/>
              <a:buAutoNum type="arabicPeriod"/>
            </a:pPr>
            <a:r>
              <a:rPr lang="id-ID" sz="2800" dirty="0" smtClean="0"/>
              <a:t>Optimalisasi</a:t>
            </a:r>
          </a:p>
          <a:p>
            <a:pPr marL="560070" indent="-514350">
              <a:buFont typeface="+mj-lt"/>
              <a:buAutoNum type="arabicPeriod"/>
            </a:pPr>
            <a:r>
              <a:rPr lang="id-ID" sz="2800" dirty="0" smtClean="0"/>
              <a:t>Implementasi</a:t>
            </a:r>
          </a:p>
          <a:p>
            <a:pPr marL="560070" indent="-514350">
              <a:buFont typeface="+mj-lt"/>
              <a:buAutoNum type="arabicPeriod"/>
            </a:pP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96593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23127" cy="1649120"/>
          </a:xfrm>
        </p:spPr>
        <p:txBody>
          <a:bodyPr/>
          <a:lstStyle/>
          <a:p>
            <a:pPr marL="0" indent="0">
              <a:buNone/>
            </a:pPr>
            <a:r>
              <a:rPr lang="id-ID" sz="4800" dirty="0"/>
              <a:t>Pengambilan </a:t>
            </a:r>
            <a:r>
              <a:rPr lang="id-ID" sz="4800" dirty="0" smtClean="0"/>
              <a:t>Keputusan(2)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id-ID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797" y="1124744"/>
            <a:ext cx="7373619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620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sz="4000" dirty="0" smtClean="0"/>
              <a:t>Permasalahan Optimisasi</a:t>
            </a:r>
            <a:endParaRPr lang="id-ID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800" dirty="0" smtClean="0"/>
              <a:t>Permasalahan optimisasi dapat dibedakan menjadi permasalahan diskrit dan kontinu</a:t>
            </a:r>
          </a:p>
          <a:p>
            <a:pPr algn="just"/>
            <a:r>
              <a:rPr lang="id-ID" sz="2800" dirty="0" smtClean="0"/>
              <a:t>Permasalahan diskrit mempunyai penyelesaian yang terbatas dibandingkan dengan permasalahan kontinu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157457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 smtClean="0"/>
              <a:t>Model Optimisasi (1)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d-ID" sz="2800" i="1" dirty="0" smtClean="0"/>
              <a:t>Mathematical programming</a:t>
            </a:r>
          </a:p>
          <a:p>
            <a:pPr marL="45720" indent="0">
              <a:buNone/>
            </a:pPr>
            <a:r>
              <a:rPr lang="id-ID" sz="2800" i="1" dirty="0"/>
              <a:t>	</a:t>
            </a:r>
            <a:r>
              <a:rPr lang="id-ID" sz="2800" i="1" dirty="0" smtClean="0"/>
              <a:t>- Linier Programming</a:t>
            </a:r>
          </a:p>
          <a:p>
            <a:pPr marL="45720" indent="0">
              <a:buNone/>
            </a:pPr>
            <a:r>
              <a:rPr lang="id-ID" sz="2800" i="1" dirty="0"/>
              <a:t>	</a:t>
            </a:r>
            <a:r>
              <a:rPr lang="id-ID" sz="2800" i="1" dirty="0" smtClean="0"/>
              <a:t>- Nonlinier Programming</a:t>
            </a:r>
          </a:p>
          <a:p>
            <a:pPr algn="just"/>
            <a:r>
              <a:rPr lang="id-ID" sz="2800" i="1" dirty="0" smtClean="0"/>
              <a:t>Integer Programming</a:t>
            </a:r>
          </a:p>
          <a:p>
            <a:pPr algn="just"/>
            <a:r>
              <a:rPr lang="id-ID" sz="2800" i="1" dirty="0" smtClean="0"/>
              <a:t>Mixed Integer Programming</a:t>
            </a:r>
            <a:endParaRPr lang="id-ID" sz="2800" i="1" dirty="0"/>
          </a:p>
        </p:txBody>
      </p:sp>
    </p:spTree>
    <p:extLst>
      <p:ext uri="{BB962C8B-B14F-4D97-AF65-F5344CB8AC3E}">
        <p14:creationId xmlns:p14="http://schemas.microsoft.com/office/powerpoint/2010/main" val="3978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Model Optimisasi </a:t>
            </a:r>
            <a:r>
              <a:rPr lang="id-ID" dirty="0" smtClean="0"/>
              <a:t>(2)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Berdasarkan tujuannya :</a:t>
            </a:r>
          </a:p>
          <a:p>
            <a:pPr marL="45720" indent="0">
              <a:buNone/>
            </a:pPr>
            <a:r>
              <a:rPr lang="id-ID" sz="2800" dirty="0"/>
              <a:t>	</a:t>
            </a:r>
            <a:r>
              <a:rPr lang="id-ID" sz="2800" dirty="0" smtClean="0"/>
              <a:t>- </a:t>
            </a:r>
            <a:r>
              <a:rPr lang="id-ID" sz="2800" i="1" dirty="0" smtClean="0"/>
              <a:t>Single objective</a:t>
            </a:r>
          </a:p>
          <a:p>
            <a:pPr marL="45720" indent="0">
              <a:buNone/>
            </a:pPr>
            <a:r>
              <a:rPr lang="id-ID" sz="2800" i="1" dirty="0"/>
              <a:t>	</a:t>
            </a:r>
            <a:r>
              <a:rPr lang="id-ID" sz="2800" i="1" dirty="0" smtClean="0"/>
              <a:t>- Multi objective</a:t>
            </a:r>
          </a:p>
          <a:p>
            <a:pPr marL="45720" indent="0">
              <a:buNone/>
            </a:pPr>
            <a:endParaRPr lang="id-ID" sz="2800" i="1" dirty="0"/>
          </a:p>
        </p:txBody>
      </p:sp>
    </p:spTree>
    <p:extLst>
      <p:ext uri="{BB962C8B-B14F-4D97-AF65-F5344CB8AC3E}">
        <p14:creationId xmlns:p14="http://schemas.microsoft.com/office/powerpoint/2010/main" val="167087890"/>
      </p:ext>
    </p:extLst>
  </p:cSld>
  <p:clrMapOvr>
    <a:masterClrMapping/>
  </p:clrMapOvr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120</TotalTime>
  <Words>168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Slipstream</vt:lpstr>
      <vt:lpstr>Pengantar Optimisasi</vt:lpstr>
      <vt:lpstr>Definisi(1)</vt:lpstr>
      <vt:lpstr>Definisi (2)</vt:lpstr>
      <vt:lpstr>Definisi (3)</vt:lpstr>
      <vt:lpstr>Pengambilan Keputusan(1)</vt:lpstr>
      <vt:lpstr>Pengambilan Keputusan(2)</vt:lpstr>
      <vt:lpstr>Permasalahan Optimisasi</vt:lpstr>
      <vt:lpstr>Model Optimisasi (1)</vt:lpstr>
      <vt:lpstr>Model Optimisasi (2)</vt:lpstr>
      <vt:lpstr>Materi Perkuliahan(1)</vt:lpstr>
      <vt:lpstr>Materi Perkuliahan(2)</vt:lpstr>
      <vt:lpstr>Referensi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Optimisasi</dc:title>
  <dc:creator>ismail - [2010]</dc:creator>
  <cp:lastModifiedBy>ismail - [2010]</cp:lastModifiedBy>
  <cp:revision>13</cp:revision>
  <dcterms:created xsi:type="dcterms:W3CDTF">2014-09-10T14:36:43Z</dcterms:created>
  <dcterms:modified xsi:type="dcterms:W3CDTF">2014-09-18T02:13:59Z</dcterms:modified>
</cp:coreProperties>
</file>