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6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0" r:id="rId13"/>
    <p:sldId id="291" r:id="rId14"/>
    <p:sldId id="295" r:id="rId15"/>
    <p:sldId id="300" r:id="rId16"/>
    <p:sldId id="296" r:id="rId17"/>
    <p:sldId id="297" r:id="rId18"/>
    <p:sldId id="298" r:id="rId19"/>
    <p:sldId id="299" r:id="rId20"/>
    <p:sldId id="28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78" d="100"/>
          <a:sy n="78" d="100"/>
        </p:scale>
        <p:origin x="-27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66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08/03/2017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www.google.co.id/url?q=http://bali.bisnis.com/m/read/20140411/8/44223/demokrat-keok-sby-masih-king-maker-politik-nasional&amp;sa=U&amp;ei=thvOU7PRO83HuATJtIG4Dw&amp;ved=0CCkQ9QEwCw&amp;usg=AFQjCNEuwx_q0h-lfXdWxRXdP6lTjehp7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id/url?q=http://blog.sfgate.com/techchron/2011/10/23/60-minutes-steve-jobs-on-wealth-adoption-lsd-and-the-afterlife/&amp;sa=U&amp;ei=zRTOU5vaLZGMuATf7oCgCA&amp;ved=0CDkQ9QEwEw&amp;usg=AFQjCNFUAzFvxUpn2TdZSqn1PgI0ABoOzQ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nextchapternewlife.com/wp-content/uploads/2013/11/leader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q.q. International 2008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tx2">
                    <a:lumMod val="50000"/>
                  </a:schemeClr>
                </a:solidFill>
              </a:rPr>
              <a:t>WEEK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Edysen</a:t>
            </a:r>
            <a:r>
              <a:rPr lang="en-US" dirty="0" smtClean="0"/>
              <a:t> Shin, The </a:t>
            </a:r>
            <a:r>
              <a:rPr lang="id-ID" dirty="0" smtClean="0"/>
              <a:t>DISC</a:t>
            </a:r>
            <a:r>
              <a:rPr lang="en-US" dirty="0" smtClean="0"/>
              <a:t> Codes</a:t>
            </a:r>
            <a:r>
              <a:rPr lang="id-ID" dirty="0" smtClean="0"/>
              <a:t>, 20</a:t>
            </a:r>
            <a:r>
              <a:rPr lang="en-US" dirty="0" smtClean="0"/>
              <a:t>13</a:t>
            </a:r>
            <a:r>
              <a:rPr lang="id-ID" dirty="0" smtClean="0"/>
              <a:t>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  <a:endParaRPr lang="en-US" dirty="0" smtClean="0"/>
          </a:p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Syumanjaya</a:t>
            </a:r>
            <a:r>
              <a:rPr lang="en-US" dirty="0" smtClean="0"/>
              <a:t>, </a:t>
            </a:r>
            <a:r>
              <a:rPr lang="en-US" dirty="0" err="1" smtClean="0"/>
              <a:t>Behaviour</a:t>
            </a:r>
            <a:r>
              <a:rPr lang="en-US" dirty="0" smtClean="0"/>
              <a:t> Intelligence, 2013.</a:t>
            </a:r>
            <a:endParaRPr lang="id-ID" dirty="0" smtClean="0"/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7170" name="Picture 2" descr="http://thesalesevangelist.com/wp-content/uploads/2015/04/Disc-Imag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355" y="1554163"/>
            <a:ext cx="5165689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>
                <a:latin typeface="Algerian" pitchFamily="82" charset="0"/>
              </a:rPr>
              <a:t>disc</a:t>
            </a:r>
            <a:endParaRPr lang="id-ID" sz="4000" dirty="0">
              <a:latin typeface="Algerian" pitchFamily="82" charset="0"/>
            </a:endParaRPr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1.gstatic.com/images?q=tbn:ANd9GcTrMJHhgJ0X9NiQxzW6poNyhF1AiLJz_zVHg-M0OBQN-ls9yjQrRIwjcn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4267200"/>
            <a:ext cx="236837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ctr"/>
            <a:r>
              <a:rPr lang="id-ID" dirty="0" smtClean="0"/>
              <a:t>BUSINESS leader?</a:t>
            </a:r>
            <a:endParaRPr lang="id-ID" dirty="0"/>
          </a:p>
        </p:txBody>
      </p:sp>
      <p:pic>
        <p:nvPicPr>
          <p:cNvPr id="5" name="imgb" descr="http://www.ceowannabe.com/images/jackwel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mage representing Steve Jobs as depicted in C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57425" y="-3590925"/>
            <a:ext cx="2381250" cy="2381250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Rl2Y39cHGdsF-jZ5mGt0t7W-0xNhTGKKQaVCyEYhzHgxS2RL0okKvol0r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250830"/>
            <a:ext cx="3962400" cy="560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  <p:pic>
        <p:nvPicPr>
          <p:cNvPr id="18434" name="Picture 2" descr="leader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1180</TotalTime>
  <Words>534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LEADERSHIP &amp; PROJECT MANAGEMENT</vt:lpstr>
      <vt:lpstr>BUSINESS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Emotional intelligence measurement</vt:lpstr>
      <vt:lpstr>Development of disc</vt:lpstr>
      <vt:lpstr>PowerPoint Presentation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119</cp:revision>
  <dcterms:created xsi:type="dcterms:W3CDTF">2011-02-11T03:03:21Z</dcterms:created>
  <dcterms:modified xsi:type="dcterms:W3CDTF">2017-03-08T07:37:51Z</dcterms:modified>
</cp:coreProperties>
</file>