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97" r:id="rId4"/>
    <p:sldId id="260" r:id="rId5"/>
    <p:sldId id="261" r:id="rId6"/>
    <p:sldId id="298" r:id="rId7"/>
    <p:sldId id="299" r:id="rId8"/>
    <p:sldId id="300" r:id="rId9"/>
    <p:sldId id="301" r:id="rId10"/>
    <p:sldId id="302" r:id="rId11"/>
    <p:sldId id="268" r:id="rId12"/>
    <p:sldId id="269" r:id="rId13"/>
    <p:sldId id="303" r:id="rId14"/>
    <p:sldId id="277" r:id="rId15"/>
  </p:sldIdLst>
  <p:sldSz cx="12601575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8" y="-102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5EF6-2D72-4B84-B371-C39B7B8F4614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13D4-0A40-4D15-A394-5D9C8D825F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1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79B8-B80E-46E5-AB2A-0382BBFD7D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79B8-B80E-46E5-AB2A-0382BBFD7D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7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533401"/>
            <a:ext cx="2835354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533401"/>
            <a:ext cx="8296037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4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118" y="1981201"/>
            <a:ext cx="5303163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307" y="1981201"/>
            <a:ext cx="5303163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3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5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7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79" y="533400"/>
            <a:ext cx="1134141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5118" y="1981201"/>
            <a:ext cx="10816352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DFD5BEF-8EF5-475B-A5B6-05D888016F58}" type="datetimeFigureOut">
              <a:rPr lang="id-ID" smtClean="0"/>
              <a:t>01/03/2017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538" y="6245225"/>
            <a:ext cx="39904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3112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br>
              <a:rPr lang="id-ID" dirty="0" smtClean="0"/>
            </a:br>
            <a:r>
              <a:rPr lang="id-ID" dirty="0" smtClean="0"/>
              <a:t>Sistem Informasi Enterprise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563" y="3933056"/>
            <a:ext cx="4968552" cy="1828800"/>
          </a:xfrm>
        </p:spPr>
        <p:txBody>
          <a:bodyPr/>
          <a:lstStyle/>
          <a:p>
            <a:pPr algn="r"/>
            <a:r>
              <a:rPr lang="id-ID" dirty="0" smtClean="0"/>
              <a:t>Rani Susanto</a:t>
            </a:r>
          </a:p>
          <a:p>
            <a:pPr algn="r"/>
            <a:r>
              <a:rPr lang="id-ID" dirty="0" smtClean="0"/>
              <a:t>Teknik Informatika</a:t>
            </a:r>
          </a:p>
          <a:p>
            <a:pPr algn="r"/>
            <a:r>
              <a:rPr lang="id-ID" sz="2000" dirty="0" smtClean="0"/>
              <a:t>Universitas Komputer Indonesia</a:t>
            </a:r>
            <a:endParaRPr lang="id-ID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59" y="2505844"/>
            <a:ext cx="26289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5" y="4345594"/>
            <a:ext cx="3253272" cy="2323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Level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SCM </a:t>
            </a:r>
            <a:r>
              <a:rPr lang="id-ID" dirty="0" smtClean="0">
                <a:sym typeface="Wingdings" pitchFamily="2" charset="2"/>
              </a:rPr>
              <a:t> Supply Chain Management</a:t>
            </a:r>
          </a:p>
          <a:p>
            <a:r>
              <a:rPr lang="id-ID" dirty="0" smtClean="0">
                <a:sym typeface="Wingdings" pitchFamily="2" charset="2"/>
              </a:rPr>
              <a:t>CRM  Customer Relationship Management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164883" y="5229200"/>
            <a:ext cx="435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/>
            <a:r>
              <a:rPr lang="id-ID" dirty="0"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556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241" y="1916832"/>
            <a:ext cx="11395178" cy="507523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Bentuk lain dari DSS untuk kepentingan tertentu manajamen puncak organisasi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Mirip dengan DSS dengan bentuk yang lebih baik dan fitur-fitur lebih canggih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Dirancang untuk mendukung proses pengambilan keputusan tingkat enterprise sehingga dapat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mempengaruhi visi dan misi organisasi,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perencanaan strategis dan sasaran bisnis,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struktur organisasi,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manajemen krisis dan manajemen resiko,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serta startegi untuk mengendalikan dan memonitor semua operasi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053" y="1916832"/>
            <a:ext cx="11971496" cy="41044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Sumber EIS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Data internal (informasi dari DSS atau kombinasi dari beberapa laporan manajemen)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Data eksternal (data kompetitior, aturan pemerintah, kelompok dagang, berita bisnis, dll)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rgbClr val="06060A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Faktor Keberhasilan EIS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kelengkapan dan validitas informasi yang tersedia,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kemudahan penggunaan,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fleksibilitas dan dikostumisasi,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fasilitas analisis lengkap,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menggunakan inovasi teknologi terbaru</a:t>
            </a:r>
          </a:p>
        </p:txBody>
      </p:sp>
    </p:spTree>
    <p:extLst>
      <p:ext uri="{BB962C8B-B14F-4D97-AF65-F5344CB8AC3E}">
        <p14:creationId xmlns:p14="http://schemas.microsoft.com/office/powerpoint/2010/main" val="25624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55" y="2099744"/>
            <a:ext cx="3792041" cy="39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Karakteristik</a:t>
            </a:r>
            <a:r>
              <a:rPr lang="fr-FR" dirty="0"/>
              <a:t> dari Enterprise Information System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Standarisasi</a:t>
            </a:r>
            <a:endParaRPr lang="fr-FR" sz="2800" dirty="0"/>
          </a:p>
          <a:p>
            <a:pPr marL="1295400" lvl="2" indent="-381000">
              <a:buFont typeface="Wingdings" pitchFamily="2" charset="2"/>
              <a:buChar char="§"/>
              <a:defRPr/>
            </a:pPr>
            <a:r>
              <a:rPr lang="fr-FR" sz="2400" dirty="0" err="1"/>
              <a:t>Setiap</a:t>
            </a:r>
            <a:r>
              <a:rPr lang="fr-FR" sz="2400" dirty="0"/>
              <a:t> </a:t>
            </a:r>
            <a:r>
              <a:rPr lang="fr-FR" sz="2400" dirty="0" err="1"/>
              <a:t>transaksi</a:t>
            </a:r>
            <a:r>
              <a:rPr lang="fr-FR" sz="2400" dirty="0"/>
              <a:t> yang </a:t>
            </a:r>
            <a:r>
              <a:rPr lang="fr-FR" sz="2400" dirty="0" err="1"/>
              <a:t>sama</a:t>
            </a:r>
            <a:r>
              <a:rPr lang="fr-FR" sz="2400" dirty="0"/>
              <a:t> </a:t>
            </a:r>
            <a:r>
              <a:rPr lang="fr-FR" sz="2400" dirty="0" err="1"/>
              <a:t>harus</a:t>
            </a:r>
            <a:r>
              <a:rPr lang="fr-FR" sz="2400" dirty="0"/>
              <a:t> </a:t>
            </a:r>
            <a:r>
              <a:rPr lang="fr-FR" sz="2400" dirty="0" err="1"/>
              <a:t>diproses</a:t>
            </a:r>
            <a:r>
              <a:rPr lang="fr-FR" sz="2400" dirty="0"/>
              <a:t> </a:t>
            </a:r>
            <a:r>
              <a:rPr lang="fr-FR" sz="2400" dirty="0" err="1"/>
              <a:t>pada</a:t>
            </a:r>
            <a:r>
              <a:rPr lang="fr-FR" sz="2400" dirty="0"/>
              <a:t> </a:t>
            </a:r>
            <a:r>
              <a:rPr lang="fr-FR" sz="2400" dirty="0" err="1"/>
              <a:t>jalan</a:t>
            </a:r>
            <a:r>
              <a:rPr lang="fr-FR" sz="2400" dirty="0"/>
              <a:t> yang </a:t>
            </a:r>
            <a:r>
              <a:rPr lang="fr-FR" sz="2400" dirty="0" err="1"/>
              <a:t>sama</a:t>
            </a:r>
            <a:r>
              <a:rPr lang="fr-FR" sz="2400" dirty="0"/>
              <a:t>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Perubahan</a:t>
            </a:r>
            <a:r>
              <a:rPr lang="fr-FR" sz="2800" dirty="0"/>
              <a:t> </a:t>
            </a:r>
            <a:r>
              <a:rPr lang="fr-FR" sz="2800" dirty="0" err="1"/>
              <a:t>harus</a:t>
            </a:r>
            <a:r>
              <a:rPr lang="fr-FR" sz="2800" dirty="0"/>
              <a:t> </a:t>
            </a:r>
            <a:r>
              <a:rPr lang="fr-FR" sz="2800" dirty="0" err="1"/>
              <a:t>dikontrol</a:t>
            </a:r>
            <a:r>
              <a:rPr lang="fr-FR" sz="2800" dirty="0"/>
              <a:t> </a:t>
            </a:r>
            <a:r>
              <a:rPr lang="fr-FR" sz="2800" dirty="0" err="1"/>
              <a:t>dengan</a:t>
            </a:r>
            <a:r>
              <a:rPr lang="fr-FR" sz="2800" dirty="0"/>
              <a:t> </a:t>
            </a:r>
            <a:r>
              <a:rPr lang="fr-FR" sz="2800" dirty="0" err="1"/>
              <a:t>hati-hati</a:t>
            </a:r>
            <a:endParaRPr lang="fr-FR" sz="2800" dirty="0"/>
          </a:p>
          <a:p>
            <a:pPr marL="1295400" lvl="2" indent="-381000">
              <a:buFont typeface="Wingdings" pitchFamily="2" charset="2"/>
              <a:buChar char="§"/>
              <a:defRPr/>
            </a:pPr>
            <a:r>
              <a:rPr lang="fr-FR" sz="2400" dirty="0" err="1"/>
              <a:t>Sebab</a:t>
            </a:r>
            <a:r>
              <a:rPr lang="fr-FR" sz="2400" dirty="0"/>
              <a:t> </a:t>
            </a:r>
            <a:r>
              <a:rPr lang="fr-FR" sz="2400" dirty="0" err="1"/>
              <a:t>melayani</a:t>
            </a:r>
            <a:r>
              <a:rPr lang="fr-FR" sz="2400" dirty="0"/>
              <a:t> orang yang </a:t>
            </a:r>
            <a:r>
              <a:rPr lang="fr-FR" sz="2400" dirty="0" err="1"/>
              <a:t>berbeda</a:t>
            </a:r>
            <a:endParaRPr lang="fr-FR" sz="24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Memerlukan</a:t>
            </a:r>
            <a:r>
              <a:rPr lang="fr-FR" sz="2800" dirty="0"/>
              <a:t> </a:t>
            </a:r>
            <a:r>
              <a:rPr lang="fr-FR" sz="2800" dirty="0" err="1"/>
              <a:t>manajemen</a:t>
            </a:r>
            <a:r>
              <a:rPr lang="fr-FR" sz="2800" dirty="0"/>
              <a:t> </a:t>
            </a:r>
            <a:r>
              <a:rPr lang="fr-FR" sz="2800" dirty="0" err="1"/>
              <a:t>sistem</a:t>
            </a:r>
            <a:endParaRPr lang="fr-FR" sz="28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/>
              <a:t>Support </a:t>
            </a:r>
            <a:r>
              <a:rPr lang="fr-FR" sz="2800" dirty="0" err="1"/>
              <a:t>untuk</a:t>
            </a:r>
            <a:r>
              <a:rPr lang="fr-FR" sz="2800" dirty="0"/>
              <a:t> </a:t>
            </a:r>
            <a:r>
              <a:rPr lang="fr-FR" sz="2800" dirty="0" err="1"/>
              <a:t>beberapa</a:t>
            </a:r>
            <a:r>
              <a:rPr lang="fr-FR" sz="2800" dirty="0"/>
              <a:t> user dan </a:t>
            </a:r>
            <a:r>
              <a:rPr lang="fr-FR" sz="2800" dirty="0" err="1"/>
              <a:t>aplikasi</a:t>
            </a:r>
            <a:endParaRPr lang="fr-FR" sz="28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Mempunyai</a:t>
            </a:r>
            <a:r>
              <a:rPr lang="fr-FR" sz="2800" dirty="0"/>
              <a:t> data yang </a:t>
            </a:r>
            <a:r>
              <a:rPr lang="fr-FR" sz="2800" dirty="0" err="1"/>
              <a:t>heterogen</a:t>
            </a:r>
            <a:endParaRPr lang="fr-FR" sz="2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69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6558" r="6925" b="10720"/>
          <a:stretch/>
        </p:blipFill>
        <p:spPr bwMode="auto">
          <a:xfrm>
            <a:off x="6228779" y="2780929"/>
            <a:ext cx="4660932" cy="295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Information </a:t>
            </a:r>
            <a:r>
              <a:rPr lang="id-ID" dirty="0" smtClean="0"/>
              <a:t>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4" y="1988840"/>
            <a:ext cx="11341418" cy="42813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d-ID" sz="2400" dirty="0">
                <a:solidFill>
                  <a:srgbClr val="06060A"/>
                </a:solidFill>
              </a:rPr>
              <a:t>Kumpulan dari komponen-komponen yang saling berinteraksi untuk mengelola informasi pada suatu organisasi untuk mendukung kegiatan bisnis organisasi</a:t>
            </a:r>
            <a:r>
              <a:rPr lang="id-ID" sz="2400" dirty="0" smtClean="0">
                <a:solidFill>
                  <a:srgbClr val="06060A"/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terintegrasi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terpadu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mampu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menyediakan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bermanfaat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id-ID" sz="2400" dirty="0">
              <a:solidFill>
                <a:srgbClr val="06060A"/>
              </a:solidFill>
            </a:endParaRPr>
          </a:p>
        </p:txBody>
      </p:sp>
      <p:sp>
        <p:nvSpPr>
          <p:cNvPr id="6" name="AutoShape 4" descr="data:image/jpeg;base64,/9j/4AAQSkZJRgABAQAAAQABAAD/2wCEAAkGBxQPEA8PDxAQDxUVEBAQDxAPDxQQDw8VFBQWFhQRFRQYHSkgGBslGxUVITEhJikrLi4uFx8zODMsNygtLisBCgoKDg0OGxAQGiwkICQsNi0sLC8vLCwsLDYsNCwsLSwvLCwsLywvLCwsLCwsLCwsLCwsLDQsLCwsLCwsLCwsLP/AABEIAMkA+gMBEQACEQEDEQH/xAAcAAABBQEBAQAAAAAAAAAAAAAAAQIFBgcEAwj/xABOEAABAwIBBQgNCgQEBwEAAAABAAIDBBESBQYHITETUWFxc4GhshUWIjM0QVNUkZKx0dIUIyQyNUJScnSDF5OzwSViosJEY4LD4eLwQ//EABsBAQACAwEBAAAAAAAAAAAAAAABBQIEBgMH/8QAOBEAAQMBAgwDCQACAwEAAAAAAAECAxEEBRITFCExMjNRUnGBsUFhkRUiIzShwdHh8CRCYnLxU//aAAwDAQACEQMRAD8A1rOPOGGgjD5iS51xHE3W+Qje3gPGT/4XvBZ3zOo31Ne0WlkDau9DM8q6QquYncnNpm+JsYDn24XuG3iAVxHd8TdbOpRy3nM9fdzIQEuWah5u6pqHcc7z/dbSQxpoanohqLaJV0uX1UYzKczfqzzN4pnj+6lYmL/qnoQk8if7L6klk/OytiIDKqV1yBaU7sDwd3c+heL7JA5M7U6Zux7x220NWiOXrn7m5Bc2dSKgBACAEAIDKM9MuGoqSI3EMiuyMtNrn7z+ci3EAuhsVnSOP3kzrpOQvO2LLNRq5m5k+6kbTZeqY/qVMw4HSF7fQ64Xu6zQu0tQ1WW60M0PX1r3Jekz8qmfX3Kbfxswu9LLDoWs+7YV0VT+8zdjvq0N1qL0/BN0WkSM6poHs4Y3CQcdjYjpWq+63Jqur9Dfiv2Nddqpyz/gsNBnLSz2DJ2A/hf827iAda/MtKSyTM0t+5YxW+zy6r065u5LLXNwEAIAQAgBACAEAIAQAgBACAEAIAQGC51ZUNXVzSk3GIsiHibG0kNA9vGSums0SRxo31OTtcyyyq70IlbBrF2yPo4nmY2SaVlOHAODMJkksdmIXAHFdVst5MYtGpUtYbqe9tXLQkX6LDbVWC/DBq668kvT/j9f0ey3P/z+n7I46PaqGaFw3OZgljxGN1nNbiFyWut4t669faET2qmhaHj7MlY9FSipU1pUZ0AIAQAgBAV3PfLPyanLWG0kt2MttaPvP9GrjIW7YYMbJVdCFZelrxENE1nZk+6mT2XQnHAhIIAQBZAd2T8sz0/eZnsH4b3Z6huOheUkEcms1DYhtc0Oo5U7emgtOTNITxYVMQePxxdy71TqPpCr5brRdRfUt4L8cmaVtfNPwXHI+XYKsHcX3IF3McC17eMH2hVs1nki10Luz2yG0bNeniSS8DZBACAEAIAQAgBACAEAIAQAgPnKeIsc5jtRa5zXDeINiusatUqhxjmq1VRfAYFJibJm/n1TVDGNmeKeSwDmydywnfa/ZbjsVQT2GRi+6lUOms94RSImEtF8y1RyBwDmuDgdhaQQecLSVFTMpvIqLoHKCQQAgBACAa9waCSQAASSdgA2lSiVzIQqoiVUx/OXKprKh8uvCO4iG8wbDxnbzrpLNDiY0b4+JxNutS2iZX+GhORFWWwaYlkICyASykBZAIhIIC56MB8/Of8AlDrBVl6ajeZe3FtH8jR1SHTAgBACAEAIAQAgBACAEAIAQGV6RM1HslfWQNL43kvma0XMTz9Z9vwnbfxG6urDa0VqRu0po8yhvGxORyysTMukoatCoBAdNDlCWnOKGWSI/wCR5aDxjYedYPjY9KOSp6RyvjWrVoXvNjSM7E2KusQbAVDRYt4XtGojhFuJVlou5KYUXoW1lvRa4Mvr+TS2uBAIIIIuCNYI31Tl2UrKWfLoppYhTtOCR7MRlOvCSL2w6laRXcj2I7C0puKGe+XRyOYjNC00/o5v4gv82Z/MPuXp7MbxfQ8vbr+BPX9D26Qj46Uc03/qo9lpx/T9k+3V/wDn9f0cmXc8zUwOhZEYsVg9xeHXb42jUNurmuvSCwYt+Eq1oeNrvdZolja2ldPIqVlYlLQSyALKQJZCAsgEsgEshAllILrowHztQf8Als6x9yq701G8y/uHXfyQ0RUp0oIAQAgBACAEAIAQAgBACAEAICu5XzKpKolzotyedr4TgJO+R9UnjC24rbNHmRap5mnNYYZc6pRfIp2VtGUrAXU0zZv8kg3N/EHbCeOy34rzauZ6UK2W6XJnjWvkUeqpnxPdHK1zHtNnNcLEFWTXI5Kt0FU9jmOVrkop5LIxNj0ZZQM1CGuNzFI6EE/hADm+gOtzLn7wjRk1U8c50t2yK+Ci+GYpmXm/S6rl5euVbWfZN5Ic3bE/yH/9lOHCvaprUEwpUUDClRQTClSKBhU1IoJhSooNwqSKCWQiglkICykgSyAuujBvzlSf8kY9Jd7lVXpqt6l/cKe8/p9zQVTnSAgBACAEAIAQAgBACAEAIAQEKc6qVs8lNJMIpGODTuvcMdcA3a86vHbWQVsZLKrEeiVRdxrZXEj1Yq0VN5MMeHAFpDgdhBuDzrwVKaTYRa6Bygkx7SdWxTVjdxLXlkQZK5puC4OccNxtIB/t4lfXcxzYve8VzHOXnIx8qYPgmcqCsCtNZ0TQFtHK8/fqHFvCGsaL+m/oVFebqyonkdFdTVSFV3qVvLrfpVTy8vWKsYNk3khRWpPjv5qcOFetTwwQwqRghhSpGCJhQYImFKkUEwqakYIhalSMEaWqamNBC1TUxoNLUqRQaQpIoXbRj9eq/LF7XqrvTQ3r9i+uHWk6fcvypzowQAgBACAEAIAQAgBACAEAIDA86JsddWO2/SJgOJry0dAC6ezJSJqeSHJWt2FM9fNSPgqHxm8b3xnfY4tPQvVzUdpSp4te5uqtD1myhK8YXzSvHja6VzgeYlQkbEzoiehks0ipRXL6nMszzO/IuSJayVsMDbk2xO+5GPG5x8Q9q8ppmxNwnHtBA+Z2C1Ddcj5ObSwRU8f1WNtc7XHa5x4SSTzrmpZFker18Tq4okiYjE8DNctt+k1PLy9Yq8gX4beSHMWlPjP5qcWFetTwwQwpUYIYUqMETClSMETCpqRQQtSpFBpapqRgiFqkxoNLUIoNLVNTFUGlqmpiqBG9zHBzHOY4a2uaS1w4iNiKiKlFIRVatWrRS15Gz5kjsyqbuzfKNAbKOMbHdHOq+a7muzx5vLwLizXzIzNMlU3+P4X6F5ydlKKpbjhka8eO2pzeBzTrCqZInxrRyUOghtEczcKNanWvM9gQAgPCtrI4GGSZ7Y2jaXHoG+eALNkbnrgtSqnnLKyJuE9aIUHL+fb33jpAY27DK4fOO/KNjePbxK3s93ImeTP5eBz1rvlzvdhzJv8AHp/eh2ZqZ6Y8MFYQHbGTnUHcD948Pp4fK12Cnvxen4Pe772wvhzafBfz+S8qqL4EAIAQAgKllPR7Szuc8brE5zi5xZJcEk3Js8HoW9HeErEpmUr5bthetc6f3mQ02iwfcqyN4OgBPpDh7FsJei+LfqazroTwf9P2eTdFh8dYOaAn/esvaicP1/Rilzrx/T9knQ6M6dhBmllm/wAoIjYfRr6V4vvORdVEQ92XVEmsqr9C3ZPyfFTMEcEbIm7zRa/CTtJ4StB8jnrVy1LGONkaUalEOpYGZl2WW/SajlpesVfQr8NvJDmLQnxXc1OLCvWp40DClRQMKVFBMKVIoGFTUig0tSpFBC1TUig0tSpFBC1TUxoMLVNTFUGlqkxVBpapqYKgwtU1MVQfS1D4XiSJ7o3DY5pseI744Coe1r0o5KoTG98TsJi0UvOQM92vtHV2jdsEo7278w+6eHZxKptF3q33o8/l4nQWO+Gu92bMu/w/XbkXEPBFwQRa4IOq2/dVtPAu6pSpVcv57Rw3ZT2nfsxX+ZYeMfW5vSrCz3e9+d+ZPqVFrveOKrYveX6J+enqZ7lPKMtS/HM8vPiB+q0bzW7AFcRRMjSjEoc1PaJJ3YUi1ONep4ggLhmhneYMMFSS6LYyQ63RcB32+ziVbbLCj/fj07t/7Lu7b0WOkcq+74Lu/XY0pUZ1AIAQAgBACAEAIAQAgMyywPpFRy0nWKvYdm3kc3aE+K7mpx2XoeVAsgoJZCKBZBQSykUEwoRQQtSpFBC1TUig0tU1MVQaWqamKoMLVNTFUGlqmpgqDC1SYqgwtU1MFQYWqamCoe3y6URbgJXiO99zxHDxcXBsWOLZhYdM+8zx0qMxeEuDuOSy9DwGkKSBCEIEUgRCTeGbBxBcip9CTQOQkEAIAQFb0iSFuTagtJabw2LSQR88zxhbdhRFnbXz7KadvVUs7lTy7oY38ul8rL/Md710GLbuQ5rGv4l9S26MKl76+zpHuG4SGznkja3xFaN4takOZPEsbse502dfA1tUR0AIDNcrj6RPy0nWKu4dm3kc9OnxXc1OTCvU8aBhQUEsgoFkFBLIRQTCpFBLIRQQhCKCFqkig0tU1IVBpapMFQYWqamKoMLVNTBUGFqmpiqDC1SeaoMc1ZVMFQ8y1SYKgwhSYiEKSBpCECKQbuzYOILkVPoaaByEggBACArOkf7MqeOD+tGtywbdvXsppXh8u7p3QxVdEcuW/RZ4f+xL7WqvvLY9Szurb9DYVQnRAgM4ysPpE/KydYq6i2beRQTJ8R3NTlwr0PKgYUFBMKCgWQigllIoJZCKCWUighCEUGkKSKCEIRQaQpMaDSFNTFUGFqkxVBhapqYKgwtU1MFQ8yFkYKgxzVNTzVDzc1ZVMFQYQpMBpCkgaUIN2ZsHEFyan0NNA5QSCAEAICs6R/syp44P60a3LBt29eymleHy7undDFV0Ry5b9Fnh/wCxL7WqvvLY9Szurb9DYVQnRAgM8yqPn5+Vk6xVzFqN5FFMnxHczlsvQ86BhQUEwoRQMKCglkqKCWUkUEIQig0hSRQQhCKDSFJFBpCkig0hDGg0tUkUGFqkwVBhasqmCoMc1TUwVDzc1ZHmqHm5qmpgqHm4LI81QYQpMBpCkhTdGbBxBckp9CTQOQkEAIAQFZ0j/ZlTxwf1o1uWDbt69lNK8Pl3dO6GKrojly36LPD/ANiX2tVfeWx6lndW36GwqhOiBAUDKg+fm5WTrFW8WonIpJk+I7mcuFeh50DCgoGFBQSyEUEspFBLIRQQtUig0hCKCEKSKDSEMaDSFJFBpCkigwhSY0GkKTGgwhSYqgxzVJgqHm5qyPNUPNwWRgqHm4KUPNUPNwWSHmqHm4KTzU3RmwcQXJqfQk0CoSCAEAICs6R/syp44P60a3LBt29eymleHy7undDFV0Ry5b9Fnh/7Evtaq+8tj1LO6tv0NhVCdECAoeUh89Nyr+sVbRL7icimlT33czmss6mFAspqKBZKkUEsgoJZCKCFqkUEIQig0hSRQaQhFBpCkig0hSY0GkKSKDSFJFBhCkxoNIUmNBhCkxVDzcFJ5qh5uCyMFQ83BZHmqHm4KUPJUPJ4WSHm5MxuLNg4guUU79NAqEggBACArOkf7MqeOD+tGtywbdvXsppXh8u7p3QxVdEcuW/RZ4f+xL7WqvvLY9Szurb9DYVQnRAgKNlEfPTco/rFWseonIqJddeZz2WZ5hZAJhQBhQCWUgQhKkUGkKSKCEIRQaQpIoNIUkUGkKSKDCEMaDSFJFBhCkxoNIUmNBhCkxVBjgsjFUPNwUnmqHm4LI81Q8nBZHmqHk8LJDycmY25mwcQXKqd4mgVCQQAgBAVnSP9mVPHB/WjW5YNu3r2U0rw+Xd07oYquiOXLfos8P8A2Jfa1V95bHqWd1bfobCqE6IEBSsoj56XlH9Yq0j1E5FTInvrzOfCsqmFBLKRQLIKCWQgSyASykgQtQDSFJAhCmpFBhCkig0hCKDSFJiMIUkUGEKTFUGkKTEYQpMVQYQsjFRjgpMFQ83BShgqHk4LJDyVDycFkh5OQ2pmwcQXLqdymgVCQQAgBAcmVcnR1UT4JgXMdhxAOLScLg4axr2gLOOR0bsJuk85I2yNVrtCkD/D6h8k/wDnSe9bXtCff9ENX2bZ931U7cj5p01HJu0DHNdhLbmRzhY2vqJ4AvOW1yytwXLmPWGxxROwmJnJxaxsggOV+TonEuMbSSSSdesleiSvTNU81iYq1VBvYuLybelMc/eRiY9wdi4vJt6Uxz94xMe4OxcPk29KY5+8YmPcHYqHybelMc/eMTHuE7FQ+Sb0qcc/eMRHuDsVD5JvSmOfvGIj3B2Jh8k3pTHP3jER7g7Ew+Sb0pjpN4xEe4TsRD5JvSmOk3kYiPcHYeDyTelMfJvGTx7hOw8Hkm9KY+TeMnj4Q7DQeRb0pj5N4yeLhE7CweRb0qcfJvIyaLhDsJB5FnSmUSbxk0XCJ2Dp/Is6UyiTiGSxcKB2Cp/Is6UyiXiIyWHhQTsDT+QZ0+9TlMvEMkh4UE7AU3kGdPvTKZeIjJIeFA7X6byDOn3plMvEMjg4UE7XabzdnT70yqbiUjIrPwIJ2t0vm8fT71OVTcSkZBZ+BCVC1zbBACAEAIDnqq6OLvkjWcBOs8Q2rxltEUW0ciHrHDJJqoqkfJnLANjnO4mH+9lpOvezJoVV6KbKXdOvgidRrc54Dt3QcbPcVil8Wbxr6GS3bN5ep0wZbgfslaPz3Z1lsR3jZn6Hp1zdzxfYp26W+mfsd0sgY1z3GwaC5x3gBclbyJVaIairRKqQPbtQ+dN9ST4Vs5FPw9jUy+z8XcO3ah86b6knwpkU/D2GX2fi7h27UPnTfUk+FMin4ewy+z8XcO3ah86b6knwpkU/D2GX2fi7h27UPnTfUk+FMin4ewy+z8XckslZYhqw51PIJQ0hriGuFiRe2sBeMkL41o9KHvFMyVKsWp5ZVzhpqR4jqJhG4txAFrjcXIvqB8YKyjs8kiVYlTGW0xRLR60OLt2ofOm+pJ8K9Min4ex5ZfZ+LuHbtQ+dN9ST4UyKfh7DL7Pxdw7dqHzpvqSfCmRT8PYZfZ+LuHbtQ+dN9ST4UyKfh7DL7PxdyRyTluCrx/J5RLgw47NcMOK9toG8V5SwSRUw0pU9op45a4C1od0sga1znGwALid4AXJXmiVWiHqq0SqkB27UPnTfUk+FbORT8PY1Mvs/F3Dt2ofOm+pJ8KZFPw9hl9n4u4du1D5031JPhTIp+HsTl9n4u5YQVqm2CAEBAzZ40THOY6paC1xa4YHmxBsRcN16wtlLHMqVRvY1Vt0CLRXdxnbtQ+dN9ST4VORT8PYxy+z8XcO3ah86b6knwpkU/D2GX2fi7k/G8OAcNYIBB3wdi1lSmY20Wuc5MpZXgpQDUTMivsDnd07ibtPMs44nyaqVPOSaOPXWh5ZMy9T1RwwTxyHbhBs+2/hNjZZSQSR6zaER2iKTUcikkvE9iuZx5cMZMMJs63dv8bb/AHW8NvH/APCjvO8XRriolz+K7vJP766LWw2JHpjJNHghVXOJJJJJO0k3J4yudVVVaqXKJRKIIgBQBY23LRvkD0lZNTCcib1IctEVTQsreDz8jL1CvoEWu3mcfLqO5Hz0F1ZxoIAQAgBAajoh7xVcs3qKlvTXbyL+6Nm7mQ2lvwuH9OOu9bF2bNeZrXttG8ijqyKkEAIAQGkaHv8Ajf2P+4qi9P8AXr9i7uf/AH6fcv2VO8T8lJ1SquPXTmW8movI+eQurONBACA3LMjKPymhp3k3c1u5P38Ufc3PGADzrmrZHi5lTr6nV2KXGQtXp6E8tY2iOzhyj8lpZ5/GyM4eF51MHrEL1gjxkiN3njPJi43P3IYATfWde+TtK6g5FVqCkgQoSfQYqRDS7qRcMp90I3w1l7dC5XBwpMHep2GFgx4W5DKSx0kcWUqgxSPqKvcR8pBdTwx6wXlt9gIOrYA1XdUa5YWVRGpXNpUoURXNSd9FVzqZ9CILPAJXVRh+TNkpYm1MdTQB0cTg0txMI2YrOJBFtbCNfiNdgo3CrRy0o7OocmErlZSrUqitzJy/txY6TSXGI4xLG4vwN3Qt1NLrDEQN691qOu11VwVzG429WYKYSZzknkL3OedrnOcec3Xy97le5XL4rX1PobGo1qNTwGLAkvdDkOGNovG2Q2F3PAdc74B1BdhBdtnjalWoq71znOS22Z7lzqibkzHS7J0R2wxH9tvuXutkgXSxvoh5JaJU0OX1U5Jc34S5rmtMZDmu7g2Bsb2sdS1nXXZ1cjkSiotc3l5aD2bb5kRWqteZJSxh7XNcLhwLXDfBFiFZItFqhpKiKlFIPtLofNWes/4ls5bPxGrkNn4SvZ+ZtUtNRSSwQNjeHxgODnEgF4B2neW1YrTK+VGudVDTt1lhjhVzW0Uy9XRQln0eZNiqqsxzxiRu4vdhJIFw5tjqPCVpW6R0cVWrRam/d0TJJcF6VShpXaXQ+as9Z/xKoy2fiLvIbPwkjkrJENIHNp4xEHEOcASbkC19ZXjJK+RavWp7RQsiSjEoZrpb8Lh/TjrvVxdmzXmUt7bRvIo6sipNU0d5Fp56Fr5qeGV26SDE+NrnWB1C5VJbppGTUa5UOgu+CJ8CK5qKpZu1mj8zp/5LfctPKZuJfU3clh4E9A7WaPzOn/kt9yZTNxL6jJYeBPQ66DJkNPi3CGOHFbFubA3Fa9r227T6V5vle/WVVPRkTI9VEQXKneJ+Sk6pSPXTmTJqLyPnkLqzjT3oaR0zxGzaWyOA38DHPt/pWD3oxKqZxxq92Ch4LMwNE0RZRs6opSdoE7BwizX9BZ6FU3pHma/oXV0S60fU0xU5dmfaW8pYYoKUHW9xlf8AlZqaDxkk/wDSrS7I6uV+7MVF7S0YjE8c5mCuihOivpDDI6J/1m4cQ3iWgkc17cywY9HtwkPSSNY3YKnMVmYH0IynEtKInbHwBjuJzLH2rlVcrZMJPBTsEajo8FfFDLBemNPk6vwxNgrW1DZHsc6KaK/dMAaDe+sjxayDayutpWaLPVtKeKKUVcXSGXMjXVr4Kn9+z1OUBHHU5Nye4VYqJCIDGx4fCx312PLmjFq1XvYd0SRsWOLwnNml93B0+ZONwWugh97C0eXMs1Jo5pxHGJCS/A3dC09yXWGIjgvdajrxkqtNBusuyLBTC0kbXU5ilkjOrC4gcX3T6LFfNZ41ilcxfBf/AD6HewyJIxHJ4oeC8j0JfJ2cMsIDTaVo1AO1OA3g733VlZr1mhTBX3k89Pr+jSnsEci4SZl/vAm6XOeJ2p4dEeEYm+ke5W0V8QPzOq3t9Cuku2VurRSZhma8BzHBwOwtNwrRj2vTCatUNFzHNWjkoo9ZGIICq6Tfs6X88PXC3bv26dTQvL5dehjK6E5kuWinw936eTrMVfeWx6/ks7q268vwa8qE6IEBk+lvwuH9OOu9Xl2bNeZQXttG8ijqyKkv+ZmedPRUoglbMXB73dwxpbZx1ay4Kqtdiklkwm0Lmx2+KGJGOrUnf4l0n4Kj+W34lrezZd6f3Q2fasO5f7qH8S6T8FR/Lb8SezZd6f3Qe1Ydy/3UseQcsx1sO7wh4bicyzwA64tfUCd9ak0LonYLjdgnbMzCboPfKneJ+Sk6pWMeunMzk1F5HzyF1ZxpPZifaNJf8bx6Y3Batt2DjcsHzDTjzjyf8lq6iC1g2Q4PyO7pn+khelnkxkaOPK0xYuVzT0zUyj8lrKeYmzRIGya7DA/uXE8QN+ZY2mPGROaZWSXFTNcb0uZOsMNz5yl8pr53A3ax24s4o9RtwF2I866Sxx4uFE35/U5a3y4ydV3ZvQ8M0sm/Kq2niIu3GHyb2BndOHPa3OsrVJi4lcYWOLGTNaPz1+0KzlT7AosmxbyMrd8w7mQhWyap9FUHeouTZ1QuTfrKdkzVQKuijmbhmjjlG9IwPA4daNe5q1atA9jXpRyVGUWTYYL7jDFFfbucbWX47DWpfI9+sqqYsiYzVREOpYHoRWWsjNqQHA4HgWDvERvOVdbrvbaUwkzOTx+ym5ZbY6HMudCpVmS5Yfrxm34m90z0jZzrm5rHPDrt6pnT+5l3FaYpdVenicS1TYFUkHTQVz4HY4zb8TfuuG8Qvez2mSB2Exengp5TQslbguT9F+oaoTRskbscNnjB8Y9K7GzzNmjSRvic1NEsT1Yvge69jzKrpN+zpfzw9cLdu/bp1NC8vl16GMroTmS5aKfD3fp5OsxV95bHr+Szurbry/BryoTogQGT6W/C4f04671eXZs15lBe20byKOrIqQQAgBAbDos8A/el/sqC8dt0OkuvYdSy5U7xPyUnVK049dOZvSai8j55C6s40ncxvtGk5Q9Vy1bZsHG5YPmGli0t5OwzQVIGp7DE/wDMzW2/GCfVWpdklWqzdnNy9oqOa/fmKArUpzZqXOK2RxWk922AsJPjlHzYvxvseIrnnWf/ACcX4V+mnsdO20/4uN8afXR3MZXQnMGj6I8m+EVRG9BGfQ5/+zpVRecmqzqXd0xa0i8ipZ6/aFZyp9gW9ZNi3kV9u+YdzIQrZNU+iqDvUXJs6oXJv1lOyZqoe6xMgQAgBACA4azJEMt8UYB/E3uXekbedak1hgm1m596ZlNiK1yx6F6FNyxk400mC+IEYmHxkcPCuXttlWzSYFappRS+stoSZmF4+JwrUNgt+Zr7wvG9Kbc7WrpbkcqwuTc77IUd6J8VF8vyT6uStKrpN+zpfzw9cLdu/bp1NC8vl16GMroTmS5aKfD3fp5OsxV95bHr+Szurbry/BryoTogQGT6W/C4f04671eXZs15lBe20byKOrIqTYdGDQcntuAfnZfFwrn7wX4y8jpbtT/HTqW3cxvD0BaVVN+iBuY3h6AlVFEFAts1KCTmyp3ifkpOqVnHrpzMJNReR88hdWcaTmY5/wARpOU/2uWrbNg427D8w01HSDk75RQTWF3R2nb/ANH1v9JcqaxSYEyeeYvrfFjIF8s/p+jEl0ZyxINys4UjqP7pnE977zMJbxXwnmXjikxuM8qHuk64nFedSPXseBu+aGTfktFTxEWdgxyb+J/dEHivbmXM2qTGSq462yRYuFrTIs8z/iFZyzvYFe2TYt5HO275h3MhCtk1T6KoO9Rcmzqhcm/WU7Jmqh7rEyBACAq9XnE+KeVlmvYH2APcuFgL2I4b7Vz816yw2h7aIrUXl9S4ju9kkLXVotDqizqiP1myN5g4dBWwy+oF1kVPqeLrslTQqKPfnPABq3R3AGW9pWa3zZkTNVen5MUu2ZdNPUrOV8ompkxkYQBha3bYcJ31QWy1raZMNUomhELazWdIGYOk4lqmwXbNamLKcE6i9xfzGwHQAeddXdMSx2dFX/Za/j6HP3hIj5qJ4ZiYVmaJVdJv2dL+eHrhbt37dOpoXl8uvQxldCcyXLRT4e79PJ1mKvvLY9fyWd1bdeX4NeVCdECAyfS34XD+nHXery7NmvMoL22jeRR1ZFSX7M3PSCipRBKyZzg97rsa0ts46trgqu1WKSWTCaqFxY7fHDEjHItSc/ibS+TqfUZ8a1vZku9P7obXtWHcv91D+JtL5Op9Rnxp7Ml3p/dB7Vh3L/dSVzdzvhr5HRQslaWsMhMjWgWBA8Tjr1heE9kfC3CcqGxZ7bHO5WtRSXyp3ifkpOqV4R66czYk1F5HzyF1ZxpN5lfaFHyo9hWta9g7kbdh+YbzNze0OBaRcEEEb4O0LmkWh1SpU+fcs0JpqiaA/ckc0X8Yv3J5xY866qJ+MYjt5x88eLkVm5TjXoeRL5pZN+VVtPERduMPk3sDO6cDx2tzrXtUmLiVxs2OLGTNb/ZjeVzJ1hhGeXh9Zyzl0tk2LeRytu+YdzIUrZNU+iqDvUXJs6oXJv1lOyZqoe6xMgQAgM8yrE5ssrnsc0GR5Bc0gEFxIsSuJtbHtle5yKlXLpTzOos7mrG1Gqi0RDjutap7iqSB0bC82aC47zQXH0BS1qvWjUqvlnIc5GpVVoT+SM23OIfUDC0a9zv3TuPeHTxK5sd0vcqOmzJu8V5+RW2m8GomDFnXeWwCy6QpBUBVNJp/w6X88PXC3bv26dTQvL5dehjOLhXQnNULlopP0936eTrMVfeWx6/ksrq2y8vwa+qE6IEBk+ls/S4f04671eXZs15lBe21TkUbFwqyKqgYuFBQMXCgoGLhQULzojP0yb9M7+pGq289mnP8lrdO1dyNOyr3ifkZOqVTR66cy8k1F5HzwHcK6s46hNZluHZCj1//ALD2Fa1r2LuRtWHbt5m7rmjqjJ9LGT9zqo6gahLHZ3C+OwJ9Us9CvLskwo1Zu+5z96xUkR6eP2KNi4VZFXQ0fRFk65qKo+K0DD6Hv/2dKqL0k1Wdfx9y6umLWkXl+fsaUqgujB88j/iFZyzl0tk2LeRytt27uZDF3Ctk1aH0TQd6i5NnVC5N+sp2TNVDoWJkCAEA1+w8RUO0EppKVl36xXL3jpL+yaCMp/rBV0WshuP1S+ZH72F2Fk2Zzdp1zuW0a4IAQAgBACAEAIAQAgBACAEAIAQAgBACAEAIAQAgBACAEAIAQAgP/9k="/>
          <p:cNvSpPr>
            <a:spLocks noChangeAspect="1" noChangeArrowheads="1"/>
          </p:cNvSpPr>
          <p:nvPr/>
        </p:nvSpPr>
        <p:spPr bwMode="auto">
          <a:xfrm>
            <a:off x="197910" y="-136525"/>
            <a:ext cx="37764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97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95" y="523109"/>
            <a:ext cx="73848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2"/>
            <a:ext cx="11341418" cy="1143000"/>
          </a:xfrm>
        </p:spPr>
        <p:txBody>
          <a:bodyPr/>
          <a:lstStyle/>
          <a:p>
            <a:r>
              <a:rPr lang="id-ID" sz="3600" dirty="0" smtClean="0"/>
              <a:t>Kind of Information System</a:t>
            </a:r>
            <a:endParaRPr lang="id-ID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99" y="1196752"/>
            <a:ext cx="8581882" cy="50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269776"/>
            <a:ext cx="11341418" cy="1143000"/>
          </a:xfrm>
        </p:spPr>
        <p:txBody>
          <a:bodyPr/>
          <a:lstStyle/>
          <a:p>
            <a:r>
              <a:rPr lang="en-US" sz="3600" dirty="0"/>
              <a:t>Types of </a:t>
            </a:r>
            <a:r>
              <a:rPr lang="en-US" sz="3600" dirty="0" smtClean="0"/>
              <a:t>System</a:t>
            </a:r>
            <a:r>
              <a:rPr lang="id-ID" sz="3600" dirty="0" smtClean="0"/>
              <a:t> in Enterprise</a:t>
            </a:r>
            <a:endParaRPr lang="id-ID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9" y="1221418"/>
            <a:ext cx="113162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89" y="5301208"/>
            <a:ext cx="1863666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Transaction Proccessing System </a:t>
            </a:r>
            <a:r>
              <a:rPr lang="id-ID" sz="1400" dirty="0" smtClean="0">
                <a:hlinkClick r:id="rId3" action="ppaction://hlinksldjump"/>
              </a:rPr>
              <a:t>(</a:t>
            </a:r>
            <a:r>
              <a:rPr lang="id-ID" sz="1400" dirty="0" smtClean="0"/>
              <a:t>TPS)</a:t>
            </a:r>
            <a:endParaRPr lang="id-ID" sz="14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78721" y="42210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Office Automation System (OAS)</a:t>
            </a:r>
            <a:endParaRPr lang="id-ID" sz="14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78721" y="36615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Knowledge Work System (KWS)</a:t>
            </a:r>
            <a:endParaRPr lang="id-ID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3098" y="29777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Decision Support System (DSS)</a:t>
            </a:r>
            <a:endParaRPr lang="id-ID" sz="1400" dirty="0"/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613098" y="24208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Management Information System (MIS)</a:t>
            </a:r>
            <a:endParaRPr lang="id-ID" sz="1400" dirty="0"/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36194" y="1556792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Executive Support System (ESS)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0103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TPS</a:t>
            </a:r>
            <a:br>
              <a:rPr lang="id-ID" dirty="0" smtClean="0"/>
            </a:br>
            <a:r>
              <a:rPr lang="id-ID" dirty="0" smtClean="0"/>
              <a:t>(Transaction Proccessing System)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Informasi untuk mengelola proses transaksional</a:t>
            </a:r>
          </a:p>
          <a:p>
            <a:r>
              <a:rPr lang="id-ID" dirty="0" smtClean="0"/>
              <a:t>Sistem terkomputerisasi untuk memproses data dalam jumlah besar untuk transaksi rutin</a:t>
            </a:r>
          </a:p>
          <a:p>
            <a:r>
              <a:rPr lang="id-ID" dirty="0" smtClean="0"/>
              <a:t>Input </a:t>
            </a:r>
            <a:r>
              <a:rPr lang="id-ID" dirty="0" smtClean="0">
                <a:sym typeface="Wingdings" pitchFamily="2" charset="2"/>
              </a:rPr>
              <a:t> Data rutin</a:t>
            </a:r>
          </a:p>
          <a:p>
            <a:r>
              <a:rPr lang="id-ID" dirty="0" smtClean="0">
                <a:sym typeface="Wingdings" pitchFamily="2" charset="2"/>
              </a:rPr>
              <a:t>Proses  Sorting, View, Update</a:t>
            </a:r>
          </a:p>
          <a:p>
            <a:r>
              <a:rPr lang="id-ID" dirty="0" smtClean="0">
                <a:sym typeface="Wingdings" pitchFamily="2" charset="2"/>
              </a:rPr>
              <a:t>Output  Laporan</a:t>
            </a:r>
          </a:p>
          <a:p>
            <a:pPr lvl="8" algn="r"/>
            <a:r>
              <a:rPr lang="id-ID" dirty="0" smtClean="0">
                <a:sym typeface="Wingdings" pitchFamily="2" charset="2"/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38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OAS</a:t>
            </a:r>
            <a:br>
              <a:rPr lang="id-ID" dirty="0" smtClean="0"/>
            </a:br>
            <a:r>
              <a:rPr lang="id-ID" dirty="0" smtClean="0"/>
              <a:t>(Office Automation System)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9" y="1988840"/>
            <a:ext cx="68443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828" y="2050240"/>
            <a:ext cx="4968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Menggabungkan berbagai peralatan IT (hardware &amp; software) dalam berkomunikasi baik satu orang atau lebih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Menyambungkan beberapa peralatan IT via sebuah server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Contoh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Word proccessing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Email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Electronic spreadsheet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7591545" y="5805264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/>
            <a:r>
              <a:rPr lang="id-ID" b="1" dirty="0">
                <a:solidFill>
                  <a:srgbClr val="FF0000"/>
                </a:solidFill>
                <a:sym typeface="Wingdings" pitchFamily="2" charset="2"/>
                <a:hlinkClick r:id="rId3" action="ppaction://hlinksldjump"/>
              </a:rPr>
              <a:t>Back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Knowledge Work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Sistem Informasi yang membuat dan menginterasikan pengetahuan baru ke organisasi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lvl="8" algn="r"/>
            <a:r>
              <a:rPr lang="id-ID" dirty="0" smtClean="0"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33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MIS</a:t>
            </a:r>
            <a:br>
              <a:rPr lang="id-ID" dirty="0" smtClean="0"/>
            </a:br>
            <a:r>
              <a:rPr lang="id-ID" dirty="0" smtClean="0"/>
              <a:t>(Management Information Systems)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untuk menggantikan TPS</a:t>
            </a:r>
          </a:p>
          <a:p>
            <a:r>
              <a:rPr lang="id-ID" dirty="0" smtClean="0"/>
              <a:t>Menghasilkan informasi untuk membuat keputusan</a:t>
            </a:r>
          </a:p>
          <a:p>
            <a:r>
              <a:rPr lang="id-ID" dirty="0" smtClean="0"/>
              <a:t>Contoh :</a:t>
            </a:r>
          </a:p>
          <a:p>
            <a:pPr lvl="1"/>
            <a:r>
              <a:rPr lang="id-ID" dirty="0" smtClean="0"/>
              <a:t>SIM SDM</a:t>
            </a:r>
          </a:p>
          <a:p>
            <a:pPr lvl="1"/>
            <a:r>
              <a:rPr lang="id-ID" dirty="0" smtClean="0"/>
              <a:t>SIM Keuangan</a:t>
            </a:r>
          </a:p>
          <a:p>
            <a:pPr lvl="1"/>
            <a:r>
              <a:rPr lang="id-ID" dirty="0" smtClean="0"/>
              <a:t>SIM Inventory</a:t>
            </a:r>
          </a:p>
          <a:p>
            <a:pPr lvl="1"/>
            <a:endParaRPr lang="id-ID" dirty="0"/>
          </a:p>
          <a:p>
            <a:pPr lvl="1"/>
            <a:endParaRPr lang="id-ID" dirty="0"/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35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ypen design template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Playpen design template</Template>
  <TotalTime>654</TotalTime>
  <Words>363</Words>
  <Application>Microsoft Office PowerPoint</Application>
  <PresentationFormat>Custom</PresentationFormat>
  <Paragraphs>83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Playpen design template</vt:lpstr>
      <vt:lpstr>Pendahuluan Sistem Informasi Enterprise</vt:lpstr>
      <vt:lpstr>Information system</vt:lpstr>
      <vt:lpstr>PowerPoint Presentation</vt:lpstr>
      <vt:lpstr>Kind of Information System</vt:lpstr>
      <vt:lpstr>Types of System in Enterprise</vt:lpstr>
      <vt:lpstr>TPS (Transaction Proccessing System)</vt:lpstr>
      <vt:lpstr>OAS (Office Automation System)</vt:lpstr>
      <vt:lpstr>Knowledge Work System</vt:lpstr>
      <vt:lpstr>MIS (Management Information Systems)</vt:lpstr>
      <vt:lpstr>Pendekatan Level Management</vt:lpstr>
      <vt:lpstr>EIS</vt:lpstr>
      <vt:lpstr>EIS (cont.)</vt:lpstr>
      <vt:lpstr>PowerPoint Presentation</vt:lpstr>
      <vt:lpstr>Karakteristik dari Enterprise Information System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sistem informasi enterprise</dc:title>
  <dc:creator>Rani Susanto</dc:creator>
  <cp:lastModifiedBy>Rani Susanto</cp:lastModifiedBy>
  <cp:revision>32</cp:revision>
  <dcterms:created xsi:type="dcterms:W3CDTF">2015-02-25T12:27:01Z</dcterms:created>
  <dcterms:modified xsi:type="dcterms:W3CDTF">2017-03-01T03:29:22Z</dcterms:modified>
</cp:coreProperties>
</file>