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3600" dirty="0" smtClean="0">
                <a:latin typeface="+mn-lt"/>
              </a:rPr>
              <a:t>TIPE-TIPE KEPRIBADIAN</a:t>
            </a:r>
            <a:endParaRPr lang="en-US" sz="36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ID" dirty="0" smtClean="0"/>
              <a:t>MELLY MAULIN 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3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D" dirty="0" smtClean="0"/>
          </a:p>
          <a:p>
            <a:pPr marL="0" indent="0">
              <a:buNone/>
            </a:pPr>
            <a:endParaRPr lang="en-ID" dirty="0"/>
          </a:p>
          <a:p>
            <a:pPr marL="0" indent="0" algn="ctr">
              <a:buNone/>
            </a:pPr>
            <a:r>
              <a:rPr lang="en-ID" sz="2800" b="1" dirty="0" smtClean="0"/>
              <a:t>HATUR NUHUN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3387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3600" dirty="0" smtClean="0">
                <a:latin typeface="+mn-lt"/>
              </a:rPr>
              <a:t>TIPE </a:t>
            </a:r>
            <a:r>
              <a:rPr lang="en-ID" sz="3600" dirty="0">
                <a:latin typeface="+mn-lt"/>
              </a:rPr>
              <a:t>I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399"/>
            <a:ext cx="8770571" cy="4262847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buNone/>
            </a:pPr>
            <a:r>
              <a:rPr lang="en-US" sz="2300" dirty="0" err="1"/>
              <a:t>Teori</a:t>
            </a:r>
            <a:r>
              <a:rPr lang="en-US" sz="2300" dirty="0"/>
              <a:t> </a:t>
            </a:r>
            <a:r>
              <a:rPr lang="en-US" sz="2300" dirty="0" err="1"/>
              <a:t>Psikologi</a:t>
            </a:r>
            <a:r>
              <a:rPr lang="en-US" sz="2300" dirty="0"/>
              <a:t> </a:t>
            </a:r>
            <a:r>
              <a:rPr lang="en-US" sz="2300" dirty="0" err="1"/>
              <a:t>Kognitif</a:t>
            </a:r>
            <a:r>
              <a:rPr lang="en-US" sz="2300" dirty="0"/>
              <a:t> </a:t>
            </a:r>
            <a:r>
              <a:rPr lang="en-US" sz="2300" dirty="0" err="1"/>
              <a:t>menjelaskan</a:t>
            </a:r>
            <a:r>
              <a:rPr lang="en-US" sz="2300" dirty="0"/>
              <a:t> </a:t>
            </a:r>
            <a:r>
              <a:rPr lang="en-US" sz="2300" dirty="0" err="1"/>
              <a:t>bahwa</a:t>
            </a:r>
            <a:r>
              <a:rPr lang="en-US" sz="2300" dirty="0"/>
              <a:t> </a:t>
            </a:r>
            <a:r>
              <a:rPr lang="en-US" sz="2300" dirty="0" err="1"/>
              <a:t>kepribadian</a:t>
            </a:r>
            <a:r>
              <a:rPr lang="en-US" sz="2300" dirty="0"/>
              <a:t> </a:t>
            </a:r>
            <a:r>
              <a:rPr lang="en-US" sz="2300" dirty="0" err="1" smtClean="0"/>
              <a:t>tak</a:t>
            </a:r>
            <a:r>
              <a:rPr lang="en-US" sz="2300" dirty="0" smtClean="0"/>
              <a:t> </a:t>
            </a:r>
            <a:r>
              <a:rPr lang="en-US" sz="2300" dirty="0" err="1"/>
              <a:t>lepas</a:t>
            </a:r>
            <a:r>
              <a:rPr lang="en-US" sz="2300" dirty="0"/>
              <a:t> </a:t>
            </a:r>
            <a:r>
              <a:rPr lang="en-US" sz="2300" dirty="0" err="1"/>
              <a:t>dari</a:t>
            </a:r>
            <a:r>
              <a:rPr lang="en-US" sz="2300" dirty="0"/>
              <a:t> </a:t>
            </a:r>
            <a:r>
              <a:rPr lang="en-US" sz="2300" dirty="0" err="1"/>
              <a:t>aspek</a:t>
            </a:r>
            <a:r>
              <a:rPr lang="en-US" sz="2300" dirty="0"/>
              <a:t> </a:t>
            </a:r>
            <a:r>
              <a:rPr lang="en-US" sz="2300" dirty="0" err="1"/>
              <a:t>fisik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psikis</a:t>
            </a:r>
            <a:r>
              <a:rPr lang="en-US" sz="2300" dirty="0"/>
              <a:t>. </a:t>
            </a:r>
            <a:endParaRPr lang="en-US" sz="2300" dirty="0" smtClean="0"/>
          </a:p>
          <a:p>
            <a:pPr marL="0" lvl="0" indent="0" algn="just">
              <a:buNone/>
            </a:pPr>
            <a:r>
              <a:rPr lang="en-US" sz="2300" dirty="0" err="1" smtClean="0"/>
              <a:t>Teori</a:t>
            </a:r>
            <a:r>
              <a:rPr lang="en-US" sz="2300" dirty="0" smtClean="0"/>
              <a:t> </a:t>
            </a:r>
            <a:r>
              <a:rPr lang="en-US" sz="2300" dirty="0" err="1"/>
              <a:t>ini</a:t>
            </a:r>
            <a:r>
              <a:rPr lang="en-US" sz="2300" dirty="0"/>
              <a:t> </a:t>
            </a:r>
            <a:r>
              <a:rPr lang="en-US" sz="2300" dirty="0" err="1"/>
              <a:t>membagi</a:t>
            </a:r>
            <a:r>
              <a:rPr lang="en-US" sz="2300" dirty="0"/>
              <a:t> </a:t>
            </a:r>
            <a:r>
              <a:rPr lang="en-US" sz="2300" dirty="0" err="1"/>
              <a:t>kepribadian</a:t>
            </a:r>
            <a:r>
              <a:rPr lang="en-US" sz="2300" dirty="0"/>
              <a:t> </a:t>
            </a:r>
            <a:r>
              <a:rPr lang="en-US" sz="2300" dirty="0" err="1"/>
              <a:t>manusia</a:t>
            </a:r>
            <a:r>
              <a:rPr lang="en-US" sz="2300" dirty="0"/>
              <a:t> </a:t>
            </a:r>
            <a:r>
              <a:rPr lang="en-US" sz="2300" dirty="0" err="1"/>
              <a:t>menjadi</a:t>
            </a:r>
            <a:r>
              <a:rPr lang="en-US" sz="2300" dirty="0"/>
              <a:t> </a:t>
            </a:r>
            <a:r>
              <a:rPr lang="en-US" sz="2300" dirty="0" err="1"/>
              <a:t>beberapa</a:t>
            </a:r>
            <a:r>
              <a:rPr lang="en-US" sz="2300" dirty="0"/>
              <a:t> </a:t>
            </a:r>
            <a:r>
              <a:rPr lang="en-US" sz="2300" dirty="0" err="1"/>
              <a:t>tipe</a:t>
            </a:r>
            <a:r>
              <a:rPr lang="en-US" sz="2300" dirty="0"/>
              <a:t>, </a:t>
            </a:r>
            <a:r>
              <a:rPr lang="en-US" sz="2300" dirty="0" err="1" smtClean="0"/>
              <a:t>yaitu</a:t>
            </a:r>
            <a:r>
              <a:rPr lang="en-US" sz="2300" dirty="0" smtClean="0"/>
              <a:t> :</a:t>
            </a:r>
          </a:p>
          <a:p>
            <a:pPr marL="0" indent="0">
              <a:buNone/>
            </a:pPr>
            <a:r>
              <a:rPr lang="en-US" sz="2300" b="1" dirty="0" err="1" smtClean="0"/>
              <a:t>Sanguinis</a:t>
            </a:r>
            <a:endParaRPr lang="en-US" sz="2300" dirty="0"/>
          </a:p>
          <a:p>
            <a:pPr algn="just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300" dirty="0" smtClean="0"/>
              <a:t>Orang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wajah</a:t>
            </a:r>
            <a:r>
              <a:rPr lang="en-US" sz="2300" dirty="0"/>
              <a:t> </a:t>
            </a:r>
            <a:r>
              <a:rPr lang="en-US" sz="2300" dirty="0" err="1"/>
              <a:t>berseri</a:t>
            </a:r>
            <a:r>
              <a:rPr lang="en-US" sz="2300" dirty="0"/>
              <a:t>, ceria, </a:t>
            </a:r>
            <a:r>
              <a:rPr lang="en-US" sz="2300" dirty="0" err="1"/>
              <a:t>optimis</a:t>
            </a:r>
            <a:r>
              <a:rPr lang="en-US" sz="2300" dirty="0"/>
              <a:t>, </a:t>
            </a:r>
            <a:r>
              <a:rPr lang="en-US" sz="2300" dirty="0" err="1"/>
              <a:t>emosional</a:t>
            </a:r>
            <a:r>
              <a:rPr lang="en-US" sz="2300" dirty="0"/>
              <a:t>, </a:t>
            </a:r>
            <a:r>
              <a:rPr lang="en-US" sz="2300" dirty="0" err="1"/>
              <a:t>banyak</a:t>
            </a:r>
            <a:r>
              <a:rPr lang="en-US" sz="2300" dirty="0"/>
              <a:t> </a:t>
            </a:r>
            <a:r>
              <a:rPr lang="en-US" sz="2300" dirty="0" err="1"/>
              <a:t>bicara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memiliki</a:t>
            </a:r>
            <a:r>
              <a:rPr lang="en-US" sz="2300" dirty="0"/>
              <a:t> </a:t>
            </a:r>
            <a:r>
              <a:rPr lang="en-US" sz="2300" dirty="0" err="1"/>
              <a:t>selera</a:t>
            </a:r>
            <a:r>
              <a:rPr lang="en-US" sz="2300" dirty="0"/>
              <a:t> humor </a:t>
            </a:r>
            <a:r>
              <a:rPr lang="en-US" sz="2300" dirty="0" err="1"/>
              <a:t>tinggi</a:t>
            </a:r>
            <a:r>
              <a:rPr lang="en-US" sz="2300" dirty="0"/>
              <a:t>. </a:t>
            </a:r>
            <a:endParaRPr lang="en-US" sz="2300" dirty="0" smtClean="0"/>
          </a:p>
          <a:p>
            <a:pPr algn="just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300" dirty="0" err="1" smtClean="0"/>
              <a:t>Emosi</a:t>
            </a:r>
            <a:r>
              <a:rPr lang="en-US" sz="2300" dirty="0" smtClean="0"/>
              <a:t> </a:t>
            </a:r>
            <a:r>
              <a:rPr lang="en-US" sz="2300" dirty="0" err="1"/>
              <a:t>mereka</a:t>
            </a:r>
            <a:r>
              <a:rPr lang="en-US" sz="2300" dirty="0"/>
              <a:t> </a:t>
            </a:r>
            <a:r>
              <a:rPr lang="en-US" sz="2300" dirty="0" err="1"/>
              <a:t>sangat</a:t>
            </a:r>
            <a:r>
              <a:rPr lang="en-US" sz="2300" dirty="0"/>
              <a:t> </a:t>
            </a:r>
            <a:r>
              <a:rPr lang="en-US" sz="2300" dirty="0" err="1"/>
              <a:t>cepat</a:t>
            </a:r>
            <a:r>
              <a:rPr lang="en-US" sz="2300" dirty="0"/>
              <a:t> </a:t>
            </a:r>
            <a:r>
              <a:rPr lang="en-US" sz="2300" dirty="0" err="1"/>
              <a:t>berubah</a:t>
            </a:r>
            <a:r>
              <a:rPr lang="en-US" sz="2300" dirty="0"/>
              <a:t>, </a:t>
            </a:r>
            <a:r>
              <a:rPr lang="en-US" sz="2300" dirty="0" err="1"/>
              <a:t>tergantung</a:t>
            </a:r>
            <a:r>
              <a:rPr lang="en-US" sz="2300" dirty="0"/>
              <a:t> </a:t>
            </a:r>
            <a:r>
              <a:rPr lang="en-US" sz="2300" i="1" dirty="0"/>
              <a:t>mood</a:t>
            </a:r>
            <a:r>
              <a:rPr lang="en-US" sz="2300" dirty="0"/>
              <a:t>. </a:t>
            </a:r>
            <a:r>
              <a:rPr lang="en-US" sz="2300" dirty="0" smtClean="0"/>
              <a:t>Para </a:t>
            </a:r>
            <a:r>
              <a:rPr lang="en-US" sz="2300" dirty="0" err="1"/>
              <a:t>sanguinis</a:t>
            </a:r>
            <a:r>
              <a:rPr lang="en-US" sz="2300" dirty="0"/>
              <a:t> </a:t>
            </a:r>
            <a:r>
              <a:rPr lang="en-US" sz="2300" dirty="0" err="1"/>
              <a:t>merupakan</a:t>
            </a:r>
            <a:r>
              <a:rPr lang="en-US" sz="2300" dirty="0"/>
              <a:t> </a:t>
            </a:r>
            <a:r>
              <a:rPr lang="en-US" sz="2300" dirty="0" err="1"/>
              <a:t>tipe</a:t>
            </a:r>
            <a:r>
              <a:rPr lang="en-US" sz="2300" dirty="0"/>
              <a:t> </a:t>
            </a:r>
            <a:r>
              <a:rPr lang="en-US" sz="2300" dirty="0" err="1"/>
              <a:t>pemikir</a:t>
            </a:r>
            <a:r>
              <a:rPr lang="en-US" sz="2300" dirty="0"/>
              <a:t> </a:t>
            </a:r>
            <a:r>
              <a:rPr lang="en-US" sz="2300" dirty="0" err="1"/>
              <a:t>pendek</a:t>
            </a:r>
            <a:r>
              <a:rPr lang="en-US" sz="2300" dirty="0"/>
              <a:t>, </a:t>
            </a:r>
            <a:r>
              <a:rPr lang="en-US" sz="2300" dirty="0" err="1"/>
              <a:t>cepat</a:t>
            </a:r>
            <a:r>
              <a:rPr lang="en-US" sz="2300" dirty="0"/>
              <a:t> </a:t>
            </a:r>
            <a:r>
              <a:rPr lang="en-US" sz="2300" dirty="0" err="1"/>
              <a:t>lupa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merasa</a:t>
            </a:r>
            <a:r>
              <a:rPr lang="en-US" sz="2300" dirty="0"/>
              <a:t> </a:t>
            </a:r>
            <a:r>
              <a:rPr lang="en-US" sz="2300" dirty="0" err="1"/>
              <a:t>bebas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tidak</a:t>
            </a:r>
            <a:r>
              <a:rPr lang="en-US" sz="2300" dirty="0"/>
              <a:t> </a:t>
            </a:r>
            <a:r>
              <a:rPr lang="en-US" sz="2300" dirty="0" err="1"/>
              <a:t>terikat</a:t>
            </a:r>
            <a:r>
              <a:rPr lang="en-US" sz="2300" dirty="0"/>
              <a:t>, </a:t>
            </a:r>
            <a:r>
              <a:rPr lang="en-US" sz="2300" dirty="0" err="1"/>
              <a:t>sehinggga</a:t>
            </a:r>
            <a:r>
              <a:rPr lang="en-US" sz="2300" dirty="0"/>
              <a:t> </a:t>
            </a:r>
            <a:r>
              <a:rPr lang="en-US" sz="2300" dirty="0" err="1"/>
              <a:t>tidak</a:t>
            </a:r>
            <a:r>
              <a:rPr lang="en-US" sz="2300" dirty="0"/>
              <a:t> </a:t>
            </a:r>
            <a:r>
              <a:rPr lang="en-US" sz="2300" dirty="0" err="1"/>
              <a:t>jarang</a:t>
            </a:r>
            <a:r>
              <a:rPr lang="en-US" sz="2300" dirty="0"/>
              <a:t> para </a:t>
            </a:r>
            <a:r>
              <a:rPr lang="en-US" sz="2300" dirty="0" err="1"/>
              <a:t>sanguinis</a:t>
            </a:r>
            <a:r>
              <a:rPr lang="en-US" sz="2300" dirty="0"/>
              <a:t> </a:t>
            </a:r>
            <a:r>
              <a:rPr lang="en-US" sz="2300" dirty="0" err="1" smtClean="0"/>
              <a:t>melupakan</a:t>
            </a:r>
            <a:r>
              <a:rPr lang="en-US" sz="2300" dirty="0" smtClean="0"/>
              <a:t> </a:t>
            </a:r>
            <a:r>
              <a:rPr lang="en-US" sz="2300" dirty="0" err="1"/>
              <a:t>janji</a:t>
            </a:r>
            <a:r>
              <a:rPr lang="en-US" sz="2300" dirty="0"/>
              <a:t> </a:t>
            </a:r>
            <a:r>
              <a:rPr lang="en-US" sz="2300" dirty="0" err="1"/>
              <a:t>mereka</a:t>
            </a:r>
            <a:r>
              <a:rPr lang="en-US" sz="2300" dirty="0"/>
              <a:t>. </a:t>
            </a:r>
            <a:endParaRPr lang="en-US" sz="2300" dirty="0" smtClean="0"/>
          </a:p>
          <a:p>
            <a:pPr algn="just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300" dirty="0" err="1" smtClean="0"/>
              <a:t>Disamping</a:t>
            </a:r>
            <a:r>
              <a:rPr lang="en-US" sz="2300" dirty="0" smtClean="0"/>
              <a:t> </a:t>
            </a:r>
            <a:r>
              <a:rPr lang="en-US" sz="2300" dirty="0"/>
              <a:t>para </a:t>
            </a:r>
            <a:r>
              <a:rPr lang="en-US" sz="2300" dirty="0" err="1"/>
              <a:t>sanguinis</a:t>
            </a:r>
            <a:r>
              <a:rPr lang="en-US" sz="2300" dirty="0"/>
              <a:t> </a:t>
            </a:r>
            <a:r>
              <a:rPr lang="en-US" sz="2300" dirty="0" err="1"/>
              <a:t>sangat</a:t>
            </a:r>
            <a:r>
              <a:rPr lang="en-US" sz="2300" dirty="0"/>
              <a:t> </a:t>
            </a:r>
            <a:r>
              <a:rPr lang="en-US" sz="2300" dirty="0" err="1"/>
              <a:t>ekspresif</a:t>
            </a:r>
            <a:r>
              <a:rPr lang="en-US" sz="2300" dirty="0"/>
              <a:t>, </a:t>
            </a:r>
            <a:r>
              <a:rPr lang="en-US" sz="2300" dirty="0" err="1"/>
              <a:t>suka</a:t>
            </a:r>
            <a:r>
              <a:rPr lang="en-US" sz="2300" dirty="0"/>
              <a:t> </a:t>
            </a:r>
            <a:r>
              <a:rPr lang="en-US" sz="2300" dirty="0" err="1"/>
              <a:t>berbicara</a:t>
            </a:r>
            <a:r>
              <a:rPr lang="en-US" sz="2300" dirty="0"/>
              <a:t>, </a:t>
            </a:r>
            <a:r>
              <a:rPr lang="en-US" sz="2300" dirty="0" err="1"/>
              <a:t>sosialitas</a:t>
            </a:r>
            <a:r>
              <a:rPr lang="en-US" sz="2300" dirty="0"/>
              <a:t> </a:t>
            </a:r>
            <a:r>
              <a:rPr lang="en-US" sz="2300" dirty="0" err="1"/>
              <a:t>tinggi</a:t>
            </a:r>
            <a:r>
              <a:rPr lang="en-US" sz="2300" dirty="0"/>
              <a:t>, </a:t>
            </a:r>
            <a:r>
              <a:rPr lang="en-US" sz="2300" dirty="0" err="1"/>
              <a:t>mereka</a:t>
            </a:r>
            <a:r>
              <a:rPr lang="en-US" sz="2300" dirty="0"/>
              <a:t> </a:t>
            </a:r>
            <a:r>
              <a:rPr lang="en-US" sz="2300" dirty="0" err="1"/>
              <a:t>adalah</a:t>
            </a:r>
            <a:r>
              <a:rPr lang="en-US" sz="2300" dirty="0"/>
              <a:t> orang </a:t>
            </a:r>
            <a:r>
              <a:rPr lang="en-US" sz="2300" dirty="0" err="1"/>
              <a:t>berhati</a:t>
            </a:r>
            <a:r>
              <a:rPr lang="en-US" sz="2300" dirty="0"/>
              <a:t> </a:t>
            </a:r>
            <a:r>
              <a:rPr lang="en-US" sz="2300" dirty="0" err="1"/>
              <a:t>tulus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bukan</a:t>
            </a:r>
            <a:r>
              <a:rPr lang="en-US" sz="2300" dirty="0"/>
              <a:t> </a:t>
            </a:r>
            <a:r>
              <a:rPr lang="en-US" sz="2300" dirty="0" err="1"/>
              <a:t>pendendam</a:t>
            </a:r>
            <a:r>
              <a:rPr lang="en-US" sz="2300" dirty="0"/>
              <a:t>. </a:t>
            </a:r>
            <a:r>
              <a:rPr lang="en-US" sz="2300" dirty="0" err="1"/>
              <a:t>Namun</a:t>
            </a:r>
            <a:r>
              <a:rPr lang="en-US" sz="2300" dirty="0"/>
              <a:t>, </a:t>
            </a:r>
            <a:r>
              <a:rPr lang="en-US" sz="2300" dirty="0" err="1"/>
              <a:t>mereka</a:t>
            </a:r>
            <a:r>
              <a:rPr lang="en-US" sz="2300" dirty="0"/>
              <a:t> </a:t>
            </a:r>
            <a:r>
              <a:rPr lang="en-US" sz="2300" dirty="0" err="1"/>
              <a:t>sering</a:t>
            </a:r>
            <a:r>
              <a:rPr lang="en-US" sz="2300" dirty="0"/>
              <a:t> </a:t>
            </a:r>
            <a:r>
              <a:rPr lang="en-US" sz="2300" dirty="0" err="1"/>
              <a:t>membesar-besarkan</a:t>
            </a:r>
            <a:r>
              <a:rPr lang="en-US" sz="2300" dirty="0"/>
              <a:t> </a:t>
            </a:r>
            <a:r>
              <a:rPr lang="en-US" sz="2300" dirty="0" err="1"/>
              <a:t>suatu</a:t>
            </a:r>
            <a:r>
              <a:rPr lang="en-US" sz="2300" dirty="0"/>
              <a:t> </a:t>
            </a:r>
            <a:r>
              <a:rPr lang="en-US" sz="2300" dirty="0" err="1"/>
              <a:t>hal</a:t>
            </a:r>
            <a:r>
              <a:rPr lang="en-US" sz="2300" dirty="0"/>
              <a:t>, </a:t>
            </a:r>
            <a:r>
              <a:rPr lang="en-US" sz="2300" dirty="0" err="1"/>
              <a:t>pelupa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tidak</a:t>
            </a:r>
            <a:r>
              <a:rPr lang="en-US" sz="2300" dirty="0"/>
              <a:t> </a:t>
            </a:r>
            <a:r>
              <a:rPr lang="en-US" sz="2300" dirty="0" err="1"/>
              <a:t>punya</a:t>
            </a:r>
            <a:r>
              <a:rPr lang="en-US" sz="2300" dirty="0"/>
              <a:t> </a:t>
            </a:r>
            <a:r>
              <a:rPr lang="en-US" sz="2300" dirty="0" err="1"/>
              <a:t>pendirian</a:t>
            </a:r>
            <a:r>
              <a:rPr lang="en-US" sz="2300" dirty="0"/>
              <a:t> </a:t>
            </a:r>
            <a:r>
              <a:rPr lang="en-US" sz="2300" dirty="0" err="1"/>
              <a:t>tetap</a:t>
            </a:r>
            <a:endParaRPr lang="en-US" sz="2300" dirty="0"/>
          </a:p>
          <a:p>
            <a:pPr marL="0" lvl="0" indent="0">
              <a:buNone/>
            </a:pPr>
            <a:endParaRPr lang="en-US" sz="23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21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4119154"/>
          </a:xfrm>
        </p:spPr>
        <p:txBody>
          <a:bodyPr>
            <a:normAutofit fontScale="85000" lnSpcReduction="10000"/>
          </a:bodyPr>
          <a:lstStyle/>
          <a:p>
            <a:pPr marL="0" lv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b="1" dirty="0" err="1" smtClean="0"/>
              <a:t>Melancholis</a:t>
            </a:r>
            <a:endParaRPr lang="en-US" b="1" dirty="0" smtClean="0"/>
          </a:p>
          <a:p>
            <a:pPr lvl="0" algn="just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err="1" smtClean="0"/>
              <a:t>Penggambaran</a:t>
            </a:r>
            <a:r>
              <a:rPr lang="en-US" dirty="0" smtClean="0"/>
              <a:t> </a:t>
            </a:r>
            <a:r>
              <a:rPr lang="en-US" dirty="0"/>
              <a:t>orang-orang </a:t>
            </a:r>
            <a:r>
              <a:rPr lang="en-US" dirty="0" err="1"/>
              <a:t>defensif</a:t>
            </a:r>
            <a:r>
              <a:rPr lang="en-US" dirty="0"/>
              <a:t>,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menaruh</a:t>
            </a:r>
            <a:r>
              <a:rPr lang="en-US" dirty="0"/>
              <a:t> </a:t>
            </a:r>
            <a:r>
              <a:rPr lang="en-US" dirty="0" err="1"/>
              <a:t>curiga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mencintai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, </a:t>
            </a:r>
            <a:r>
              <a:rPr lang="en-US" dirty="0" err="1"/>
              <a:t>puitis</a:t>
            </a:r>
            <a:r>
              <a:rPr lang="en-US" dirty="0"/>
              <a:t>, </a:t>
            </a:r>
            <a:r>
              <a:rPr lang="en-US" dirty="0" err="1"/>
              <a:t>idealis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rela</a:t>
            </a:r>
            <a:r>
              <a:rPr lang="en-US" dirty="0"/>
              <a:t> </a:t>
            </a:r>
            <a:r>
              <a:rPr lang="en-US" dirty="0" err="1"/>
              <a:t>berkorban</a:t>
            </a:r>
            <a:r>
              <a:rPr lang="en-US" dirty="0"/>
              <a:t>.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sanguinis</a:t>
            </a:r>
            <a:r>
              <a:rPr lang="en-US" dirty="0"/>
              <a:t>, para </a:t>
            </a:r>
            <a:r>
              <a:rPr lang="en-US" dirty="0" err="1"/>
              <a:t>melankolis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, </a:t>
            </a:r>
            <a:r>
              <a:rPr lang="en-US" dirty="0" err="1"/>
              <a:t>memilki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 smtClean="0"/>
              <a:t>.</a:t>
            </a:r>
          </a:p>
          <a:p>
            <a:pPr lvl="0" algn="just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tatanan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perfeksionis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orang yang </a:t>
            </a:r>
            <a:r>
              <a:rPr lang="en-US" dirty="0" err="1"/>
              <a:t>setia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mendengar</a:t>
            </a:r>
            <a:r>
              <a:rPr lang="en-US" dirty="0"/>
              <a:t> </a:t>
            </a:r>
            <a:r>
              <a:rPr lang="en-US" dirty="0" err="1"/>
              <a:t>keluhan</a:t>
            </a:r>
            <a:r>
              <a:rPr lang="en-US" dirty="0"/>
              <a:t>.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para </a:t>
            </a:r>
            <a:r>
              <a:rPr lang="en-US" dirty="0" err="1"/>
              <a:t>melankolis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pemilih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berteman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negative </a:t>
            </a:r>
            <a:r>
              <a:rPr lang="en-US" dirty="0" err="1"/>
              <a:t>dahulu</a:t>
            </a:r>
            <a:r>
              <a:rPr lang="en-US" dirty="0"/>
              <a:t>. </a:t>
            </a:r>
            <a:endParaRPr lang="en-US" dirty="0" smtClean="0"/>
          </a:p>
          <a:p>
            <a:pPr lvl="0" algn="just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/>
              <a:t>hidup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pemikir</a:t>
            </a:r>
            <a:r>
              <a:rPr lang="en-US" dirty="0"/>
              <a:t>/</a:t>
            </a:r>
            <a:r>
              <a:rPr lang="en-US" dirty="0" err="1"/>
              <a:t>analitis</a:t>
            </a:r>
            <a:r>
              <a:rPr lang="en-US" dirty="0"/>
              <a:t> yang </a:t>
            </a:r>
            <a:r>
              <a:rPr lang="en-US" dirty="0" err="1"/>
              <a:t>perfeksionis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bersosialisasi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2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399"/>
            <a:ext cx="8770571" cy="4197531"/>
          </a:xfrm>
        </p:spPr>
        <p:txBody>
          <a:bodyPr>
            <a:normAutofit fontScale="85000" lnSpcReduction="20000"/>
          </a:bodyPr>
          <a:lstStyle/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b="1" dirty="0" err="1" smtClean="0"/>
              <a:t>Flagmatis</a:t>
            </a:r>
            <a:endParaRPr lang="en-US" b="1" dirty="0"/>
          </a:p>
          <a:p>
            <a:pPr lvl="0" algn="just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/>
              <a:t>pesimistik</a:t>
            </a:r>
            <a:r>
              <a:rPr lang="en-US" dirty="0"/>
              <a:t> </a:t>
            </a:r>
            <a:r>
              <a:rPr lang="en-US" dirty="0" err="1"/>
              <a:t>meski</a:t>
            </a:r>
            <a:r>
              <a:rPr lang="en-US" dirty="0"/>
              <a:t> </a:t>
            </a:r>
            <a:r>
              <a:rPr lang="en-US" dirty="0" err="1"/>
              <a:t>berwajah</a:t>
            </a:r>
            <a:r>
              <a:rPr lang="en-US" dirty="0"/>
              <a:t> </a:t>
            </a:r>
            <a:r>
              <a:rPr lang="en-US" dirty="0" err="1"/>
              <a:t>tenang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goyah</a:t>
            </a:r>
            <a:r>
              <a:rPr lang="en-US" dirty="0"/>
              <a:t> </a:t>
            </a:r>
            <a:r>
              <a:rPr lang="en-US" dirty="0" err="1"/>
              <a:t>pendiriannya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damai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menginginkan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, </a:t>
            </a:r>
            <a:r>
              <a:rPr lang="en-US" dirty="0" err="1"/>
              <a:t>sehinga</a:t>
            </a:r>
            <a:r>
              <a:rPr lang="en-US" dirty="0"/>
              <a:t> orang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dimanfaatkan</a:t>
            </a:r>
            <a:r>
              <a:rPr lang="en-US" dirty="0"/>
              <a:t>. </a:t>
            </a:r>
            <a:endParaRPr lang="en-US" dirty="0" smtClean="0"/>
          </a:p>
          <a:p>
            <a:pPr lvl="0" algn="just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nyaman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orang yang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berkompromi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butuh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selera</a:t>
            </a:r>
            <a:r>
              <a:rPr lang="en-US" dirty="0"/>
              <a:t> </a:t>
            </a:r>
            <a:r>
              <a:rPr lang="en-US" dirty="0" smtClean="0"/>
              <a:t>humor </a:t>
            </a:r>
            <a:r>
              <a:rPr lang="en-US" dirty="0"/>
              <a:t>yang </a:t>
            </a:r>
            <a:r>
              <a:rPr lang="en-US" dirty="0" err="1"/>
              <a:t>rendah</a:t>
            </a:r>
            <a:r>
              <a:rPr lang="en-US" dirty="0"/>
              <a:t>. </a:t>
            </a:r>
            <a:endParaRPr lang="en-US" dirty="0"/>
          </a:p>
          <a:p>
            <a:pPr lvl="0" algn="just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Orang </a:t>
            </a:r>
            <a:r>
              <a:rPr lang="en-US" dirty="0"/>
              <a:t>yang </a:t>
            </a:r>
            <a:r>
              <a:rPr lang="en-US" dirty="0" err="1"/>
              <a:t>simpatik</a:t>
            </a:r>
            <a:r>
              <a:rPr lang="en-US" dirty="0"/>
              <a:t>,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sosialitas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pendiam</a:t>
            </a:r>
            <a:r>
              <a:rPr lang="en-US" dirty="0"/>
              <a:t>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orang yang </a:t>
            </a:r>
            <a:r>
              <a:rPr lang="en-US" dirty="0" err="1"/>
              <a:t>peduli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menyenangkan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merendahkan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menyakit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orang lain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34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399"/>
            <a:ext cx="8770571" cy="4184469"/>
          </a:xfrm>
        </p:spPr>
        <p:txBody>
          <a:bodyPr>
            <a:normAutofit fontScale="85000" lnSpcReduction="10000"/>
          </a:bodyPr>
          <a:lstStyle/>
          <a:p>
            <a:pPr marL="0" lv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n-US" dirty="0" err="1" smtClean="0"/>
              <a:t>Koleris</a:t>
            </a:r>
            <a:endParaRPr lang="en-US" dirty="0" smtClean="0"/>
          </a:p>
          <a:p>
            <a:pPr algn="just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agresif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emosinya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memerintah</a:t>
            </a:r>
            <a:r>
              <a:rPr lang="en-US" dirty="0"/>
              <a:t> orang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(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hebat</a:t>
            </a:r>
            <a:r>
              <a:rPr lang="en-US" dirty="0"/>
              <a:t>).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orang-orang yang </a:t>
            </a:r>
            <a:r>
              <a:rPr lang="en-US" dirty="0" err="1"/>
              <a:t>gemar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orang yang </a:t>
            </a:r>
            <a:r>
              <a:rPr lang="en-US" dirty="0" err="1"/>
              <a:t>menyukai</a:t>
            </a:r>
            <a:r>
              <a:rPr lang="en-US" dirty="0"/>
              <a:t> </a:t>
            </a:r>
            <a:r>
              <a:rPr lang="en-US" dirty="0" err="1"/>
              <a:t>kontroversi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penyabar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membenci</a:t>
            </a:r>
            <a:r>
              <a:rPr lang="en-US" dirty="0"/>
              <a:t> </a:t>
            </a:r>
            <a:r>
              <a:rPr lang="en-US" dirty="0" err="1"/>
              <a:t>simpatik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maaf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tergesa-gesa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memperalat</a:t>
            </a:r>
            <a:r>
              <a:rPr lang="en-US" dirty="0"/>
              <a:t> orang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segal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Orang-orang </a:t>
            </a:r>
            <a:r>
              <a:rPr lang="en-US" dirty="0"/>
              <a:t>yang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memimpin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46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3600" dirty="0" smtClean="0">
                <a:latin typeface="+mn-lt"/>
              </a:rPr>
              <a:t>TIPE II</a:t>
            </a:r>
            <a:br>
              <a:rPr lang="en-ID" sz="3600" dirty="0" smtClean="0">
                <a:latin typeface="+mn-lt"/>
              </a:rPr>
            </a:br>
            <a:r>
              <a:rPr lang="en-ID" sz="3600" dirty="0" smtClean="0">
                <a:latin typeface="+mn-lt"/>
              </a:rPr>
              <a:t>INTROVERT EKSTROVERT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86000"/>
            <a:ext cx="8770571" cy="468956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stimulus yang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stimulus </a:t>
            </a:r>
            <a:r>
              <a:rPr lang="en-US" dirty="0" err="1"/>
              <a:t>sosial</a:t>
            </a:r>
            <a:r>
              <a:rPr lang="en-US" dirty="0"/>
              <a:t>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err="1" smtClean="0"/>
              <a:t>Ekstrovert</a:t>
            </a:r>
            <a:r>
              <a:rPr lang="en-US" dirty="0"/>
              <a:t> </a:t>
            </a:r>
            <a:r>
              <a:rPr lang="en-US" dirty="0" err="1"/>
              <a:t>lapar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stimulus-stimulus </a:t>
            </a:r>
            <a:r>
              <a:rPr lang="en-US" dirty="0" err="1"/>
              <a:t>eksternal</a:t>
            </a:r>
            <a:r>
              <a:rPr lang="en-US" dirty="0"/>
              <a:t>.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ramai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orang,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pesta</a:t>
            </a:r>
            <a:r>
              <a:rPr lang="en-US" dirty="0"/>
              <a:t>, </a:t>
            </a:r>
            <a:r>
              <a:rPr lang="en-US" i="1" dirty="0"/>
              <a:t>hangout</a:t>
            </a:r>
            <a:r>
              <a:rPr lang="en-US" dirty="0"/>
              <a:t> </a:t>
            </a:r>
            <a:r>
              <a:rPr lang="en-US" dirty="0" err="1" smtClean="0"/>
              <a:t>bareng</a:t>
            </a:r>
            <a:r>
              <a:rPr lang="en-US" dirty="0"/>
              <a:t>.</a:t>
            </a:r>
            <a:endParaRPr lang="en-US" dirty="0"/>
          </a:p>
          <a:p>
            <a:pPr algn="just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err="1"/>
              <a:t>Sementara</a:t>
            </a:r>
            <a:r>
              <a:rPr lang="en-US" dirty="0"/>
              <a:t> </a:t>
            </a:r>
            <a:r>
              <a:rPr lang="en-US" b="1" dirty="0" smtClean="0"/>
              <a:t>introvert</a:t>
            </a:r>
            <a:r>
              <a:rPr lang="en-US" dirty="0"/>
              <a:t> 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berkerja</a:t>
            </a:r>
            <a:r>
              <a:rPr lang="en-US" dirty="0"/>
              <a:t> optimal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tenang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orang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err="1"/>
              <a:t>Otak</a:t>
            </a:r>
            <a:r>
              <a:rPr lang="en-US" dirty="0"/>
              <a:t> </a:t>
            </a:r>
            <a:r>
              <a:rPr lang="en-US" dirty="0" smtClean="0"/>
              <a:t>introvert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peka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stimulasi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menyukai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stimulus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 smtClean="0"/>
              <a:t>ekstrovert</a:t>
            </a:r>
            <a:r>
              <a:rPr lang="en-US" dirty="0" smtClean="0"/>
              <a:t>.</a:t>
            </a:r>
            <a:endParaRPr lang="en-US" dirty="0"/>
          </a:p>
          <a:p>
            <a:pPr algn="just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Introversi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malu</a:t>
            </a:r>
            <a:r>
              <a:rPr lang="en-US" dirty="0"/>
              <a:t>.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malu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takut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orang lain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 smtClean="0"/>
              <a:t>ekstrovert</a:t>
            </a:r>
            <a:r>
              <a:rPr lang="en-US" dirty="0" smtClean="0"/>
              <a:t> </a:t>
            </a:r>
            <a:r>
              <a:rPr lang="en-US" dirty="0"/>
              <a:t>pun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malu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06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orang yang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smtClean="0"/>
              <a:t>introvert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ekstrovert</a:t>
            </a:r>
            <a:r>
              <a:rPr lang="en-US" dirty="0" smtClean="0"/>
              <a:t>,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kadarnya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dominan</a:t>
            </a:r>
            <a:endParaRPr lang="en-US" dirty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Dari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kerpribadian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tengah-tengah</a:t>
            </a:r>
            <a:r>
              <a:rPr lang="en-US" dirty="0"/>
              <a:t> </a:t>
            </a:r>
            <a:r>
              <a:rPr lang="en-US" dirty="0" err="1"/>
              <a:t>spektrum</a:t>
            </a:r>
            <a:r>
              <a:rPr lang="en-US" dirty="0"/>
              <a:t>,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ambivert</a:t>
            </a:r>
            <a:r>
              <a:rPr lang="en-US" dirty="0" smtClean="0"/>
              <a:t>. </a:t>
            </a:r>
            <a:r>
              <a:rPr lang="en-US" dirty="0" err="1" smtClean="0"/>
              <a:t>Ambivert</a:t>
            </a:r>
            <a:r>
              <a:rPr lang="en-US" dirty="0" smtClean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belah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66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266166"/>
              </p:ext>
            </p:extLst>
          </p:nvPr>
        </p:nvGraphicFramePr>
        <p:xfrm>
          <a:off x="2993229" y="209489"/>
          <a:ext cx="8817428" cy="6648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8714">
                  <a:extLst>
                    <a:ext uri="{9D8B030D-6E8A-4147-A177-3AD203B41FA5}">
                      <a16:colId xmlns:a16="http://schemas.microsoft.com/office/drawing/2014/main" val="3687787466"/>
                    </a:ext>
                  </a:extLst>
                </a:gridCol>
                <a:gridCol w="4408714">
                  <a:extLst>
                    <a:ext uri="{9D8B030D-6E8A-4147-A177-3AD203B41FA5}">
                      <a16:colId xmlns:a16="http://schemas.microsoft.com/office/drawing/2014/main" val="1677318557"/>
                    </a:ext>
                  </a:extLst>
                </a:gridCol>
              </a:tblGrid>
              <a:tr h="3618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Keunggulan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8" marR="64268" marT="64268" marB="64268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Kelemahan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8" marR="64268" marT="64268" marB="64268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402602"/>
                  </a:ext>
                </a:extLst>
              </a:tr>
              <a:tr h="545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Dapat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bekerja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sendirian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tidak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banyak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bicara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fokus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pada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kerjaan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8" marR="64268" marT="64268" marB="6426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Tidak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cocok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jadi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sales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atau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bekerja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di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dunia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entertainmen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memerlukan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keahlian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berbicara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8" marR="64268" marT="64268" marB="6426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752034"/>
                  </a:ext>
                </a:extLst>
              </a:tr>
              <a:tr h="361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Tidak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memerlukan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perhatian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orang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sebanyak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ekstrover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8" marR="64268" marT="64268" marB="6426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Tidak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banyak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teman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karena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sifatnya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tertutup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8" marR="64268" marT="64268" marB="6426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605132"/>
                  </a:ext>
                </a:extLst>
              </a:tr>
              <a:tr h="361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Tenang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8" marR="64268" marT="64268" marB="6426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Dianggap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kepribadian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salah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oleh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masyarakat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8" marR="64268" marT="64268" marB="6426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506120"/>
                  </a:ext>
                </a:extLst>
              </a:tr>
              <a:tr h="545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Banyak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pertimbangan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sehingga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menghindarkan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dirinya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dari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perangkap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8" marR="64268" marT="64268" marB="6426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Banyak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pertimbangan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 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bisa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membuatnya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lumpuh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karena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analisa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8" marR="64268" marT="64268" marB="6426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442984"/>
                  </a:ext>
                </a:extLst>
              </a:tr>
              <a:tr h="545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Tidak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sembarangan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berbicara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Ucapannya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berbobot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8" marR="64268" marT="64268" marB="6426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5. Susah/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tidak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bisa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 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basa-basi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sehingga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tidak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 smooth 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dalam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percakapan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8" marR="64268" marT="64268" marB="6426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797061"/>
                  </a:ext>
                </a:extLst>
              </a:tr>
              <a:tr h="545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Memiliki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kebebasan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akan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keinginan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akan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kekayaan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status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sosial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8" marR="64268" marT="64268" marB="6426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Bisa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dianggap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tidak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ramah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8" marR="64268" marT="64268" marB="6426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793116"/>
                  </a:ext>
                </a:extLst>
              </a:tr>
              <a:tr h="728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7.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Hubungannya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dengan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orang lain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biasanya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merupakan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hubungan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dalam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8" marR="64268" marT="64268" marB="6426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7.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Karena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jarang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berinteraksi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sering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ketinggalan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informasi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 Hal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ini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bisa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terjadi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misalnya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di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kampus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Informasi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dari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dosen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seringkali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munculnya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tiba-tiba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dalam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waktu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singkat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8" marR="64268" marT="64268" marB="6426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84299"/>
                  </a:ext>
                </a:extLst>
              </a:tr>
              <a:tr h="545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8.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Memiliki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persistensi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besar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kegigihan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untuk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menyelesaikan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masalah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kompleks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8" marR="64268" marT="64268" marB="6426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68" marR="64268" marT="64268" marB="6426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598871"/>
                  </a:ext>
                </a:extLst>
              </a:tr>
              <a:tr h="486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9.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Suka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mengamati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memiliki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kemampuan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analisa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8" marR="64268" marT="64268" marB="6426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68" marR="64268" marT="64268" marB="64268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39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10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470165"/>
              </p:ext>
            </p:extLst>
          </p:nvPr>
        </p:nvGraphicFramePr>
        <p:xfrm>
          <a:off x="2807365" y="336887"/>
          <a:ext cx="9176086" cy="63410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88043">
                  <a:extLst>
                    <a:ext uri="{9D8B030D-6E8A-4147-A177-3AD203B41FA5}">
                      <a16:colId xmlns:a16="http://schemas.microsoft.com/office/drawing/2014/main" val="1336730545"/>
                    </a:ext>
                  </a:extLst>
                </a:gridCol>
                <a:gridCol w="4588043">
                  <a:extLst>
                    <a:ext uri="{9D8B030D-6E8A-4147-A177-3AD203B41FA5}">
                      <a16:colId xmlns:a16="http://schemas.microsoft.com/office/drawing/2014/main" val="2299732060"/>
                    </a:ext>
                  </a:extLst>
                </a:gridCol>
              </a:tblGrid>
              <a:tr h="5113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Keunggulan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138" marR="75138" marT="75138" marB="7513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Kelemahan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138" marR="75138" marT="75138" marB="7513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84194"/>
                  </a:ext>
                </a:extLst>
              </a:tr>
              <a:tr h="511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Cepat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beradaptasi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dengan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lingkungan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baru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138" marR="75138" marT="75138" marB="7513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Tidak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terlalu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suka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bekerja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sendiri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138" marR="75138" marT="75138" marB="7513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862891"/>
                  </a:ext>
                </a:extLst>
              </a:tr>
              <a:tr h="7704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Memiliki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toleransi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terhadap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lebih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besar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terhadap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konflik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daripada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ekstrover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138" marR="75138" marT="75138" marB="7513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Tidak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menyukai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pekerjaan-pekerjaan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administratif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atau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detil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138" marR="75138" marT="75138" marB="7513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450697"/>
                  </a:ext>
                </a:extLst>
              </a:tr>
              <a:tr h="7704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Pengambil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risiko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138" marR="75138" marT="75138" marB="7513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Karena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suka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mengambil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risiko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mereka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juga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rentan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terhadap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konsekuensi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dari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risiko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138" marR="75138" marT="75138" marB="7513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845960"/>
                  </a:ext>
                </a:extLst>
              </a:tr>
              <a:tr h="511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Mudah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bergaul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138" marR="75138" marT="75138" marB="7513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Memerlukan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banyak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perhatian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dari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orang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138" marR="75138" marT="75138" marB="7513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567246"/>
                  </a:ext>
                </a:extLst>
              </a:tr>
              <a:tr h="511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Memiliki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pribadi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disukai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orang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138" marR="75138" marT="75138" marB="7513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Uang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sering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habis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untuk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jalan-jalan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138" marR="75138" marT="75138" marB="7513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73078"/>
                  </a:ext>
                </a:extLst>
              </a:tr>
              <a:tr h="511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Pandai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bicara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atau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memulai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pembicaraan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138" marR="75138" marT="75138" marB="7513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6. Kata-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katanya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mudah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berubah-ubah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bagai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 air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138" marR="75138" marT="75138" marB="7513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47448"/>
                  </a:ext>
                </a:extLst>
              </a:tr>
              <a:tr h="7704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7.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Masyarakat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memuja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pribadi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ekstrover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atau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dianggap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pribadi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secara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sosial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benar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138" marR="75138" marT="75138" marB="7513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38" marR="75138" marT="75138" marB="7513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494543"/>
                  </a:ext>
                </a:extLst>
              </a:tr>
              <a:tr h="511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8.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Fleksibel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138" marR="75138" marT="75138" marB="7513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38" marR="75138" marT="75138" marB="7513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124503"/>
                  </a:ext>
                </a:extLst>
              </a:tr>
              <a:tr h="7488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9.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Antusias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138" marR="75138" marT="75138" marB="7513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138" marR="75138" marT="75138" marB="75138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541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78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44</TotalTime>
  <Words>708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Schoolbook</vt:lpstr>
      <vt:lpstr>Corbel</vt:lpstr>
      <vt:lpstr>Times New Roman</vt:lpstr>
      <vt:lpstr>Feathered</vt:lpstr>
      <vt:lpstr>TIPE-TIPE KEPRIBADIAN</vt:lpstr>
      <vt:lpstr>TIPE I</vt:lpstr>
      <vt:lpstr>PowerPoint Presentation</vt:lpstr>
      <vt:lpstr>PowerPoint Presentation</vt:lpstr>
      <vt:lpstr>PowerPoint Presentation</vt:lpstr>
      <vt:lpstr>TIPE II INTROVERT EKSTROVERT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TIPE-TIPE KEPRIBADIAN</dc:title>
  <dc:creator>Lenovo</dc:creator>
  <cp:lastModifiedBy>Lenovo</cp:lastModifiedBy>
  <cp:revision>8</cp:revision>
  <dcterms:created xsi:type="dcterms:W3CDTF">2017-03-05T11:35:11Z</dcterms:created>
  <dcterms:modified xsi:type="dcterms:W3CDTF">2017-03-05T12:19:55Z</dcterms:modified>
</cp:coreProperties>
</file>