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9" r:id="rId2"/>
    <p:sldMasterId id="2147483678" r:id="rId3"/>
  </p:sldMasterIdLst>
  <p:notesMasterIdLst>
    <p:notesMasterId r:id="rId10"/>
  </p:notesMasterIdLst>
  <p:handoutMasterIdLst>
    <p:handoutMasterId r:id="rId11"/>
  </p:handoutMasterIdLst>
  <p:sldIdLst>
    <p:sldId id="258" r:id="rId4"/>
    <p:sldId id="288" r:id="rId5"/>
    <p:sldId id="319" r:id="rId6"/>
    <p:sldId id="321" r:id="rId7"/>
    <p:sldId id="322" r:id="rId8"/>
    <p:sldId id="318" r:id="rId9"/>
  </p:sldIdLst>
  <p:sldSz cx="18286413" cy="10287000"/>
  <p:notesSz cx="6858000" cy="9144000"/>
  <p:photoAlbum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7" userDrawn="1">
          <p15:clr>
            <a:srgbClr val="A4A3A4"/>
          </p15:clr>
        </p15:guide>
        <p15:guide id="2" pos="5737" userDrawn="1">
          <p15:clr>
            <a:srgbClr val="A4A3A4"/>
          </p15:clr>
        </p15:guide>
        <p15:guide id="3" orient="horz" pos="32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5151"/>
    <a:srgbClr val="F8F8F8"/>
    <a:srgbClr val="3F3F3F"/>
    <a:srgbClr val="5A5A5A"/>
    <a:srgbClr val="BBFF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238" autoAdjust="0"/>
  </p:normalViewPr>
  <p:slideViewPr>
    <p:cSldViewPr snapToGrid="0" showGuides="1">
      <p:cViewPr varScale="1">
        <p:scale>
          <a:sx n="47" d="100"/>
          <a:sy n="47" d="100"/>
        </p:scale>
        <p:origin x="720" y="42"/>
      </p:cViewPr>
      <p:guideLst>
        <p:guide orient="horz" pos="3467"/>
        <p:guide pos="5737"/>
        <p:guide orient="horz" pos="3285"/>
      </p:guideLst>
    </p:cSldViewPr>
  </p:slideViewPr>
  <p:outlineViewPr>
    <p:cViewPr>
      <p:scale>
        <a:sx n="33" d="100"/>
        <a:sy n="33" d="100"/>
      </p:scale>
      <p:origin x="0" y="-113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8198-A268-4A2C-A520-FBB84E35C3C2}" type="datetimeFigureOut">
              <a:rPr kumimoji="1" lang="ja-JP" altLang="en-US" smtClean="0"/>
              <a:t>2017/3/7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3ACB-D9F9-4ADF-A7FC-E9E289D7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9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12F2-0011-47BA-B0C8-0509829BA6FB}" type="datetimeFigureOut">
              <a:rPr kumimoji="1" lang="ja-JP" altLang="en-US" smtClean="0"/>
              <a:t>2017/3/7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2B19-2213-4B06-9122-430E4115A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3253290"/>
            <a:ext cx="18286413" cy="387043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17281" y="4167362"/>
            <a:ext cx="16457772" cy="144016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8000" kern="0" spc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817281" y="5463507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254774" y="8364331"/>
            <a:ext cx="12313367" cy="1368152"/>
          </a:xfrm>
        </p:spPr>
        <p:txBody>
          <a:bodyPr anchor="b">
            <a:noAutofit/>
          </a:bodyPr>
          <a:lstStyle>
            <a:lvl1pPr algn="r">
              <a:spcBef>
                <a:spcPts val="0"/>
              </a:spcBef>
              <a:defRPr sz="66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pPr lvl="0"/>
            <a:r>
              <a:rPr kumimoji="1" lang="en-US" altLang="ja-JP" dirty="0" smtClean="0"/>
              <a:t>Author or Presenter</a:t>
            </a:r>
            <a:endParaRPr kumimoji="1" lang="ja-JP" altLang="en-US" dirty="0" smtClean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305770" y="9426891"/>
            <a:ext cx="12254227" cy="583047"/>
          </a:xfrm>
        </p:spPr>
        <p:txBody>
          <a:bodyPr anchor="b">
            <a:normAutofit/>
          </a:bodyPr>
          <a:lstStyle>
            <a:lvl1pPr algn="r">
              <a:spcBef>
                <a:spcPts val="0"/>
              </a:spcBef>
              <a:defRPr sz="24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Sub information goes here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3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50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2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図プレースホルダー 11"/>
          <p:cNvSpPr>
            <a:spLocks noGrp="1"/>
          </p:cNvSpPr>
          <p:nvPr>
            <p:ph type="pic" sz="quarter" idx="16" hasCustomPrompt="1"/>
          </p:nvPr>
        </p:nvSpPr>
        <p:spPr>
          <a:xfrm>
            <a:off x="2032347" y="3046121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1" name="正方形/長方形 10"/>
          <p:cNvSpPr/>
          <p:nvPr userDrawn="1"/>
        </p:nvSpPr>
        <p:spPr>
          <a:xfrm rot="10800000">
            <a:off x="1132316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03843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93857" y="678574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4" name="図プレースホルダー 11"/>
          <p:cNvSpPr>
            <a:spLocks noGrp="1"/>
          </p:cNvSpPr>
          <p:nvPr>
            <p:ph type="pic" sz="quarter" idx="19" hasCustomPrompt="1"/>
          </p:nvPr>
        </p:nvSpPr>
        <p:spPr>
          <a:xfrm>
            <a:off x="7612967" y="5514083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5" name="正方形/長方形 10"/>
          <p:cNvSpPr/>
          <p:nvPr userDrawn="1"/>
        </p:nvSpPr>
        <p:spPr>
          <a:xfrm>
            <a:off x="6712936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61905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6874477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8" name="図プレースホルダー 11"/>
          <p:cNvSpPr>
            <a:spLocks noGrp="1"/>
          </p:cNvSpPr>
          <p:nvPr>
            <p:ph type="pic" sz="quarter" idx="22" hasCustomPrompt="1"/>
          </p:nvPr>
        </p:nvSpPr>
        <p:spPr>
          <a:xfrm>
            <a:off x="13193587" y="3046122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19" name="正方形/長方形 10"/>
          <p:cNvSpPr/>
          <p:nvPr userDrawn="1"/>
        </p:nvSpPr>
        <p:spPr>
          <a:xfrm rot="10800000">
            <a:off x="12293556" y="6380696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5199675" y="5413396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55097" y="6785741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4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613330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610985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7367059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7364714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068832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4909309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700938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545330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7926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30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502246" y="7843800"/>
            <a:ext cx="1727646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968029" y="7483760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77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49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68304" y="555289"/>
            <a:ext cx="17023562" cy="9132506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6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4093029" y="0"/>
            <a:ext cx="10914741" cy="1028699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1029" y="855663"/>
            <a:ext cx="9869714" cy="8796337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rmAutofit/>
          </a:bodyPr>
          <a:lstStyle>
            <a:lvl1pPr marL="457200" indent="-457200" algn="l"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+mj-lt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altLang="ja-JP" dirty="0" smtClean="0"/>
              <a:t>TEXT</a:t>
            </a:r>
          </a:p>
          <a:p>
            <a:pPr lvl="1"/>
            <a:r>
              <a:rPr lang="en-US" dirty="0" smtClean="0"/>
              <a:t>Level 2</a:t>
            </a:r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5427" flipH="1">
            <a:off x="2194415" y="978473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テキスト プレースホルダー 2"/>
          <p:cNvSpPr>
            <a:spLocks noGrp="1"/>
          </p:cNvSpPr>
          <p:nvPr>
            <p:ph type="body" sz="quarter" idx="11" hasCustomPrompt="1"/>
          </p:nvPr>
        </p:nvSpPr>
        <p:spPr>
          <a:xfrm rot="21120203">
            <a:off x="1471487" y="774347"/>
            <a:ext cx="5269582" cy="1178742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Autofit/>
          </a:bodyPr>
          <a:lstStyle>
            <a:lvl1pPr marL="0" indent="0" algn="l">
              <a:buFont typeface="Wingdings" panose="05000000000000000000" pitchFamily="2" charset="2"/>
              <a:buNone/>
              <a:defRPr sz="8000">
                <a:solidFill>
                  <a:schemeClr val="bg1"/>
                </a:solidFill>
                <a:latin typeface="Reenie Beanie" panose="02000000000000000000" pitchFamily="2" charset="0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13113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5518950"/>
            <a:ext cx="18286413" cy="90725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3606" y="3763755"/>
            <a:ext cx="16457613" cy="1714500"/>
          </a:xfrm>
          <a:prstGeom prst="rect">
            <a:avLst/>
          </a:prstGeom>
        </p:spPr>
        <p:txBody>
          <a:bodyPr anchor="ctr"/>
          <a:lstStyle>
            <a:lvl1pPr algn="ctr">
              <a:defRPr sz="9600" spc="1000" baseline="0">
                <a:effectLst>
                  <a:outerShdw blurRad="50800" dist="25400" dir="2700000" algn="tl" rotWithShape="0">
                    <a:schemeClr val="tx1">
                      <a:alpha val="75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r>
              <a:rPr kumimoji="1" lang="en-US" altLang="ja-JP" dirty="0" smtClean="0"/>
              <a:t>TITLE GOES HERE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2125549" y="5698971"/>
            <a:ext cx="14035315" cy="511330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176585" y="7518400"/>
            <a:ext cx="11933243" cy="2603501"/>
          </a:xfrm>
          <a:noFill/>
        </p:spPr>
        <p:txBody>
          <a:bodyPr anchor="b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5117" flipH="1">
            <a:off x="16373934" y="1282485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9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83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02221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6778284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6775939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57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85" r:id="rId3"/>
    <p:sldLayoutId id="2147483690" r:id="rId4"/>
    <p:sldLayoutId id="2147483722" r:id="rId5"/>
    <p:sldLayoutId id="214748374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52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/>
          <a:stretch/>
        </p:blipFill>
        <p:spPr>
          <a:xfrm>
            <a:off x="0" y="507267"/>
            <a:ext cx="11488017" cy="2011429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4855468"/>
            <a:ext cx="16457772" cy="4333778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 rot="21420000">
            <a:off x="913261" y="718611"/>
            <a:ext cx="10305779" cy="123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49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0" r:id="rId2"/>
    <p:sldLayoutId id="2147483717" r:id="rId3"/>
    <p:sldLayoutId id="214748371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1632753" rtl="0" eaLnBrk="1" latinLnBrk="0" hangingPunct="1">
        <a:spcBef>
          <a:spcPct val="0"/>
        </a:spcBef>
        <a:buNone/>
        <a:defRPr kumimoji="1" sz="5400" kern="1000" spc="10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817281" y="5920707"/>
            <a:ext cx="16344898" cy="575841"/>
          </a:xfrm>
        </p:spPr>
        <p:txBody>
          <a:bodyPr/>
          <a:lstStyle/>
          <a:p>
            <a:r>
              <a:rPr lang="id-ID" altLang="ja-JP" sz="3600" spc="0" dirty="0" smtClean="0">
                <a:latin typeface="Century Gothic" pitchFamily="34" charset="0"/>
              </a:rPr>
              <a:t> - Melly Maulin P., S.Sos.,M.Si -</a:t>
            </a:r>
            <a:endParaRPr kumimoji="1" lang="ja-JP" altLang="en-US" sz="3600" spc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784">
        <p:fade/>
      </p:transition>
    </mc:Choice>
    <mc:Fallback xmlns="">
      <p:transition spd="med" advTm="4784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51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079930"/>
            <a:ext cx="4895850" cy="183497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di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kenal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pertama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kali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lisan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Pesan berantai karena : mayoritas belum kenal huruf sehingga jual beli dengan cara barter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Kelancaran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jual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beli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Dunia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menyebut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pesan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berantai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  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i="1" dirty="0">
                <a:effectLst/>
                <a:latin typeface="Calibri" pitchFamily="34" charset="0"/>
                <a:cs typeface="Calibri" pitchFamily="34" charset="0"/>
              </a:rPr>
              <a:t>the word of </a:t>
            </a:r>
            <a:r>
              <a:rPr lang="en-US" sz="3200" b="1" i="1" dirty="0" err="1">
                <a:effectLst/>
                <a:latin typeface="Calibri" pitchFamily="34" charset="0"/>
                <a:cs typeface="Calibri" pitchFamily="34" charset="0"/>
              </a:rPr>
              <a:t>mounth</a:t>
            </a:r>
            <a:endParaRPr lang="en-US" sz="3200" b="1" i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6734">
        <p14:flip dir="r"/>
      </p:transition>
    </mc:Choice>
    <mc:Fallback xmlns="">
      <p:transition spd="slow" advTm="67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657600"/>
            <a:ext cx="4895850" cy="12573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Jangkauan</a:t>
            </a:r>
            <a:r>
              <a:rPr lang="en-US" sz="36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sempit</a:t>
            </a:r>
            <a:endParaRPr lang="en-US" sz="36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7985760" y="2174240"/>
            <a:ext cx="6035040" cy="2763520"/>
          </a:xfr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Contoh : hingga saat ini masih banyak di lihat sisa peradaban yang merupakan peninggalan,yang merupakan  peninggalan yang berusia 300 tahun tentang iklan pengumuman tentang budak yang lari dari tuannya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714240" y="6746240"/>
            <a:ext cx="4998720" cy="183270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Pesan disampaikan melalui tulisan (sehingga pesan iklan dapat di baca berulang-ulang dan di simpan)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Berkembang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relief-relief 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diukir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dinding-dinding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2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6734">
        <p14:flip dir="r"/>
      </p:transition>
    </mc:Choice>
    <mc:Fallback xmlns="">
      <p:transition spd="slow" advTm="67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jaman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Caesar :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sudah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memakai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papan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nama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toko-toko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dikota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besar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/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Tahun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1450 Guttenberg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menemukan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sistem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percetakan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7371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: media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utama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periklanan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masa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Romawi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/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Munculnya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sebuah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SK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mingguan,dan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semakin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sering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di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gunakan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komersial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9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6734">
        <p14:flip dir="r"/>
      </p:transition>
    </mc:Choice>
    <mc:Fallback xmlns="">
      <p:transition spd="slow" advTm="67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Melalui iklan orang dapat mempelajari sejarah peradaban manusia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001010"/>
            <a:ext cx="4558246" cy="167962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Untuk pertama kalinya Amerika mengenal iklan dan mempelopori teknik periklanan modern.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6355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Iklan yang banyak di tampilkan tentang budak belian,kuda (karena belum ada mobil),</a:t>
            </a:r>
            <a:r>
              <a:rPr lang="id-ID" sz="24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produk-produk buku,obat-obatan dan sebagainya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Pada abad ini,iklan-iklan media cetak di amerika di tujukan pada sasaran pembaca di Eropa yang menyebutkan ada nya tanah garapan yang menantang untuk masa depan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6734">
        <p14:flip dir="r"/>
      </p:transition>
    </mc:Choice>
    <mc:Fallback xmlns="">
      <p:transition spd="slow" advTm="67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entury Gothic" pitchFamily="34" charset="0"/>
              </a:rPr>
              <a:t>THANK YOU!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Do You Have 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8386">
        <p14:flythrough/>
      </p:transition>
    </mc:Choice>
    <mc:Fallback xmlns="">
      <p:transition spd="slow" advTm="83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Ropa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llpaper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mon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26245</TotalTime>
  <Words>236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Century Gothic</vt:lpstr>
      <vt:lpstr>ＭＳ Ｐゴシック</vt:lpstr>
      <vt:lpstr>Reenie Beanie</vt:lpstr>
      <vt:lpstr>Ropa Sans</vt:lpstr>
      <vt:lpstr>Spica Neue</vt:lpstr>
      <vt:lpstr>Wingdings</vt:lpstr>
      <vt:lpstr>Title</vt:lpstr>
      <vt:lpstr>Wallpaper</vt:lpstr>
      <vt:lpstr>Common</vt:lpstr>
      <vt:lpstr>SEJARAH PERIKLANAN</vt:lpstr>
      <vt:lpstr>Sejarah Periklanan</vt:lpstr>
      <vt:lpstr>Sejarah Periklanan</vt:lpstr>
      <vt:lpstr>Sejarah Periklanan</vt:lpstr>
      <vt:lpstr>Sejarah Periklanan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Rigel</dc:title>
  <dc:creator>Jun</dc:creator>
  <cp:lastModifiedBy>Lenovo</cp:lastModifiedBy>
  <cp:revision>349</cp:revision>
  <dcterms:created xsi:type="dcterms:W3CDTF">2015-02-26T15:14:38Z</dcterms:created>
  <dcterms:modified xsi:type="dcterms:W3CDTF">2017-03-06T17:29:03Z</dcterms:modified>
</cp:coreProperties>
</file>