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6" r:id="rId4"/>
    <p:sldId id="259" r:id="rId5"/>
    <p:sldId id="359" r:id="rId6"/>
    <p:sldId id="360" r:id="rId7"/>
    <p:sldId id="361" r:id="rId8"/>
    <p:sldId id="362" r:id="rId9"/>
    <p:sldId id="258" r:id="rId10"/>
    <p:sldId id="271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456" userDrawn="1">
          <p15:clr>
            <a:srgbClr val="A4A3A4"/>
          </p15:clr>
        </p15:guide>
        <p15:guide id="4" pos="37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FC"/>
    <a:srgbClr val="FFFFFF"/>
    <a:srgbClr val="1265B5"/>
    <a:srgbClr val="F2F2F2"/>
    <a:srgbClr val="B5B5B5"/>
    <a:srgbClr val="ECECEC"/>
    <a:srgbClr val="DCDEE0"/>
    <a:srgbClr val="E5E6E7"/>
    <a:srgbClr val="018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86" autoAdjust="0"/>
    <p:restoredTop sz="94434" autoAdjust="0"/>
  </p:normalViewPr>
  <p:slideViewPr>
    <p:cSldViewPr snapToGrid="0" showGuides="1">
      <p:cViewPr varScale="1">
        <p:scale>
          <a:sx n="66" d="100"/>
          <a:sy n="66" d="100"/>
        </p:scale>
        <p:origin x="96" y="174"/>
      </p:cViewPr>
      <p:guideLst>
        <p:guide orient="horz" pos="456"/>
        <p:guide pos="37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>
        <p:scale>
          <a:sx n="50" d="100"/>
          <a:sy n="50" d="100"/>
        </p:scale>
        <p:origin x="2886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 lvl="0"/>
            <a:endParaRPr lang="id-ID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5.0000000000000001E-3"/>
          <c:y val="5.0000000000000001E-3"/>
          <c:w val="1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0564B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bubble3D val="0"/>
            <c:spPr>
              <a:solidFill>
                <a:srgbClr val="DCDEE0"/>
              </a:solidFill>
              <a:ln w="12700" cap="flat">
                <a:noFill/>
                <a:miter lim="400000"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Active</c:v>
                </c:pt>
                <c:pt idx="1">
                  <c:v>non Active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 lvl="0"/>
            <a:endParaRPr lang="id-ID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5.0000000000000001E-3"/>
          <c:y val="5.0000000000000001E-3"/>
          <c:w val="1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0564B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bubble3D val="0"/>
            <c:spPr>
              <a:solidFill>
                <a:srgbClr val="DCDEE0"/>
              </a:solidFill>
              <a:ln w="12700" cap="flat">
                <a:noFill/>
                <a:miter lim="400000"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Active</c:v>
                </c:pt>
                <c:pt idx="1">
                  <c:v>non Active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 lvl="0"/>
            <a:endParaRPr lang="id-ID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5.0000000000000001E-3"/>
          <c:y val="5.0000000000000001E-3"/>
          <c:w val="1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19A7A9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chemeClr val="accent2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bubble3D val="0"/>
            <c:spPr>
              <a:solidFill>
                <a:srgbClr val="DCDEE0"/>
              </a:solidFill>
              <a:ln w="12700" cap="flat">
                <a:noFill/>
                <a:miter lim="400000"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Active</c:v>
                </c:pt>
                <c:pt idx="1">
                  <c:v>non Active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85</c:v>
                </c:pt>
                <c:pt idx="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 lvl="0"/>
            <a:endParaRPr lang="id-ID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5.0000000000000001E-3"/>
          <c:y val="5.0000000000000001E-3"/>
          <c:w val="1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0564B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bubble3D val="0"/>
            <c:spPr>
              <a:solidFill>
                <a:srgbClr val="DCDEE0"/>
              </a:solidFill>
              <a:ln w="12700" cap="flat">
                <a:noFill/>
                <a:miter lim="400000"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Active</c:v>
                </c:pt>
                <c:pt idx="1">
                  <c:v>non Active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 lvl="0"/>
            <a:endParaRPr lang="id-ID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0564B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2700" cap="flat">
                <a:noFill/>
                <a:miter lim="400000"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Active</c:v>
                </c:pt>
                <c:pt idx="1">
                  <c:v>non Active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 lvl="0"/>
            <a:endParaRPr lang="id-ID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5.0000000000000001E-3"/>
          <c:y val="5.0000000000000001E-3"/>
          <c:w val="1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0564B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bubble3D val="0"/>
            <c:spPr>
              <a:solidFill>
                <a:srgbClr val="DCDEE0"/>
              </a:solidFill>
              <a:ln w="12700" cap="flat">
                <a:noFill/>
                <a:miter lim="400000"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Active</c:v>
                </c:pt>
                <c:pt idx="1">
                  <c:v>non Active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 lvl="0"/>
            <a:endParaRPr lang="id-ID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5.0000000000000001E-3"/>
          <c:y val="5.0000000000000001E-3"/>
          <c:w val="1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00A7A9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chemeClr val="accent2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bubble3D val="0"/>
            <c:spPr>
              <a:solidFill>
                <a:srgbClr val="DCDEE0"/>
              </a:solidFill>
              <a:ln w="12700" cap="flat">
                <a:noFill/>
                <a:miter lim="400000"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Active</c:v>
                </c:pt>
                <c:pt idx="1">
                  <c:v>non Active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 lvl="0"/>
            <a:endParaRPr lang="id-ID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5.0000000000000001E-3"/>
          <c:y val="5.0000000000000001E-3"/>
          <c:w val="1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0564B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bubble3D val="0"/>
            <c:spPr>
              <a:solidFill>
                <a:srgbClr val="DCDEE0"/>
              </a:solidFill>
              <a:ln w="12700" cap="flat">
                <a:noFill/>
                <a:miter lim="400000"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Active</c:v>
                </c:pt>
                <c:pt idx="1">
                  <c:v>non Active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 lvl="0"/>
            <a:endParaRPr lang="id-ID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5.0000000000000001E-3"/>
          <c:y val="5.0000000000000001E-3"/>
          <c:w val="1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0564B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bubble3D val="0"/>
            <c:spPr>
              <a:solidFill>
                <a:srgbClr val="DCDEE0"/>
              </a:solidFill>
              <a:ln w="12700" cap="flat">
                <a:noFill/>
                <a:miter lim="400000"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Active</c:v>
                </c:pt>
                <c:pt idx="1">
                  <c:v>non Active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3586D-EDDD-4E29-A955-AD52194BC1F8}" type="datetime1">
              <a:rPr lang="en-GB" smtClean="0"/>
              <a:t>13/03/2017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0E93D-F2AE-4370-811B-2F582CD07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0516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16E72-C4FD-48A0-AB1F-16F2DF0B0C1E}" type="datetime1">
              <a:rPr lang="en-GB" smtClean="0"/>
              <a:t>13/03/2017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C2B19-90B7-4BD8-BF1D-48CF31DDA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072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89315"/>
            <a:ext cx="9144000" cy="734572"/>
          </a:xfrm>
        </p:spPr>
        <p:txBody>
          <a:bodyPr anchor="b">
            <a:normAutofit/>
          </a:bodyPr>
          <a:lstStyle>
            <a:lvl1pPr algn="ctr"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24591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7133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6567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425697" y="2236515"/>
            <a:ext cx="3322638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 Heading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412997" y="2715383"/>
            <a:ext cx="3335338" cy="206851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pic>
        <p:nvPicPr>
          <p:cNvPr id="8" name="macbook-pr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12587" y="1977678"/>
            <a:ext cx="6334440" cy="3611082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4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312988" y="2265363"/>
            <a:ext cx="4351337" cy="2745151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9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289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animBg="1"/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6567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576068" y="2384350"/>
            <a:ext cx="2433368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576068" y="2749369"/>
            <a:ext cx="2433368" cy="255598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pic>
        <p:nvPicPr>
          <p:cNvPr id="8" name="macbook-pr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12587" y="1977678"/>
            <a:ext cx="6334440" cy="3611082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4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312988" y="2265363"/>
            <a:ext cx="4351337" cy="2745151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7644804" y="2361299"/>
            <a:ext cx="683824" cy="683824"/>
            <a:chOff x="7644804" y="2361299"/>
            <a:chExt cx="683824" cy="683824"/>
          </a:xfrm>
        </p:grpSpPr>
        <p:sp>
          <p:nvSpPr>
            <p:cNvPr id="10" name="Shape 1322"/>
            <p:cNvSpPr/>
            <p:nvPr userDrawn="1"/>
          </p:nvSpPr>
          <p:spPr>
            <a:xfrm>
              <a:off x="7644804" y="2361299"/>
              <a:ext cx="683824" cy="683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sp>
          <p:nvSpPr>
            <p:cNvPr id="22" name="Shape 1336"/>
            <p:cNvSpPr/>
            <p:nvPr userDrawn="1"/>
          </p:nvSpPr>
          <p:spPr>
            <a:xfrm>
              <a:off x="7829570" y="2538365"/>
              <a:ext cx="314292" cy="32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</p:grpSp>
      <p:sp>
        <p:nvSpPr>
          <p:cNvPr id="9" name="Shape 1321"/>
          <p:cNvSpPr/>
          <p:nvPr userDrawn="1"/>
        </p:nvSpPr>
        <p:spPr>
          <a:xfrm>
            <a:off x="7644917" y="3212608"/>
            <a:ext cx="683598" cy="683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7644917" y="4063803"/>
            <a:ext cx="683598" cy="683598"/>
            <a:chOff x="7644917" y="4063803"/>
            <a:chExt cx="683598" cy="683598"/>
          </a:xfrm>
        </p:grpSpPr>
        <p:sp>
          <p:nvSpPr>
            <p:cNvPr id="11" name="Shape 1323"/>
            <p:cNvSpPr/>
            <p:nvPr userDrawn="1"/>
          </p:nvSpPr>
          <p:spPr>
            <a:xfrm>
              <a:off x="7644917" y="4063803"/>
              <a:ext cx="683598" cy="68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sp>
          <p:nvSpPr>
            <p:cNvPr id="24" name="Shape 1338"/>
            <p:cNvSpPr/>
            <p:nvPr userDrawn="1"/>
          </p:nvSpPr>
          <p:spPr>
            <a:xfrm>
              <a:off x="7829570" y="4240756"/>
              <a:ext cx="314292" cy="32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</p:grpSp>
      <p:sp>
        <p:nvSpPr>
          <p:cNvPr id="27" name="Text Placeholder 4"/>
          <p:cNvSpPr>
            <a:spLocks noGrp="1"/>
          </p:cNvSpPr>
          <p:nvPr userDrawn="1">
            <p:ph type="body" sz="quarter" idx="13"/>
          </p:nvPr>
        </p:nvSpPr>
        <p:spPr>
          <a:xfrm>
            <a:off x="8552804" y="3237565"/>
            <a:ext cx="2433368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28" name="Text Placeholder 5"/>
          <p:cNvSpPr>
            <a:spLocks noGrp="1"/>
          </p:cNvSpPr>
          <p:nvPr userDrawn="1">
            <p:ph type="body" sz="quarter" idx="14"/>
          </p:nvPr>
        </p:nvSpPr>
        <p:spPr>
          <a:xfrm>
            <a:off x="8565504" y="3608934"/>
            <a:ext cx="2433368" cy="255598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29" name="Text Placeholder 4"/>
          <p:cNvSpPr>
            <a:spLocks noGrp="1"/>
          </p:cNvSpPr>
          <p:nvPr userDrawn="1">
            <p:ph type="body" sz="quarter" idx="15"/>
          </p:nvPr>
        </p:nvSpPr>
        <p:spPr>
          <a:xfrm>
            <a:off x="8563368" y="4094281"/>
            <a:ext cx="2433368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30" name="Text Placeholder 5"/>
          <p:cNvSpPr>
            <a:spLocks noGrp="1"/>
          </p:cNvSpPr>
          <p:nvPr userDrawn="1">
            <p:ph type="body" sz="quarter" idx="16"/>
          </p:nvPr>
        </p:nvSpPr>
        <p:spPr>
          <a:xfrm>
            <a:off x="8576068" y="4452950"/>
            <a:ext cx="2433368" cy="255598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21" name="Shape 1321"/>
          <p:cNvSpPr/>
          <p:nvPr userDrawn="1"/>
        </p:nvSpPr>
        <p:spPr>
          <a:xfrm>
            <a:off x="7644804" y="3212323"/>
            <a:ext cx="683598" cy="683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23" name="Shape 1337"/>
          <p:cNvSpPr/>
          <p:nvPr userDrawn="1"/>
        </p:nvSpPr>
        <p:spPr>
          <a:xfrm>
            <a:off x="7829570" y="3389617"/>
            <a:ext cx="314292" cy="329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5" h="21302" extrusionOk="0">
                <a:moveTo>
                  <a:pt x="7820" y="21302"/>
                </a:moveTo>
                <a:cubicBezTo>
                  <a:pt x="7134" y="21302"/>
                  <a:pt x="6486" y="20992"/>
                  <a:pt x="6071" y="20461"/>
                </a:cubicBezTo>
                <a:lnTo>
                  <a:pt x="446" y="13281"/>
                </a:lnTo>
                <a:cubicBezTo>
                  <a:pt x="-286" y="12346"/>
                  <a:pt x="-96" y="11016"/>
                  <a:pt x="870" y="10309"/>
                </a:cubicBezTo>
                <a:cubicBezTo>
                  <a:pt x="1839" y="9601"/>
                  <a:pt x="3213" y="9787"/>
                  <a:pt x="3944" y="10719"/>
                </a:cubicBezTo>
                <a:lnTo>
                  <a:pt x="7644" y="15443"/>
                </a:lnTo>
                <a:lnTo>
                  <a:pt x="16947" y="999"/>
                </a:lnTo>
                <a:cubicBezTo>
                  <a:pt x="17588" y="6"/>
                  <a:pt x="18941" y="-298"/>
                  <a:pt x="19970" y="321"/>
                </a:cubicBezTo>
                <a:cubicBezTo>
                  <a:pt x="20999" y="939"/>
                  <a:pt x="21314" y="2249"/>
                  <a:pt x="20673" y="3242"/>
                </a:cubicBezTo>
                <a:lnTo>
                  <a:pt x="9683" y="20302"/>
                </a:lnTo>
                <a:cubicBezTo>
                  <a:pt x="9300" y="20895"/>
                  <a:pt x="8641" y="21269"/>
                  <a:pt x="7920" y="21300"/>
                </a:cubicBezTo>
                <a:cubicBezTo>
                  <a:pt x="7886" y="21302"/>
                  <a:pt x="7852" y="21302"/>
                  <a:pt x="7820" y="2130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 sz="1750"/>
          </a:p>
        </p:txBody>
      </p:sp>
      <p:sp>
        <p:nvSpPr>
          <p:cNvPr id="25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269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0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8" presetClass="entr" presetSubtype="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animBg="1"/>
      <p:bldP spid="9" grpId="0" animBg="1"/>
      <p:bldP spid="27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8" presetClass="entr" presetSubtype="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8" presetClass="entr" presetSubtype="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animBg="1"/>
      <p:bldP spid="21" grpId="1" animBg="1"/>
      <p:bldP spid="23" grpId="0" animBg="1"/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130"/>
          <p:cNvSpPr/>
          <p:nvPr userDrawn="1"/>
        </p:nvSpPr>
        <p:spPr>
          <a:xfrm>
            <a:off x="1059375" y="3537837"/>
            <a:ext cx="10081264" cy="34422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13" name="Shape 1135"/>
          <p:cNvSpPr/>
          <p:nvPr userDrawn="1"/>
        </p:nvSpPr>
        <p:spPr>
          <a:xfrm>
            <a:off x="1059375" y="5463377"/>
            <a:ext cx="10081264" cy="341602"/>
          </a:xfrm>
          <a:prstGeom prst="roundRect">
            <a:avLst>
              <a:gd name="adj" fmla="val 49905"/>
            </a:avLst>
          </a:pr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059375" y="1997353"/>
            <a:ext cx="1780723" cy="403724"/>
            <a:chOff x="1059375" y="1997353"/>
            <a:chExt cx="1780723" cy="403724"/>
          </a:xfrm>
        </p:grpSpPr>
        <p:sp>
          <p:nvSpPr>
            <p:cNvPr id="35" name="Shape 1157"/>
            <p:cNvSpPr/>
            <p:nvPr userDrawn="1"/>
          </p:nvSpPr>
          <p:spPr>
            <a:xfrm>
              <a:off x="1059375" y="2001966"/>
              <a:ext cx="1774996" cy="394498"/>
            </a:xfrm>
            <a:prstGeom prst="roundRect">
              <a:avLst>
                <a:gd name="adj" fmla="val 50000"/>
              </a:avLst>
            </a:prstGeom>
            <a:ln w="12700">
              <a:solidFill>
                <a:srgbClr val="A6AAA9"/>
              </a:solidFill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grpSp>
          <p:nvGrpSpPr>
            <p:cNvPr id="102" name="Group 101"/>
            <p:cNvGrpSpPr/>
            <p:nvPr userDrawn="1"/>
          </p:nvGrpSpPr>
          <p:grpSpPr>
            <a:xfrm>
              <a:off x="2436374" y="1997353"/>
              <a:ext cx="403724" cy="403724"/>
              <a:chOff x="2436374" y="1997353"/>
              <a:chExt cx="403724" cy="403724"/>
            </a:xfrm>
          </p:grpSpPr>
          <p:sp>
            <p:nvSpPr>
              <p:cNvPr id="39" name="Shape 1161"/>
              <p:cNvSpPr/>
              <p:nvPr userDrawn="1"/>
            </p:nvSpPr>
            <p:spPr>
              <a:xfrm>
                <a:off x="2436374" y="1997353"/>
                <a:ext cx="403724" cy="403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19050" tIns="19050" rIns="19050" bIns="19050" anchor="ctr"/>
              <a:lstStyle/>
              <a:p>
                <a:pPr lvl="0"/>
                <a:endParaRPr sz="1750"/>
              </a:p>
            </p:txBody>
          </p:sp>
          <p:sp>
            <p:nvSpPr>
              <p:cNvPr id="41" name="Shape 1163"/>
              <p:cNvSpPr/>
              <p:nvPr userDrawn="1"/>
            </p:nvSpPr>
            <p:spPr>
              <a:xfrm>
                <a:off x="2537472" y="2115344"/>
                <a:ext cx="201528" cy="1677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36" extrusionOk="0">
                    <a:moveTo>
                      <a:pt x="21327" y="11618"/>
                    </a:moveTo>
                    <a:lnTo>
                      <a:pt x="21327" y="11618"/>
                    </a:lnTo>
                    <a:lnTo>
                      <a:pt x="21327" y="11291"/>
                    </a:lnTo>
                    <a:lnTo>
                      <a:pt x="21327" y="11291"/>
                    </a:lnTo>
                    <a:lnTo>
                      <a:pt x="21327" y="11291"/>
                    </a:lnTo>
                    <a:cubicBezTo>
                      <a:pt x="21600" y="11291"/>
                      <a:pt x="21600" y="11291"/>
                      <a:pt x="21600" y="11291"/>
                    </a:cubicBezTo>
                    <a:cubicBezTo>
                      <a:pt x="21600" y="10963"/>
                      <a:pt x="21600" y="10963"/>
                      <a:pt x="21600" y="10963"/>
                    </a:cubicBezTo>
                    <a:lnTo>
                      <a:pt x="21600" y="10963"/>
                    </a:lnTo>
                    <a:lnTo>
                      <a:pt x="21600" y="10636"/>
                    </a:lnTo>
                    <a:lnTo>
                      <a:pt x="21600" y="10636"/>
                    </a:lnTo>
                    <a:lnTo>
                      <a:pt x="21600" y="10636"/>
                    </a:lnTo>
                    <a:cubicBezTo>
                      <a:pt x="21600" y="10309"/>
                      <a:pt x="21600" y="10309"/>
                      <a:pt x="21600" y="10309"/>
                    </a:cubicBezTo>
                    <a:lnTo>
                      <a:pt x="21600" y="10309"/>
                    </a:lnTo>
                    <a:lnTo>
                      <a:pt x="21600" y="9981"/>
                    </a:lnTo>
                    <a:cubicBezTo>
                      <a:pt x="21600" y="9981"/>
                      <a:pt x="21600" y="9981"/>
                      <a:pt x="21327" y="9981"/>
                    </a:cubicBezTo>
                    <a:lnTo>
                      <a:pt x="21327" y="9981"/>
                    </a:lnTo>
                    <a:cubicBezTo>
                      <a:pt x="21327" y="9981"/>
                      <a:pt x="21327" y="9981"/>
                      <a:pt x="21327" y="9654"/>
                    </a:cubicBezTo>
                    <a:lnTo>
                      <a:pt x="21327" y="9654"/>
                    </a:lnTo>
                    <a:lnTo>
                      <a:pt x="21327" y="9654"/>
                    </a:lnTo>
                    <a:lnTo>
                      <a:pt x="21327" y="9327"/>
                    </a:lnTo>
                    <a:lnTo>
                      <a:pt x="21053" y="9327"/>
                    </a:lnTo>
                    <a:lnTo>
                      <a:pt x="21053" y="9327"/>
                    </a:lnTo>
                    <a:cubicBezTo>
                      <a:pt x="13671" y="491"/>
                      <a:pt x="13671" y="491"/>
                      <a:pt x="13671" y="491"/>
                    </a:cubicBezTo>
                    <a:cubicBezTo>
                      <a:pt x="13124" y="-164"/>
                      <a:pt x="12030" y="-164"/>
                      <a:pt x="11484" y="491"/>
                    </a:cubicBezTo>
                    <a:cubicBezTo>
                      <a:pt x="10937" y="1145"/>
                      <a:pt x="10937" y="2454"/>
                      <a:pt x="11484" y="3109"/>
                    </a:cubicBezTo>
                    <a:cubicBezTo>
                      <a:pt x="16132" y="8672"/>
                      <a:pt x="16132" y="8672"/>
                      <a:pt x="16132" y="8672"/>
                    </a:cubicBezTo>
                    <a:cubicBezTo>
                      <a:pt x="1641" y="8672"/>
                      <a:pt x="1641" y="8672"/>
                      <a:pt x="1641" y="8672"/>
                    </a:cubicBezTo>
                    <a:cubicBezTo>
                      <a:pt x="1094" y="8672"/>
                      <a:pt x="547" y="9000"/>
                      <a:pt x="273" y="9654"/>
                    </a:cubicBezTo>
                    <a:cubicBezTo>
                      <a:pt x="0" y="9981"/>
                      <a:pt x="0" y="10309"/>
                      <a:pt x="0" y="10636"/>
                    </a:cubicBezTo>
                    <a:cubicBezTo>
                      <a:pt x="0" y="11291"/>
                      <a:pt x="273" y="11618"/>
                      <a:pt x="547" y="11945"/>
                    </a:cubicBezTo>
                    <a:cubicBezTo>
                      <a:pt x="820" y="12272"/>
                      <a:pt x="1094" y="12600"/>
                      <a:pt x="1641" y="12600"/>
                    </a:cubicBezTo>
                    <a:lnTo>
                      <a:pt x="1641" y="12600"/>
                    </a:lnTo>
                    <a:cubicBezTo>
                      <a:pt x="16132" y="12600"/>
                      <a:pt x="16132" y="12600"/>
                      <a:pt x="16132" y="12600"/>
                    </a:cubicBezTo>
                    <a:cubicBezTo>
                      <a:pt x="11484" y="18163"/>
                      <a:pt x="11484" y="18163"/>
                      <a:pt x="11484" y="18163"/>
                    </a:cubicBezTo>
                    <a:cubicBezTo>
                      <a:pt x="10937" y="18818"/>
                      <a:pt x="10937" y="20127"/>
                      <a:pt x="11484" y="20781"/>
                    </a:cubicBezTo>
                    <a:cubicBezTo>
                      <a:pt x="11757" y="21109"/>
                      <a:pt x="12304" y="21436"/>
                      <a:pt x="12577" y="21436"/>
                    </a:cubicBezTo>
                    <a:cubicBezTo>
                      <a:pt x="13124" y="21436"/>
                      <a:pt x="13397" y="21109"/>
                      <a:pt x="13671" y="20781"/>
                    </a:cubicBezTo>
                    <a:cubicBezTo>
                      <a:pt x="21053" y="11945"/>
                      <a:pt x="21053" y="11945"/>
                      <a:pt x="21053" y="11945"/>
                    </a:cubicBezTo>
                    <a:lnTo>
                      <a:pt x="21053" y="11945"/>
                    </a:lnTo>
                    <a:cubicBezTo>
                      <a:pt x="21053" y="11945"/>
                      <a:pt x="21327" y="11945"/>
                      <a:pt x="21327" y="11618"/>
                    </a:cubicBezTo>
                    <a:lnTo>
                      <a:pt x="21327" y="11618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0" tIns="0" rIns="0" bIns="0"/>
              <a:lstStyle/>
              <a:p>
                <a:pPr lvl="0"/>
                <a:endParaRPr sz="1750"/>
              </a:p>
            </p:txBody>
          </p:sp>
        </p:grpSp>
      </p:grpSp>
      <p:grpSp>
        <p:nvGrpSpPr>
          <p:cNvPr id="7" name="Group 6"/>
          <p:cNvGrpSpPr/>
          <p:nvPr userDrawn="1"/>
        </p:nvGrpSpPr>
        <p:grpSpPr>
          <a:xfrm>
            <a:off x="1051362" y="2516997"/>
            <a:ext cx="1783009" cy="403724"/>
            <a:chOff x="1051362" y="2516997"/>
            <a:chExt cx="1783009" cy="403724"/>
          </a:xfrm>
        </p:grpSpPr>
        <p:sp>
          <p:nvSpPr>
            <p:cNvPr id="37" name="Shape 1159"/>
            <p:cNvSpPr/>
            <p:nvPr userDrawn="1"/>
          </p:nvSpPr>
          <p:spPr>
            <a:xfrm>
              <a:off x="1059375" y="2519505"/>
              <a:ext cx="1774996" cy="394498"/>
            </a:xfrm>
            <a:prstGeom prst="roundRect">
              <a:avLst>
                <a:gd name="adj" fmla="val 50000"/>
              </a:avLst>
            </a:prstGeom>
            <a:ln w="12700">
              <a:solidFill>
                <a:srgbClr val="A6AAA9"/>
              </a:solidFill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grpSp>
          <p:nvGrpSpPr>
            <p:cNvPr id="101" name="Group 100"/>
            <p:cNvGrpSpPr/>
            <p:nvPr userDrawn="1"/>
          </p:nvGrpSpPr>
          <p:grpSpPr>
            <a:xfrm>
              <a:off x="1051362" y="2516997"/>
              <a:ext cx="403724" cy="403724"/>
              <a:chOff x="1051362" y="2516997"/>
              <a:chExt cx="403724" cy="403724"/>
            </a:xfrm>
          </p:grpSpPr>
          <p:sp>
            <p:nvSpPr>
              <p:cNvPr id="40" name="Shape 1162"/>
              <p:cNvSpPr/>
              <p:nvPr userDrawn="1"/>
            </p:nvSpPr>
            <p:spPr>
              <a:xfrm>
                <a:off x="1051362" y="2516997"/>
                <a:ext cx="403724" cy="403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19050" tIns="19050" rIns="19050" bIns="19050" anchor="ctr"/>
              <a:lstStyle/>
              <a:p>
                <a:pPr lvl="0"/>
                <a:endParaRPr sz="1750"/>
              </a:p>
            </p:txBody>
          </p:sp>
          <p:sp>
            <p:nvSpPr>
              <p:cNvPr id="42" name="Shape 1164"/>
              <p:cNvSpPr/>
              <p:nvPr userDrawn="1"/>
            </p:nvSpPr>
            <p:spPr>
              <a:xfrm rot="5400000">
                <a:off x="1152460" y="2632883"/>
                <a:ext cx="201528" cy="167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36" extrusionOk="0">
                    <a:moveTo>
                      <a:pt x="21327" y="11618"/>
                    </a:moveTo>
                    <a:lnTo>
                      <a:pt x="21327" y="11618"/>
                    </a:lnTo>
                    <a:lnTo>
                      <a:pt x="21327" y="11291"/>
                    </a:lnTo>
                    <a:lnTo>
                      <a:pt x="21327" y="11291"/>
                    </a:lnTo>
                    <a:lnTo>
                      <a:pt x="21327" y="11291"/>
                    </a:lnTo>
                    <a:cubicBezTo>
                      <a:pt x="21600" y="11291"/>
                      <a:pt x="21600" y="11291"/>
                      <a:pt x="21600" y="11291"/>
                    </a:cubicBezTo>
                    <a:cubicBezTo>
                      <a:pt x="21600" y="10963"/>
                      <a:pt x="21600" y="10963"/>
                      <a:pt x="21600" y="10963"/>
                    </a:cubicBezTo>
                    <a:lnTo>
                      <a:pt x="21600" y="10963"/>
                    </a:lnTo>
                    <a:lnTo>
                      <a:pt x="21600" y="10636"/>
                    </a:lnTo>
                    <a:lnTo>
                      <a:pt x="21600" y="10636"/>
                    </a:lnTo>
                    <a:lnTo>
                      <a:pt x="21600" y="10636"/>
                    </a:lnTo>
                    <a:cubicBezTo>
                      <a:pt x="21600" y="10309"/>
                      <a:pt x="21600" y="10309"/>
                      <a:pt x="21600" y="10309"/>
                    </a:cubicBezTo>
                    <a:lnTo>
                      <a:pt x="21600" y="10309"/>
                    </a:lnTo>
                    <a:lnTo>
                      <a:pt x="21600" y="9981"/>
                    </a:lnTo>
                    <a:cubicBezTo>
                      <a:pt x="21600" y="9981"/>
                      <a:pt x="21600" y="9981"/>
                      <a:pt x="21327" y="9981"/>
                    </a:cubicBezTo>
                    <a:lnTo>
                      <a:pt x="21327" y="9981"/>
                    </a:lnTo>
                    <a:cubicBezTo>
                      <a:pt x="21327" y="9981"/>
                      <a:pt x="21327" y="9981"/>
                      <a:pt x="21327" y="9654"/>
                    </a:cubicBezTo>
                    <a:lnTo>
                      <a:pt x="21327" y="9654"/>
                    </a:lnTo>
                    <a:lnTo>
                      <a:pt x="21327" y="9654"/>
                    </a:lnTo>
                    <a:lnTo>
                      <a:pt x="21327" y="9327"/>
                    </a:lnTo>
                    <a:lnTo>
                      <a:pt x="21053" y="9327"/>
                    </a:lnTo>
                    <a:lnTo>
                      <a:pt x="21053" y="9327"/>
                    </a:lnTo>
                    <a:cubicBezTo>
                      <a:pt x="13671" y="491"/>
                      <a:pt x="13671" y="491"/>
                      <a:pt x="13671" y="491"/>
                    </a:cubicBezTo>
                    <a:cubicBezTo>
                      <a:pt x="13124" y="-164"/>
                      <a:pt x="12030" y="-164"/>
                      <a:pt x="11484" y="491"/>
                    </a:cubicBezTo>
                    <a:cubicBezTo>
                      <a:pt x="10937" y="1145"/>
                      <a:pt x="10937" y="2454"/>
                      <a:pt x="11484" y="3109"/>
                    </a:cubicBezTo>
                    <a:cubicBezTo>
                      <a:pt x="16132" y="8672"/>
                      <a:pt x="16132" y="8672"/>
                      <a:pt x="16132" y="8672"/>
                    </a:cubicBezTo>
                    <a:cubicBezTo>
                      <a:pt x="1641" y="8672"/>
                      <a:pt x="1641" y="8672"/>
                      <a:pt x="1641" y="8672"/>
                    </a:cubicBezTo>
                    <a:cubicBezTo>
                      <a:pt x="1094" y="8672"/>
                      <a:pt x="547" y="9000"/>
                      <a:pt x="273" y="9654"/>
                    </a:cubicBezTo>
                    <a:cubicBezTo>
                      <a:pt x="0" y="9981"/>
                      <a:pt x="0" y="10309"/>
                      <a:pt x="0" y="10636"/>
                    </a:cubicBezTo>
                    <a:cubicBezTo>
                      <a:pt x="0" y="11291"/>
                      <a:pt x="273" y="11618"/>
                      <a:pt x="547" y="11945"/>
                    </a:cubicBezTo>
                    <a:cubicBezTo>
                      <a:pt x="820" y="12272"/>
                      <a:pt x="1094" y="12600"/>
                      <a:pt x="1641" y="12600"/>
                    </a:cubicBezTo>
                    <a:lnTo>
                      <a:pt x="1641" y="12600"/>
                    </a:lnTo>
                    <a:cubicBezTo>
                      <a:pt x="16132" y="12600"/>
                      <a:pt x="16132" y="12600"/>
                      <a:pt x="16132" y="12600"/>
                    </a:cubicBezTo>
                    <a:cubicBezTo>
                      <a:pt x="11484" y="18163"/>
                      <a:pt x="11484" y="18163"/>
                      <a:pt x="11484" y="18163"/>
                    </a:cubicBezTo>
                    <a:cubicBezTo>
                      <a:pt x="10937" y="18818"/>
                      <a:pt x="10937" y="20127"/>
                      <a:pt x="11484" y="20781"/>
                    </a:cubicBezTo>
                    <a:cubicBezTo>
                      <a:pt x="11757" y="21109"/>
                      <a:pt x="12304" y="21436"/>
                      <a:pt x="12577" y="21436"/>
                    </a:cubicBezTo>
                    <a:cubicBezTo>
                      <a:pt x="13124" y="21436"/>
                      <a:pt x="13397" y="21109"/>
                      <a:pt x="13671" y="20781"/>
                    </a:cubicBezTo>
                    <a:cubicBezTo>
                      <a:pt x="21053" y="11945"/>
                      <a:pt x="21053" y="11945"/>
                      <a:pt x="21053" y="11945"/>
                    </a:cubicBezTo>
                    <a:lnTo>
                      <a:pt x="21053" y="11945"/>
                    </a:lnTo>
                    <a:cubicBezTo>
                      <a:pt x="21053" y="11945"/>
                      <a:pt x="21327" y="11945"/>
                      <a:pt x="21327" y="11618"/>
                    </a:cubicBezTo>
                    <a:lnTo>
                      <a:pt x="21327" y="11618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0" tIns="0" rIns="0" bIns="0"/>
              <a:lstStyle/>
              <a:p>
                <a:pPr lvl="0"/>
                <a:endParaRPr sz="1750"/>
              </a:p>
            </p:txBody>
          </p:sp>
        </p:grpSp>
      </p:grpSp>
      <p:sp>
        <p:nvSpPr>
          <p:cNvPr id="48" name="Shape 1170"/>
          <p:cNvSpPr/>
          <p:nvPr userDrawn="1"/>
        </p:nvSpPr>
        <p:spPr>
          <a:xfrm>
            <a:off x="3589051" y="4095035"/>
            <a:ext cx="273323" cy="273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53" name="Shape 1175"/>
          <p:cNvSpPr/>
          <p:nvPr userDrawn="1"/>
        </p:nvSpPr>
        <p:spPr>
          <a:xfrm>
            <a:off x="5217459" y="4535893"/>
            <a:ext cx="273324" cy="273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55" name="Shape 1177"/>
          <p:cNvSpPr/>
          <p:nvPr userDrawn="1"/>
        </p:nvSpPr>
        <p:spPr>
          <a:xfrm>
            <a:off x="6863556" y="4980546"/>
            <a:ext cx="273324" cy="273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3587686" y="4534528"/>
            <a:ext cx="276054" cy="276054"/>
            <a:chOff x="3587686" y="4534528"/>
            <a:chExt cx="276054" cy="276054"/>
          </a:xfrm>
        </p:grpSpPr>
        <p:sp>
          <p:nvSpPr>
            <p:cNvPr id="50" name="Shape 1172"/>
            <p:cNvSpPr/>
            <p:nvPr userDrawn="1"/>
          </p:nvSpPr>
          <p:spPr>
            <a:xfrm>
              <a:off x="3587686" y="4534528"/>
              <a:ext cx="276054" cy="27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7F7FA"/>
            </a:solidFill>
            <a:ln w="12700">
              <a:solidFill>
                <a:srgbClr val="A6AAA9"/>
              </a:solidFill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sp>
          <p:nvSpPr>
            <p:cNvPr id="63" name="Shape 1185"/>
            <p:cNvSpPr/>
            <p:nvPr userDrawn="1"/>
          </p:nvSpPr>
          <p:spPr>
            <a:xfrm>
              <a:off x="3667858" y="4613762"/>
              <a:ext cx="115711" cy="12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rgbClr val="1265B5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</p:grpSp>
      <p:grpSp>
        <p:nvGrpSpPr>
          <p:cNvPr id="10" name="Group 9"/>
          <p:cNvGrpSpPr/>
          <p:nvPr userDrawn="1"/>
        </p:nvGrpSpPr>
        <p:grpSpPr>
          <a:xfrm>
            <a:off x="3589051" y="4980546"/>
            <a:ext cx="273323" cy="273324"/>
            <a:chOff x="3589051" y="4980546"/>
            <a:chExt cx="273323" cy="273324"/>
          </a:xfrm>
        </p:grpSpPr>
        <p:sp>
          <p:nvSpPr>
            <p:cNvPr id="49" name="Shape 1171"/>
            <p:cNvSpPr/>
            <p:nvPr userDrawn="1"/>
          </p:nvSpPr>
          <p:spPr>
            <a:xfrm>
              <a:off x="3589051" y="4980546"/>
              <a:ext cx="273323" cy="27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7F7FA"/>
            </a:solidFill>
            <a:ln w="12700">
              <a:solidFill>
                <a:srgbClr val="A6AAA9"/>
              </a:solidFill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sp>
          <p:nvSpPr>
            <p:cNvPr id="64" name="Shape 1186"/>
            <p:cNvSpPr/>
            <p:nvPr userDrawn="1"/>
          </p:nvSpPr>
          <p:spPr>
            <a:xfrm>
              <a:off x="3667858" y="5052076"/>
              <a:ext cx="115711" cy="12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rgbClr val="1265B5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</p:grpSp>
      <p:grpSp>
        <p:nvGrpSpPr>
          <p:cNvPr id="11" name="Group 10"/>
          <p:cNvGrpSpPr/>
          <p:nvPr userDrawn="1"/>
        </p:nvGrpSpPr>
        <p:grpSpPr>
          <a:xfrm>
            <a:off x="5217459" y="4095035"/>
            <a:ext cx="273324" cy="273324"/>
            <a:chOff x="5217459" y="4095035"/>
            <a:chExt cx="273324" cy="273324"/>
          </a:xfrm>
        </p:grpSpPr>
        <p:sp>
          <p:nvSpPr>
            <p:cNvPr id="51" name="Shape 1173"/>
            <p:cNvSpPr/>
            <p:nvPr userDrawn="1"/>
          </p:nvSpPr>
          <p:spPr>
            <a:xfrm>
              <a:off x="5217459" y="4095035"/>
              <a:ext cx="273324" cy="27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7F7FA"/>
            </a:solidFill>
            <a:ln w="12700">
              <a:solidFill>
                <a:srgbClr val="A6AAA9"/>
              </a:solidFill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sp>
          <p:nvSpPr>
            <p:cNvPr id="65" name="Shape 1187"/>
            <p:cNvSpPr/>
            <p:nvPr userDrawn="1"/>
          </p:nvSpPr>
          <p:spPr>
            <a:xfrm>
              <a:off x="5296952" y="4171006"/>
              <a:ext cx="115711" cy="12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rgbClr val="1265B5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5217459" y="4980546"/>
            <a:ext cx="273324" cy="273324"/>
            <a:chOff x="5217459" y="4980546"/>
            <a:chExt cx="273324" cy="273324"/>
          </a:xfrm>
        </p:grpSpPr>
        <p:sp>
          <p:nvSpPr>
            <p:cNvPr id="52" name="Shape 1174"/>
            <p:cNvSpPr/>
            <p:nvPr userDrawn="1"/>
          </p:nvSpPr>
          <p:spPr>
            <a:xfrm>
              <a:off x="5217459" y="4980546"/>
              <a:ext cx="273324" cy="27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7F7FA"/>
            </a:solidFill>
            <a:ln w="12700">
              <a:solidFill>
                <a:srgbClr val="A6AAA9"/>
              </a:solidFill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sp>
          <p:nvSpPr>
            <p:cNvPr id="66" name="Shape 1188"/>
            <p:cNvSpPr/>
            <p:nvPr userDrawn="1"/>
          </p:nvSpPr>
          <p:spPr>
            <a:xfrm>
              <a:off x="5296952" y="5052076"/>
              <a:ext cx="115711" cy="12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rgbClr val="1265B5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</p:grpSp>
      <p:grpSp>
        <p:nvGrpSpPr>
          <p:cNvPr id="15" name="Group 14"/>
          <p:cNvGrpSpPr/>
          <p:nvPr userDrawn="1"/>
        </p:nvGrpSpPr>
        <p:grpSpPr>
          <a:xfrm>
            <a:off x="6863555" y="4095035"/>
            <a:ext cx="273324" cy="273324"/>
            <a:chOff x="6863555" y="4095035"/>
            <a:chExt cx="273324" cy="273324"/>
          </a:xfrm>
        </p:grpSpPr>
        <p:sp>
          <p:nvSpPr>
            <p:cNvPr id="54" name="Shape 1176"/>
            <p:cNvSpPr/>
            <p:nvPr userDrawn="1"/>
          </p:nvSpPr>
          <p:spPr>
            <a:xfrm>
              <a:off x="6863555" y="4095035"/>
              <a:ext cx="273324" cy="27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7F7FA"/>
            </a:solidFill>
            <a:ln w="12700">
              <a:solidFill>
                <a:srgbClr val="A6AAA9"/>
              </a:solidFill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sp>
          <p:nvSpPr>
            <p:cNvPr id="67" name="Shape 1189"/>
            <p:cNvSpPr/>
            <p:nvPr userDrawn="1"/>
          </p:nvSpPr>
          <p:spPr>
            <a:xfrm>
              <a:off x="6940969" y="4171006"/>
              <a:ext cx="115711" cy="12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rgbClr val="1265B5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</p:grpSp>
      <p:grpSp>
        <p:nvGrpSpPr>
          <p:cNvPr id="14" name="Group 13"/>
          <p:cNvGrpSpPr/>
          <p:nvPr userDrawn="1"/>
        </p:nvGrpSpPr>
        <p:grpSpPr>
          <a:xfrm>
            <a:off x="6863556" y="4535893"/>
            <a:ext cx="273324" cy="273324"/>
            <a:chOff x="6863556" y="4535893"/>
            <a:chExt cx="273324" cy="273324"/>
          </a:xfrm>
        </p:grpSpPr>
        <p:sp>
          <p:nvSpPr>
            <p:cNvPr id="56" name="Shape 1178"/>
            <p:cNvSpPr/>
            <p:nvPr userDrawn="1"/>
          </p:nvSpPr>
          <p:spPr>
            <a:xfrm>
              <a:off x="6863556" y="4535893"/>
              <a:ext cx="273324" cy="27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7F7FA"/>
            </a:solidFill>
            <a:ln w="12700">
              <a:solidFill>
                <a:srgbClr val="A6AAA9"/>
              </a:solidFill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sp>
          <p:nvSpPr>
            <p:cNvPr id="68" name="Shape 1190"/>
            <p:cNvSpPr/>
            <p:nvPr userDrawn="1"/>
          </p:nvSpPr>
          <p:spPr>
            <a:xfrm>
              <a:off x="6940969" y="4613762"/>
              <a:ext cx="115711" cy="12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rgbClr val="1265B5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8494390" y="4535893"/>
            <a:ext cx="273323" cy="273324"/>
            <a:chOff x="8494390" y="4535893"/>
            <a:chExt cx="273323" cy="273324"/>
          </a:xfrm>
        </p:grpSpPr>
        <p:sp>
          <p:nvSpPr>
            <p:cNvPr id="59" name="Shape 1181"/>
            <p:cNvSpPr/>
            <p:nvPr userDrawn="1"/>
          </p:nvSpPr>
          <p:spPr>
            <a:xfrm>
              <a:off x="8494390" y="4535893"/>
              <a:ext cx="273323" cy="27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7F7FA"/>
            </a:solidFill>
            <a:ln w="12700">
              <a:solidFill>
                <a:srgbClr val="A6AAA9"/>
              </a:solidFill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sp>
          <p:nvSpPr>
            <p:cNvPr id="69" name="Shape 1191"/>
            <p:cNvSpPr/>
            <p:nvPr userDrawn="1"/>
          </p:nvSpPr>
          <p:spPr>
            <a:xfrm>
              <a:off x="8573196" y="4611865"/>
              <a:ext cx="115711" cy="121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rgbClr val="1265B5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8494390" y="4980546"/>
            <a:ext cx="273323" cy="273324"/>
            <a:chOff x="8494390" y="4980546"/>
            <a:chExt cx="273323" cy="273324"/>
          </a:xfrm>
        </p:grpSpPr>
        <p:sp>
          <p:nvSpPr>
            <p:cNvPr id="58" name="Shape 1180"/>
            <p:cNvSpPr/>
            <p:nvPr userDrawn="1"/>
          </p:nvSpPr>
          <p:spPr>
            <a:xfrm>
              <a:off x="8494390" y="4980546"/>
              <a:ext cx="273323" cy="27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7F7FA"/>
            </a:solidFill>
            <a:ln w="12700">
              <a:solidFill>
                <a:srgbClr val="A6AAA9"/>
              </a:solidFill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sp>
          <p:nvSpPr>
            <p:cNvPr id="70" name="Shape 1192"/>
            <p:cNvSpPr/>
            <p:nvPr userDrawn="1"/>
          </p:nvSpPr>
          <p:spPr>
            <a:xfrm>
              <a:off x="8573196" y="5052076"/>
              <a:ext cx="115711" cy="12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rgbClr val="1265B5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8494390" y="4095035"/>
            <a:ext cx="273323" cy="273324"/>
            <a:chOff x="8494390" y="4095035"/>
            <a:chExt cx="273323" cy="273324"/>
          </a:xfrm>
        </p:grpSpPr>
        <p:sp>
          <p:nvSpPr>
            <p:cNvPr id="57" name="Shape 1179"/>
            <p:cNvSpPr/>
            <p:nvPr userDrawn="1"/>
          </p:nvSpPr>
          <p:spPr>
            <a:xfrm>
              <a:off x="8494390" y="4095035"/>
              <a:ext cx="273323" cy="27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7F7FA"/>
            </a:solidFill>
            <a:ln w="12700">
              <a:solidFill>
                <a:srgbClr val="A6AAA9"/>
              </a:solidFill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sp>
          <p:nvSpPr>
            <p:cNvPr id="71" name="Shape 1193"/>
            <p:cNvSpPr/>
            <p:nvPr userDrawn="1"/>
          </p:nvSpPr>
          <p:spPr>
            <a:xfrm>
              <a:off x="8573196" y="4171006"/>
              <a:ext cx="115711" cy="12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rgbClr val="1265B5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</p:grpSp>
      <p:grpSp>
        <p:nvGrpSpPr>
          <p:cNvPr id="20" name="Group 19"/>
          <p:cNvGrpSpPr/>
          <p:nvPr userDrawn="1"/>
        </p:nvGrpSpPr>
        <p:grpSpPr>
          <a:xfrm>
            <a:off x="10145767" y="4535893"/>
            <a:ext cx="273324" cy="273324"/>
            <a:chOff x="10145767" y="4535893"/>
            <a:chExt cx="273324" cy="273324"/>
          </a:xfrm>
        </p:grpSpPr>
        <p:sp>
          <p:nvSpPr>
            <p:cNvPr id="62" name="Shape 1184"/>
            <p:cNvSpPr/>
            <p:nvPr userDrawn="1"/>
          </p:nvSpPr>
          <p:spPr>
            <a:xfrm>
              <a:off x="10145767" y="4535893"/>
              <a:ext cx="273324" cy="27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7F7FA"/>
            </a:solidFill>
            <a:ln w="12700">
              <a:solidFill>
                <a:srgbClr val="A6AAA9"/>
              </a:solidFill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sp>
          <p:nvSpPr>
            <p:cNvPr id="72" name="Shape 1194"/>
            <p:cNvSpPr/>
            <p:nvPr userDrawn="1"/>
          </p:nvSpPr>
          <p:spPr>
            <a:xfrm>
              <a:off x="10224573" y="4611865"/>
              <a:ext cx="115711" cy="121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rgbClr val="1265B5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10145767" y="4980546"/>
            <a:ext cx="273324" cy="273324"/>
            <a:chOff x="10145767" y="4980546"/>
            <a:chExt cx="273324" cy="273324"/>
          </a:xfrm>
        </p:grpSpPr>
        <p:sp>
          <p:nvSpPr>
            <p:cNvPr id="61" name="Shape 1183"/>
            <p:cNvSpPr/>
            <p:nvPr userDrawn="1"/>
          </p:nvSpPr>
          <p:spPr>
            <a:xfrm>
              <a:off x="10145767" y="4980546"/>
              <a:ext cx="273324" cy="27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7F7FA"/>
            </a:solidFill>
            <a:ln w="12700">
              <a:solidFill>
                <a:srgbClr val="A6AAA9"/>
              </a:solidFill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sp>
          <p:nvSpPr>
            <p:cNvPr id="73" name="Shape 1195"/>
            <p:cNvSpPr/>
            <p:nvPr userDrawn="1"/>
          </p:nvSpPr>
          <p:spPr>
            <a:xfrm>
              <a:off x="10224573" y="5052076"/>
              <a:ext cx="115711" cy="12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rgbClr val="1265B5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10145767" y="4095035"/>
            <a:ext cx="273324" cy="273324"/>
            <a:chOff x="10145767" y="4095035"/>
            <a:chExt cx="273324" cy="273324"/>
          </a:xfrm>
        </p:grpSpPr>
        <p:sp>
          <p:nvSpPr>
            <p:cNvPr id="60" name="Shape 1182"/>
            <p:cNvSpPr/>
            <p:nvPr userDrawn="1"/>
          </p:nvSpPr>
          <p:spPr>
            <a:xfrm>
              <a:off x="10145767" y="4095035"/>
              <a:ext cx="273324" cy="27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7F7FA"/>
            </a:solidFill>
            <a:ln w="12700">
              <a:solidFill>
                <a:srgbClr val="A6AAA9"/>
              </a:solidFill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sp>
          <p:nvSpPr>
            <p:cNvPr id="74" name="Shape 1196"/>
            <p:cNvSpPr/>
            <p:nvPr userDrawn="1"/>
          </p:nvSpPr>
          <p:spPr>
            <a:xfrm>
              <a:off x="10224573" y="4171006"/>
              <a:ext cx="115711" cy="12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rgbClr val="1265B5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</p:grpSp>
      <p:sp>
        <p:nvSpPr>
          <p:cNvPr id="80" name="Picture Placeholder 74"/>
          <p:cNvSpPr>
            <a:spLocks noGrp="1"/>
          </p:cNvSpPr>
          <p:nvPr>
            <p:ph type="pic" sz="quarter" idx="12"/>
          </p:nvPr>
        </p:nvSpPr>
        <p:spPr>
          <a:xfrm>
            <a:off x="2913225" y="1647241"/>
            <a:ext cx="1634400" cy="1634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81" name="Picture Placeholder 74"/>
          <p:cNvSpPr>
            <a:spLocks noGrp="1"/>
          </p:cNvSpPr>
          <p:nvPr>
            <p:ph type="pic" sz="quarter" idx="13"/>
          </p:nvPr>
        </p:nvSpPr>
        <p:spPr>
          <a:xfrm>
            <a:off x="4542422" y="1641204"/>
            <a:ext cx="1634400" cy="1634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82" name="Picture Placeholder 74"/>
          <p:cNvSpPr>
            <a:spLocks noGrp="1"/>
          </p:cNvSpPr>
          <p:nvPr>
            <p:ph type="pic" sz="quarter" idx="14"/>
          </p:nvPr>
        </p:nvSpPr>
        <p:spPr>
          <a:xfrm>
            <a:off x="6186821" y="1639037"/>
            <a:ext cx="1634400" cy="1634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83" name="Picture Placeholder 74"/>
          <p:cNvSpPr>
            <a:spLocks noGrp="1"/>
          </p:cNvSpPr>
          <p:nvPr>
            <p:ph type="pic" sz="quarter" idx="15"/>
          </p:nvPr>
        </p:nvSpPr>
        <p:spPr>
          <a:xfrm>
            <a:off x="7815588" y="1641204"/>
            <a:ext cx="1634400" cy="1634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84" name="Picture Placeholder 74"/>
          <p:cNvSpPr>
            <a:spLocks noGrp="1"/>
          </p:cNvSpPr>
          <p:nvPr>
            <p:ph type="pic" sz="quarter" idx="16"/>
          </p:nvPr>
        </p:nvSpPr>
        <p:spPr>
          <a:xfrm>
            <a:off x="9464534" y="1649408"/>
            <a:ext cx="1634400" cy="1634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6567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465032" y="3498692"/>
            <a:ext cx="1064062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54676" y="2087429"/>
            <a:ext cx="1136395" cy="220863"/>
          </a:xfrm>
        </p:spPr>
        <p:txBody>
          <a:bodyPr lIns="0" tIns="0" rIns="0" bIns="0" anchor="ctr">
            <a:normAutofit/>
          </a:bodyPr>
          <a:lstStyle>
            <a:lvl1pPr marL="0" indent="0" algn="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86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1473410" y="5437668"/>
            <a:ext cx="1064062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8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3193361" y="3505575"/>
            <a:ext cx="1064062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88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4822090" y="3505575"/>
            <a:ext cx="1064062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89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461520" y="3505575"/>
            <a:ext cx="1064062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90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8099020" y="3505575"/>
            <a:ext cx="1064062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91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9749703" y="3492758"/>
            <a:ext cx="1064062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9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193361" y="5439644"/>
            <a:ext cx="1064062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93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822090" y="5439644"/>
            <a:ext cx="1064062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94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6461520" y="5439644"/>
            <a:ext cx="1064062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95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8099020" y="5439644"/>
            <a:ext cx="1064062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96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9749703" y="5426827"/>
            <a:ext cx="1064062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97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1473410" y="4908393"/>
            <a:ext cx="1250999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1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98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1467666" y="4469943"/>
            <a:ext cx="1250999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1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99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1467665" y="4041326"/>
            <a:ext cx="1250999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1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31"/>
          </p:nvPr>
        </p:nvSpPr>
        <p:spPr>
          <a:xfrm>
            <a:off x="1582270" y="2618707"/>
            <a:ext cx="1136395" cy="220863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77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2511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3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8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3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8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3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600"/>
                            </p:stCondLst>
                            <p:childTnLst>
                              <p:par>
                                <p:cTn id="9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900"/>
                            </p:stCondLst>
                            <p:childTnLst>
                              <p:par>
                                <p:cTn id="10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2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700"/>
                            </p:stCondLst>
                            <p:childTnLst>
                              <p:par>
                                <p:cTn id="1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00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300"/>
                            </p:stCondLst>
                            <p:childTnLst>
                              <p:par>
                                <p:cTn id="1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6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100"/>
                            </p:stCondLst>
                            <p:childTnLst>
                              <p:par>
                                <p:cTn id="1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7400"/>
                            </p:stCondLst>
                            <p:childTnLst>
                              <p:par>
                                <p:cTn id="1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700"/>
                            </p:stCondLst>
                            <p:childTnLst>
                              <p:par>
                                <p:cTn id="1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3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3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8500"/>
                            </p:stCondLst>
                            <p:childTnLst>
                              <p:par>
                                <p:cTn id="1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800"/>
                            </p:stCondLst>
                            <p:childTnLst>
                              <p:par>
                                <p:cTn id="1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9100"/>
                            </p:stCondLst>
                            <p:childTnLst>
                              <p:par>
                                <p:cTn id="1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9400"/>
                            </p:stCondLst>
                            <p:childTnLst>
                              <p:par>
                                <p:cTn id="1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9900"/>
                            </p:stCondLst>
                            <p:childTnLst>
                              <p:par>
                                <p:cTn id="1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200"/>
                            </p:stCondLst>
                            <p:childTnLst>
                              <p:par>
                                <p:cTn id="18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0800"/>
                            </p:stCondLst>
                            <p:childTnLst>
                              <p:par>
                                <p:cTn id="1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48" grpId="0" animBg="1"/>
      <p:bldP spid="53" grpId="0" animBg="1"/>
      <p:bldP spid="55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2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83" userDrawn="1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1097"/>
          <p:cNvSpPr/>
          <p:nvPr userDrawn="1"/>
        </p:nvSpPr>
        <p:spPr>
          <a:xfrm>
            <a:off x="5217987" y="3766121"/>
            <a:ext cx="1758781" cy="390895"/>
          </a:xfrm>
          <a:prstGeom prst="roundRect">
            <a:avLst>
              <a:gd name="adj" fmla="val 50000"/>
            </a:avLst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31" name="Shape 1098"/>
          <p:cNvSpPr/>
          <p:nvPr userDrawn="1"/>
        </p:nvSpPr>
        <p:spPr>
          <a:xfrm>
            <a:off x="5217987" y="4302858"/>
            <a:ext cx="1758781" cy="390895"/>
          </a:xfrm>
          <a:prstGeom prst="roundRect">
            <a:avLst>
              <a:gd name="adj" fmla="val 50000"/>
            </a:avLst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32" name="Shape 1099"/>
          <p:cNvSpPr/>
          <p:nvPr userDrawn="1"/>
        </p:nvSpPr>
        <p:spPr>
          <a:xfrm>
            <a:off x="5217987" y="4839435"/>
            <a:ext cx="1758781" cy="390895"/>
          </a:xfrm>
          <a:prstGeom prst="roundRect">
            <a:avLst>
              <a:gd name="adj" fmla="val 50000"/>
            </a:avLst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33" name="Shape 1100"/>
          <p:cNvSpPr/>
          <p:nvPr userDrawn="1"/>
        </p:nvSpPr>
        <p:spPr>
          <a:xfrm>
            <a:off x="5217987" y="5371696"/>
            <a:ext cx="1758781" cy="390894"/>
          </a:xfrm>
          <a:prstGeom prst="roundRect">
            <a:avLst>
              <a:gd name="adj" fmla="val 50000"/>
            </a:avLst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35" name="Shape 1101"/>
          <p:cNvSpPr/>
          <p:nvPr/>
        </p:nvSpPr>
        <p:spPr>
          <a:xfrm>
            <a:off x="7364145" y="3766121"/>
            <a:ext cx="1947701" cy="39089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37" name="Shape 1103"/>
          <p:cNvSpPr/>
          <p:nvPr/>
        </p:nvSpPr>
        <p:spPr>
          <a:xfrm>
            <a:off x="7364145" y="3766121"/>
            <a:ext cx="3140569" cy="390894"/>
          </a:xfrm>
          <a:prstGeom prst="roundRect">
            <a:avLst>
              <a:gd name="adj" fmla="val 50000"/>
            </a:avLst>
          </a:prstGeom>
          <a:noFill/>
          <a:ln w="12700" cap="flat">
            <a:solidFill>
              <a:srgbClr val="A6AAA9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38" name="Shape 1104"/>
          <p:cNvSpPr/>
          <p:nvPr/>
        </p:nvSpPr>
        <p:spPr>
          <a:xfrm>
            <a:off x="7364145" y="4301699"/>
            <a:ext cx="2710439" cy="39089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40" name="Shape 1106"/>
          <p:cNvSpPr/>
          <p:nvPr/>
        </p:nvSpPr>
        <p:spPr>
          <a:xfrm>
            <a:off x="7364145" y="4301699"/>
            <a:ext cx="3140568" cy="390895"/>
          </a:xfrm>
          <a:prstGeom prst="roundRect">
            <a:avLst>
              <a:gd name="adj" fmla="val 50000"/>
            </a:avLst>
          </a:prstGeom>
          <a:noFill/>
          <a:ln w="12700" cap="flat">
            <a:solidFill>
              <a:srgbClr val="A6AAA9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41" name="Shape 1107"/>
          <p:cNvSpPr/>
          <p:nvPr/>
        </p:nvSpPr>
        <p:spPr>
          <a:xfrm>
            <a:off x="7364145" y="4832779"/>
            <a:ext cx="1136667" cy="39089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43" name="Shape 1109"/>
          <p:cNvSpPr/>
          <p:nvPr/>
        </p:nvSpPr>
        <p:spPr>
          <a:xfrm>
            <a:off x="7364145" y="4832779"/>
            <a:ext cx="3140568" cy="390895"/>
          </a:xfrm>
          <a:prstGeom prst="roundRect">
            <a:avLst>
              <a:gd name="adj" fmla="val 50000"/>
            </a:avLst>
          </a:prstGeom>
          <a:noFill/>
          <a:ln w="12700" cap="flat">
            <a:solidFill>
              <a:srgbClr val="A6AAA9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44" name="Shape 1110"/>
          <p:cNvSpPr/>
          <p:nvPr/>
        </p:nvSpPr>
        <p:spPr>
          <a:xfrm>
            <a:off x="7364145" y="5365041"/>
            <a:ext cx="2223482" cy="39089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46" name="Shape 1112"/>
          <p:cNvSpPr/>
          <p:nvPr/>
        </p:nvSpPr>
        <p:spPr>
          <a:xfrm>
            <a:off x="7364145" y="5365041"/>
            <a:ext cx="3140568" cy="390894"/>
          </a:xfrm>
          <a:prstGeom prst="roundRect">
            <a:avLst>
              <a:gd name="adj" fmla="val 50000"/>
            </a:avLst>
          </a:prstGeom>
          <a:noFill/>
          <a:ln w="12700" cap="flat">
            <a:solidFill>
              <a:srgbClr val="A6AAA9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47" name="Shape 1114"/>
          <p:cNvSpPr/>
          <p:nvPr userDrawn="1"/>
        </p:nvSpPr>
        <p:spPr>
          <a:xfrm rot="10800000">
            <a:off x="2880155" y="5365040"/>
            <a:ext cx="1947701" cy="39089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49" name="Shape 1116"/>
          <p:cNvSpPr/>
          <p:nvPr userDrawn="1"/>
        </p:nvSpPr>
        <p:spPr>
          <a:xfrm rot="10800000">
            <a:off x="1687288" y="5365040"/>
            <a:ext cx="3140568" cy="390895"/>
          </a:xfrm>
          <a:prstGeom prst="roundRect">
            <a:avLst>
              <a:gd name="adj" fmla="val 50000"/>
            </a:avLst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50" name="Shape 1117"/>
          <p:cNvSpPr/>
          <p:nvPr userDrawn="1"/>
        </p:nvSpPr>
        <p:spPr>
          <a:xfrm rot="10800000">
            <a:off x="2117417" y="4829462"/>
            <a:ext cx="2710439" cy="39089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52" name="Shape 1119"/>
          <p:cNvSpPr/>
          <p:nvPr userDrawn="1"/>
        </p:nvSpPr>
        <p:spPr>
          <a:xfrm rot="10800000">
            <a:off x="1687288" y="4829462"/>
            <a:ext cx="3140568" cy="390895"/>
          </a:xfrm>
          <a:prstGeom prst="roundRect">
            <a:avLst>
              <a:gd name="adj" fmla="val 50000"/>
            </a:avLst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53" name="Shape 1120"/>
          <p:cNvSpPr/>
          <p:nvPr userDrawn="1"/>
        </p:nvSpPr>
        <p:spPr>
          <a:xfrm rot="10800000">
            <a:off x="3511171" y="4298382"/>
            <a:ext cx="1316685" cy="39089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55" name="Shape 1122"/>
          <p:cNvSpPr/>
          <p:nvPr userDrawn="1"/>
        </p:nvSpPr>
        <p:spPr>
          <a:xfrm rot="10800000">
            <a:off x="1687288" y="4298382"/>
            <a:ext cx="3140568" cy="390895"/>
          </a:xfrm>
          <a:prstGeom prst="roundRect">
            <a:avLst>
              <a:gd name="adj" fmla="val 50000"/>
            </a:avLst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56" name="Shape 1123"/>
          <p:cNvSpPr/>
          <p:nvPr userDrawn="1"/>
        </p:nvSpPr>
        <p:spPr>
          <a:xfrm rot="10800000">
            <a:off x="2339100" y="3766121"/>
            <a:ext cx="2488756" cy="39089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58" name="Shape 1125"/>
          <p:cNvSpPr/>
          <p:nvPr userDrawn="1"/>
        </p:nvSpPr>
        <p:spPr>
          <a:xfrm rot="10800000">
            <a:off x="1687288" y="3766121"/>
            <a:ext cx="3140568" cy="390895"/>
          </a:xfrm>
          <a:prstGeom prst="roundRect">
            <a:avLst>
              <a:gd name="adj" fmla="val 50000"/>
            </a:avLst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5461771" y="3825820"/>
            <a:ext cx="1271212" cy="271496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28"/>
          </p:nvPr>
        </p:nvSpPr>
        <p:spPr>
          <a:xfrm>
            <a:off x="5461771" y="4361398"/>
            <a:ext cx="1271212" cy="271496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5456338" y="4893573"/>
            <a:ext cx="1271212" cy="271496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5456338" y="5429151"/>
            <a:ext cx="1271212" cy="271496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59" name="Picture Placeholder 48"/>
          <p:cNvSpPr>
            <a:spLocks noGrp="1"/>
          </p:cNvSpPr>
          <p:nvPr>
            <p:ph type="pic" sz="quarter" idx="23"/>
          </p:nvPr>
        </p:nvSpPr>
        <p:spPr>
          <a:xfrm>
            <a:off x="3147168" y="1600337"/>
            <a:ext cx="1753200" cy="1753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60" name="Picture Placeholder 48"/>
          <p:cNvSpPr>
            <a:spLocks noGrp="1"/>
          </p:cNvSpPr>
          <p:nvPr>
            <p:ph type="pic" sz="quarter" idx="24"/>
          </p:nvPr>
        </p:nvSpPr>
        <p:spPr>
          <a:xfrm>
            <a:off x="7291280" y="1600337"/>
            <a:ext cx="1753200" cy="1753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6567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504685" y="3757195"/>
            <a:ext cx="671822" cy="408745"/>
          </a:xfrm>
        </p:spPr>
        <p:txBody>
          <a:bodyPr lIns="0" tIns="0" rIns="0" bIns="0" anchor="ctr">
            <a:normAutofit/>
          </a:bodyPr>
          <a:lstStyle>
            <a:lvl1pPr marL="0" indent="0" algn="r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179470" y="1815573"/>
            <a:ext cx="1271212" cy="271496"/>
          </a:xfrm>
        </p:spPr>
        <p:txBody>
          <a:bodyPr lIns="0" tIns="0" rIns="0" bIns="0" anchor="ctr">
            <a:normAutofit/>
          </a:bodyPr>
          <a:lstStyle>
            <a:lvl1pPr marL="0" indent="0" algn="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5217987" y="1764108"/>
            <a:ext cx="1764457" cy="400036"/>
            <a:chOff x="5217987" y="1764108"/>
            <a:chExt cx="1764457" cy="400036"/>
          </a:xfrm>
        </p:grpSpPr>
        <p:sp>
          <p:nvSpPr>
            <p:cNvPr id="17" name="Shape 1084"/>
            <p:cNvSpPr/>
            <p:nvPr userDrawn="1"/>
          </p:nvSpPr>
          <p:spPr>
            <a:xfrm>
              <a:off x="5217987" y="1768679"/>
              <a:ext cx="1758781" cy="390894"/>
            </a:xfrm>
            <a:prstGeom prst="roundRect">
              <a:avLst>
                <a:gd name="adj" fmla="val 50000"/>
              </a:avLst>
            </a:prstGeom>
            <a:ln w="12700">
              <a:solidFill>
                <a:srgbClr val="A6AAA9"/>
              </a:solidFill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grpSp>
          <p:nvGrpSpPr>
            <p:cNvPr id="74" name="Group 73"/>
            <p:cNvGrpSpPr/>
            <p:nvPr userDrawn="1"/>
          </p:nvGrpSpPr>
          <p:grpSpPr>
            <a:xfrm>
              <a:off x="6582408" y="1764108"/>
              <a:ext cx="400036" cy="400036"/>
              <a:chOff x="6582408" y="1764108"/>
              <a:chExt cx="400036" cy="400036"/>
            </a:xfrm>
          </p:grpSpPr>
          <p:sp>
            <p:nvSpPr>
              <p:cNvPr id="23" name="Shape 1090"/>
              <p:cNvSpPr/>
              <p:nvPr userDrawn="1"/>
            </p:nvSpPr>
            <p:spPr>
              <a:xfrm>
                <a:off x="6582408" y="1764108"/>
                <a:ext cx="400036" cy="4000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19050" tIns="19050" rIns="19050" bIns="19050" anchor="ctr"/>
              <a:lstStyle/>
              <a:p>
                <a:pPr lvl="0"/>
                <a:endParaRPr sz="1750"/>
              </a:p>
            </p:txBody>
          </p:sp>
          <p:sp>
            <p:nvSpPr>
              <p:cNvPr id="25" name="Shape 1092"/>
              <p:cNvSpPr/>
              <p:nvPr userDrawn="1"/>
            </p:nvSpPr>
            <p:spPr>
              <a:xfrm>
                <a:off x="6682582" y="1881021"/>
                <a:ext cx="199687" cy="1662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36" extrusionOk="0">
                    <a:moveTo>
                      <a:pt x="21327" y="11618"/>
                    </a:moveTo>
                    <a:lnTo>
                      <a:pt x="21327" y="11618"/>
                    </a:lnTo>
                    <a:lnTo>
                      <a:pt x="21327" y="11291"/>
                    </a:lnTo>
                    <a:lnTo>
                      <a:pt x="21327" y="11291"/>
                    </a:lnTo>
                    <a:lnTo>
                      <a:pt x="21327" y="11291"/>
                    </a:lnTo>
                    <a:cubicBezTo>
                      <a:pt x="21600" y="11291"/>
                      <a:pt x="21600" y="11291"/>
                      <a:pt x="21600" y="11291"/>
                    </a:cubicBezTo>
                    <a:cubicBezTo>
                      <a:pt x="21600" y="10963"/>
                      <a:pt x="21600" y="10963"/>
                      <a:pt x="21600" y="10963"/>
                    </a:cubicBezTo>
                    <a:lnTo>
                      <a:pt x="21600" y="10963"/>
                    </a:lnTo>
                    <a:lnTo>
                      <a:pt x="21600" y="10636"/>
                    </a:lnTo>
                    <a:lnTo>
                      <a:pt x="21600" y="10636"/>
                    </a:lnTo>
                    <a:lnTo>
                      <a:pt x="21600" y="10636"/>
                    </a:lnTo>
                    <a:cubicBezTo>
                      <a:pt x="21600" y="10309"/>
                      <a:pt x="21600" y="10309"/>
                      <a:pt x="21600" y="10309"/>
                    </a:cubicBezTo>
                    <a:lnTo>
                      <a:pt x="21600" y="10309"/>
                    </a:lnTo>
                    <a:lnTo>
                      <a:pt x="21600" y="9981"/>
                    </a:lnTo>
                    <a:cubicBezTo>
                      <a:pt x="21600" y="9981"/>
                      <a:pt x="21600" y="9981"/>
                      <a:pt x="21327" y="9981"/>
                    </a:cubicBezTo>
                    <a:lnTo>
                      <a:pt x="21327" y="9981"/>
                    </a:lnTo>
                    <a:cubicBezTo>
                      <a:pt x="21327" y="9981"/>
                      <a:pt x="21327" y="9981"/>
                      <a:pt x="21327" y="9654"/>
                    </a:cubicBezTo>
                    <a:lnTo>
                      <a:pt x="21327" y="9654"/>
                    </a:lnTo>
                    <a:lnTo>
                      <a:pt x="21327" y="9654"/>
                    </a:lnTo>
                    <a:lnTo>
                      <a:pt x="21327" y="9327"/>
                    </a:lnTo>
                    <a:lnTo>
                      <a:pt x="21053" y="9327"/>
                    </a:lnTo>
                    <a:lnTo>
                      <a:pt x="21053" y="9327"/>
                    </a:lnTo>
                    <a:cubicBezTo>
                      <a:pt x="13671" y="491"/>
                      <a:pt x="13671" y="491"/>
                      <a:pt x="13671" y="491"/>
                    </a:cubicBezTo>
                    <a:cubicBezTo>
                      <a:pt x="13124" y="-164"/>
                      <a:pt x="12030" y="-164"/>
                      <a:pt x="11484" y="491"/>
                    </a:cubicBezTo>
                    <a:cubicBezTo>
                      <a:pt x="10937" y="1145"/>
                      <a:pt x="10937" y="2454"/>
                      <a:pt x="11484" y="3109"/>
                    </a:cubicBezTo>
                    <a:cubicBezTo>
                      <a:pt x="16132" y="8672"/>
                      <a:pt x="16132" y="8672"/>
                      <a:pt x="16132" y="8672"/>
                    </a:cubicBezTo>
                    <a:cubicBezTo>
                      <a:pt x="1641" y="8672"/>
                      <a:pt x="1641" y="8672"/>
                      <a:pt x="1641" y="8672"/>
                    </a:cubicBezTo>
                    <a:cubicBezTo>
                      <a:pt x="1094" y="8672"/>
                      <a:pt x="547" y="9000"/>
                      <a:pt x="273" y="9654"/>
                    </a:cubicBezTo>
                    <a:cubicBezTo>
                      <a:pt x="0" y="9981"/>
                      <a:pt x="0" y="10309"/>
                      <a:pt x="0" y="10636"/>
                    </a:cubicBezTo>
                    <a:cubicBezTo>
                      <a:pt x="0" y="11291"/>
                      <a:pt x="273" y="11618"/>
                      <a:pt x="547" y="11945"/>
                    </a:cubicBezTo>
                    <a:cubicBezTo>
                      <a:pt x="820" y="12272"/>
                      <a:pt x="1094" y="12600"/>
                      <a:pt x="1641" y="12600"/>
                    </a:cubicBezTo>
                    <a:lnTo>
                      <a:pt x="1641" y="12600"/>
                    </a:lnTo>
                    <a:cubicBezTo>
                      <a:pt x="16132" y="12600"/>
                      <a:pt x="16132" y="12600"/>
                      <a:pt x="16132" y="12600"/>
                    </a:cubicBezTo>
                    <a:cubicBezTo>
                      <a:pt x="11484" y="18163"/>
                      <a:pt x="11484" y="18163"/>
                      <a:pt x="11484" y="18163"/>
                    </a:cubicBezTo>
                    <a:cubicBezTo>
                      <a:pt x="10937" y="18818"/>
                      <a:pt x="10937" y="20127"/>
                      <a:pt x="11484" y="20781"/>
                    </a:cubicBezTo>
                    <a:cubicBezTo>
                      <a:pt x="11757" y="21109"/>
                      <a:pt x="12304" y="21436"/>
                      <a:pt x="12577" y="21436"/>
                    </a:cubicBezTo>
                    <a:cubicBezTo>
                      <a:pt x="13124" y="21436"/>
                      <a:pt x="13397" y="21109"/>
                      <a:pt x="13671" y="20781"/>
                    </a:cubicBezTo>
                    <a:cubicBezTo>
                      <a:pt x="21053" y="11945"/>
                      <a:pt x="21053" y="11945"/>
                      <a:pt x="21053" y="11945"/>
                    </a:cubicBezTo>
                    <a:lnTo>
                      <a:pt x="21053" y="11945"/>
                    </a:lnTo>
                    <a:cubicBezTo>
                      <a:pt x="21053" y="11945"/>
                      <a:pt x="21327" y="11945"/>
                      <a:pt x="21327" y="11618"/>
                    </a:cubicBezTo>
                    <a:lnTo>
                      <a:pt x="21327" y="11618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0" tIns="0" rIns="0" bIns="0"/>
              <a:lstStyle/>
              <a:p>
                <a:pPr lvl="0"/>
                <a:endParaRPr sz="1750"/>
              </a:p>
            </p:txBody>
          </p:sp>
        </p:grpSp>
      </p:grpSp>
      <p:grpSp>
        <p:nvGrpSpPr>
          <p:cNvPr id="7" name="Group 6"/>
          <p:cNvGrpSpPr/>
          <p:nvPr userDrawn="1"/>
        </p:nvGrpSpPr>
        <p:grpSpPr>
          <a:xfrm>
            <a:off x="5210047" y="2279004"/>
            <a:ext cx="1766721" cy="400036"/>
            <a:chOff x="5210047" y="2279004"/>
            <a:chExt cx="1766721" cy="400036"/>
          </a:xfrm>
        </p:grpSpPr>
        <p:sp>
          <p:nvSpPr>
            <p:cNvPr id="19" name="Shape 1086"/>
            <p:cNvSpPr/>
            <p:nvPr userDrawn="1"/>
          </p:nvSpPr>
          <p:spPr>
            <a:xfrm>
              <a:off x="5217987" y="2281490"/>
              <a:ext cx="1758781" cy="390895"/>
            </a:xfrm>
            <a:prstGeom prst="roundRect">
              <a:avLst>
                <a:gd name="adj" fmla="val 50000"/>
              </a:avLst>
            </a:prstGeom>
            <a:ln w="12700">
              <a:solidFill>
                <a:srgbClr val="A6AAA9"/>
              </a:solidFill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grpSp>
          <p:nvGrpSpPr>
            <p:cNvPr id="75" name="Group 74"/>
            <p:cNvGrpSpPr/>
            <p:nvPr userDrawn="1"/>
          </p:nvGrpSpPr>
          <p:grpSpPr>
            <a:xfrm>
              <a:off x="5210047" y="2279004"/>
              <a:ext cx="400036" cy="400036"/>
              <a:chOff x="5210047" y="2279004"/>
              <a:chExt cx="400036" cy="400036"/>
            </a:xfrm>
          </p:grpSpPr>
          <p:sp>
            <p:nvSpPr>
              <p:cNvPr id="24" name="Shape 1091"/>
              <p:cNvSpPr/>
              <p:nvPr userDrawn="1"/>
            </p:nvSpPr>
            <p:spPr>
              <a:xfrm>
                <a:off x="5210047" y="2279004"/>
                <a:ext cx="400036" cy="4000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19050" tIns="19050" rIns="19050" bIns="19050" anchor="ctr"/>
              <a:lstStyle/>
              <a:p>
                <a:pPr lvl="0"/>
                <a:endParaRPr sz="1750"/>
              </a:p>
            </p:txBody>
          </p:sp>
          <p:sp>
            <p:nvSpPr>
              <p:cNvPr id="26" name="Shape 1093"/>
              <p:cNvSpPr/>
              <p:nvPr userDrawn="1"/>
            </p:nvSpPr>
            <p:spPr>
              <a:xfrm rot="10800000">
                <a:off x="5310222" y="2393832"/>
                <a:ext cx="199687" cy="1662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36" extrusionOk="0">
                    <a:moveTo>
                      <a:pt x="21327" y="11618"/>
                    </a:moveTo>
                    <a:lnTo>
                      <a:pt x="21327" y="11618"/>
                    </a:lnTo>
                    <a:lnTo>
                      <a:pt x="21327" y="11291"/>
                    </a:lnTo>
                    <a:lnTo>
                      <a:pt x="21327" y="11291"/>
                    </a:lnTo>
                    <a:lnTo>
                      <a:pt x="21327" y="11291"/>
                    </a:lnTo>
                    <a:cubicBezTo>
                      <a:pt x="21600" y="11291"/>
                      <a:pt x="21600" y="11291"/>
                      <a:pt x="21600" y="11291"/>
                    </a:cubicBezTo>
                    <a:cubicBezTo>
                      <a:pt x="21600" y="10963"/>
                      <a:pt x="21600" y="10963"/>
                      <a:pt x="21600" y="10963"/>
                    </a:cubicBezTo>
                    <a:lnTo>
                      <a:pt x="21600" y="10963"/>
                    </a:lnTo>
                    <a:lnTo>
                      <a:pt x="21600" y="10636"/>
                    </a:lnTo>
                    <a:lnTo>
                      <a:pt x="21600" y="10636"/>
                    </a:lnTo>
                    <a:lnTo>
                      <a:pt x="21600" y="10636"/>
                    </a:lnTo>
                    <a:cubicBezTo>
                      <a:pt x="21600" y="10309"/>
                      <a:pt x="21600" y="10309"/>
                      <a:pt x="21600" y="10309"/>
                    </a:cubicBezTo>
                    <a:lnTo>
                      <a:pt x="21600" y="10309"/>
                    </a:lnTo>
                    <a:lnTo>
                      <a:pt x="21600" y="9981"/>
                    </a:lnTo>
                    <a:cubicBezTo>
                      <a:pt x="21600" y="9981"/>
                      <a:pt x="21600" y="9981"/>
                      <a:pt x="21327" y="9981"/>
                    </a:cubicBezTo>
                    <a:lnTo>
                      <a:pt x="21327" y="9981"/>
                    </a:lnTo>
                    <a:cubicBezTo>
                      <a:pt x="21327" y="9981"/>
                      <a:pt x="21327" y="9981"/>
                      <a:pt x="21327" y="9654"/>
                    </a:cubicBezTo>
                    <a:lnTo>
                      <a:pt x="21327" y="9654"/>
                    </a:lnTo>
                    <a:lnTo>
                      <a:pt x="21327" y="9654"/>
                    </a:lnTo>
                    <a:lnTo>
                      <a:pt x="21327" y="9327"/>
                    </a:lnTo>
                    <a:lnTo>
                      <a:pt x="21053" y="9327"/>
                    </a:lnTo>
                    <a:lnTo>
                      <a:pt x="21053" y="9327"/>
                    </a:lnTo>
                    <a:cubicBezTo>
                      <a:pt x="13671" y="491"/>
                      <a:pt x="13671" y="491"/>
                      <a:pt x="13671" y="491"/>
                    </a:cubicBezTo>
                    <a:cubicBezTo>
                      <a:pt x="13124" y="-164"/>
                      <a:pt x="12030" y="-164"/>
                      <a:pt x="11484" y="491"/>
                    </a:cubicBezTo>
                    <a:cubicBezTo>
                      <a:pt x="10937" y="1145"/>
                      <a:pt x="10937" y="2454"/>
                      <a:pt x="11484" y="3109"/>
                    </a:cubicBezTo>
                    <a:cubicBezTo>
                      <a:pt x="16132" y="8672"/>
                      <a:pt x="16132" y="8672"/>
                      <a:pt x="16132" y="8672"/>
                    </a:cubicBezTo>
                    <a:cubicBezTo>
                      <a:pt x="1641" y="8672"/>
                      <a:pt x="1641" y="8672"/>
                      <a:pt x="1641" y="8672"/>
                    </a:cubicBezTo>
                    <a:cubicBezTo>
                      <a:pt x="1094" y="8672"/>
                      <a:pt x="547" y="9000"/>
                      <a:pt x="273" y="9654"/>
                    </a:cubicBezTo>
                    <a:cubicBezTo>
                      <a:pt x="0" y="9981"/>
                      <a:pt x="0" y="10309"/>
                      <a:pt x="0" y="10636"/>
                    </a:cubicBezTo>
                    <a:cubicBezTo>
                      <a:pt x="0" y="11291"/>
                      <a:pt x="273" y="11618"/>
                      <a:pt x="547" y="11945"/>
                    </a:cubicBezTo>
                    <a:cubicBezTo>
                      <a:pt x="820" y="12272"/>
                      <a:pt x="1094" y="12600"/>
                      <a:pt x="1641" y="12600"/>
                    </a:cubicBezTo>
                    <a:lnTo>
                      <a:pt x="1641" y="12600"/>
                    </a:lnTo>
                    <a:cubicBezTo>
                      <a:pt x="16132" y="12600"/>
                      <a:pt x="16132" y="12600"/>
                      <a:pt x="16132" y="12600"/>
                    </a:cubicBezTo>
                    <a:cubicBezTo>
                      <a:pt x="11484" y="18163"/>
                      <a:pt x="11484" y="18163"/>
                      <a:pt x="11484" y="18163"/>
                    </a:cubicBezTo>
                    <a:cubicBezTo>
                      <a:pt x="10937" y="18818"/>
                      <a:pt x="10937" y="20127"/>
                      <a:pt x="11484" y="20781"/>
                    </a:cubicBezTo>
                    <a:cubicBezTo>
                      <a:pt x="11757" y="21109"/>
                      <a:pt x="12304" y="21436"/>
                      <a:pt x="12577" y="21436"/>
                    </a:cubicBezTo>
                    <a:cubicBezTo>
                      <a:pt x="13124" y="21436"/>
                      <a:pt x="13397" y="21109"/>
                      <a:pt x="13671" y="20781"/>
                    </a:cubicBezTo>
                    <a:cubicBezTo>
                      <a:pt x="21053" y="11945"/>
                      <a:pt x="21053" y="11945"/>
                      <a:pt x="21053" y="11945"/>
                    </a:cubicBezTo>
                    <a:lnTo>
                      <a:pt x="21053" y="11945"/>
                    </a:lnTo>
                    <a:cubicBezTo>
                      <a:pt x="21053" y="11945"/>
                      <a:pt x="21327" y="11945"/>
                      <a:pt x="21327" y="11618"/>
                    </a:cubicBezTo>
                    <a:lnTo>
                      <a:pt x="21327" y="11618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0" tIns="0" rIns="0" bIns="0"/>
              <a:lstStyle/>
              <a:p>
                <a:pPr lvl="0"/>
                <a:endParaRPr sz="1750"/>
              </a:p>
            </p:txBody>
          </p:sp>
        </p:grpSp>
      </p:grpSp>
      <p:grpSp>
        <p:nvGrpSpPr>
          <p:cNvPr id="8" name="Group 7"/>
          <p:cNvGrpSpPr/>
          <p:nvPr userDrawn="1"/>
        </p:nvGrpSpPr>
        <p:grpSpPr>
          <a:xfrm>
            <a:off x="5217987" y="2794300"/>
            <a:ext cx="1758781" cy="715929"/>
            <a:chOff x="5217987" y="2794300"/>
            <a:chExt cx="1758781" cy="715929"/>
          </a:xfrm>
        </p:grpSpPr>
        <p:sp>
          <p:nvSpPr>
            <p:cNvPr id="21" name="Shape 1088"/>
            <p:cNvSpPr/>
            <p:nvPr userDrawn="1"/>
          </p:nvSpPr>
          <p:spPr>
            <a:xfrm>
              <a:off x="5217987" y="2794300"/>
              <a:ext cx="1758781" cy="390894"/>
            </a:xfrm>
            <a:prstGeom prst="roundRect">
              <a:avLst>
                <a:gd name="adj" fmla="val 50000"/>
              </a:avLst>
            </a:prstGeom>
            <a:ln w="12700">
              <a:solidFill>
                <a:srgbClr val="A6AAA9"/>
              </a:solidFill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grpSp>
          <p:nvGrpSpPr>
            <p:cNvPr id="27" name="Group 1096"/>
            <p:cNvGrpSpPr/>
            <p:nvPr userDrawn="1"/>
          </p:nvGrpSpPr>
          <p:grpSpPr>
            <a:xfrm>
              <a:off x="5897359" y="3110193"/>
              <a:ext cx="400036" cy="400036"/>
              <a:chOff x="0" y="0"/>
              <a:chExt cx="800070" cy="800070"/>
            </a:xfrm>
          </p:grpSpPr>
          <p:sp>
            <p:nvSpPr>
              <p:cNvPr id="28" name="Shape 1094"/>
              <p:cNvSpPr/>
              <p:nvPr/>
            </p:nvSpPr>
            <p:spPr>
              <a:xfrm>
                <a:off x="0" y="0"/>
                <a:ext cx="800071" cy="8000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9050" tIns="19050" rIns="19050" bIns="19050" numCol="1" anchor="ctr">
                <a:noAutofit/>
              </a:bodyPr>
              <a:lstStyle/>
              <a:p>
                <a:pPr lvl="0"/>
                <a:endParaRPr sz="1750"/>
              </a:p>
            </p:txBody>
          </p:sp>
          <p:sp>
            <p:nvSpPr>
              <p:cNvPr id="29" name="Shape 1095"/>
              <p:cNvSpPr/>
              <p:nvPr/>
            </p:nvSpPr>
            <p:spPr>
              <a:xfrm rot="5400000">
                <a:off x="200348" y="237143"/>
                <a:ext cx="399373" cy="3324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36" extrusionOk="0">
                    <a:moveTo>
                      <a:pt x="21327" y="11618"/>
                    </a:moveTo>
                    <a:lnTo>
                      <a:pt x="21327" y="11618"/>
                    </a:lnTo>
                    <a:lnTo>
                      <a:pt x="21327" y="11291"/>
                    </a:lnTo>
                    <a:lnTo>
                      <a:pt x="21327" y="11291"/>
                    </a:lnTo>
                    <a:lnTo>
                      <a:pt x="21327" y="11291"/>
                    </a:lnTo>
                    <a:cubicBezTo>
                      <a:pt x="21600" y="11291"/>
                      <a:pt x="21600" y="11291"/>
                      <a:pt x="21600" y="11291"/>
                    </a:cubicBezTo>
                    <a:cubicBezTo>
                      <a:pt x="21600" y="10963"/>
                      <a:pt x="21600" y="10963"/>
                      <a:pt x="21600" y="10963"/>
                    </a:cubicBezTo>
                    <a:lnTo>
                      <a:pt x="21600" y="10963"/>
                    </a:lnTo>
                    <a:lnTo>
                      <a:pt x="21600" y="10636"/>
                    </a:lnTo>
                    <a:lnTo>
                      <a:pt x="21600" y="10636"/>
                    </a:lnTo>
                    <a:lnTo>
                      <a:pt x="21600" y="10636"/>
                    </a:lnTo>
                    <a:cubicBezTo>
                      <a:pt x="21600" y="10309"/>
                      <a:pt x="21600" y="10309"/>
                      <a:pt x="21600" y="10309"/>
                    </a:cubicBezTo>
                    <a:lnTo>
                      <a:pt x="21600" y="10309"/>
                    </a:lnTo>
                    <a:lnTo>
                      <a:pt x="21600" y="9981"/>
                    </a:lnTo>
                    <a:cubicBezTo>
                      <a:pt x="21600" y="9981"/>
                      <a:pt x="21600" y="9981"/>
                      <a:pt x="21327" y="9981"/>
                    </a:cubicBezTo>
                    <a:lnTo>
                      <a:pt x="21327" y="9981"/>
                    </a:lnTo>
                    <a:cubicBezTo>
                      <a:pt x="21327" y="9981"/>
                      <a:pt x="21327" y="9981"/>
                      <a:pt x="21327" y="9654"/>
                    </a:cubicBezTo>
                    <a:lnTo>
                      <a:pt x="21327" y="9654"/>
                    </a:lnTo>
                    <a:lnTo>
                      <a:pt x="21327" y="9654"/>
                    </a:lnTo>
                    <a:lnTo>
                      <a:pt x="21327" y="9327"/>
                    </a:lnTo>
                    <a:lnTo>
                      <a:pt x="21053" y="9327"/>
                    </a:lnTo>
                    <a:lnTo>
                      <a:pt x="21053" y="9327"/>
                    </a:lnTo>
                    <a:cubicBezTo>
                      <a:pt x="13671" y="491"/>
                      <a:pt x="13671" y="491"/>
                      <a:pt x="13671" y="491"/>
                    </a:cubicBezTo>
                    <a:cubicBezTo>
                      <a:pt x="13124" y="-164"/>
                      <a:pt x="12030" y="-164"/>
                      <a:pt x="11484" y="491"/>
                    </a:cubicBezTo>
                    <a:cubicBezTo>
                      <a:pt x="10937" y="1145"/>
                      <a:pt x="10937" y="2454"/>
                      <a:pt x="11484" y="3109"/>
                    </a:cubicBezTo>
                    <a:cubicBezTo>
                      <a:pt x="16132" y="8672"/>
                      <a:pt x="16132" y="8672"/>
                      <a:pt x="16132" y="8672"/>
                    </a:cubicBezTo>
                    <a:cubicBezTo>
                      <a:pt x="1641" y="8672"/>
                      <a:pt x="1641" y="8672"/>
                      <a:pt x="1641" y="8672"/>
                    </a:cubicBezTo>
                    <a:cubicBezTo>
                      <a:pt x="1094" y="8672"/>
                      <a:pt x="547" y="9000"/>
                      <a:pt x="273" y="9654"/>
                    </a:cubicBezTo>
                    <a:cubicBezTo>
                      <a:pt x="0" y="9981"/>
                      <a:pt x="0" y="10309"/>
                      <a:pt x="0" y="10636"/>
                    </a:cubicBezTo>
                    <a:cubicBezTo>
                      <a:pt x="0" y="11291"/>
                      <a:pt x="273" y="11618"/>
                      <a:pt x="547" y="11945"/>
                    </a:cubicBezTo>
                    <a:cubicBezTo>
                      <a:pt x="820" y="12272"/>
                      <a:pt x="1094" y="12600"/>
                      <a:pt x="1641" y="12600"/>
                    </a:cubicBezTo>
                    <a:lnTo>
                      <a:pt x="1641" y="12600"/>
                    </a:lnTo>
                    <a:cubicBezTo>
                      <a:pt x="16132" y="12600"/>
                      <a:pt x="16132" y="12600"/>
                      <a:pt x="16132" y="12600"/>
                    </a:cubicBezTo>
                    <a:cubicBezTo>
                      <a:pt x="11484" y="18163"/>
                      <a:pt x="11484" y="18163"/>
                      <a:pt x="11484" y="18163"/>
                    </a:cubicBezTo>
                    <a:cubicBezTo>
                      <a:pt x="10937" y="18818"/>
                      <a:pt x="10937" y="20127"/>
                      <a:pt x="11484" y="20781"/>
                    </a:cubicBezTo>
                    <a:cubicBezTo>
                      <a:pt x="11757" y="21109"/>
                      <a:pt x="12304" y="21436"/>
                      <a:pt x="12577" y="21436"/>
                    </a:cubicBezTo>
                    <a:cubicBezTo>
                      <a:pt x="13124" y="21436"/>
                      <a:pt x="13397" y="21109"/>
                      <a:pt x="13671" y="20781"/>
                    </a:cubicBezTo>
                    <a:cubicBezTo>
                      <a:pt x="21053" y="11945"/>
                      <a:pt x="21053" y="11945"/>
                      <a:pt x="21053" y="11945"/>
                    </a:cubicBezTo>
                    <a:lnTo>
                      <a:pt x="21053" y="11945"/>
                    </a:lnTo>
                    <a:cubicBezTo>
                      <a:pt x="21053" y="11945"/>
                      <a:pt x="21327" y="11945"/>
                      <a:pt x="21327" y="11618"/>
                    </a:cubicBezTo>
                    <a:lnTo>
                      <a:pt x="21327" y="11618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  <a:endParaRPr sz="1750"/>
              </a:p>
            </p:txBody>
          </p:sp>
        </p:grpSp>
      </p:grpSp>
      <p:sp>
        <p:nvSpPr>
          <p:cNvPr id="61" name="Text Placeholder 5"/>
          <p:cNvSpPr>
            <a:spLocks noGrp="1"/>
          </p:cNvSpPr>
          <p:nvPr userDrawn="1">
            <p:ph type="body" sz="quarter" idx="25"/>
          </p:nvPr>
        </p:nvSpPr>
        <p:spPr>
          <a:xfrm>
            <a:off x="5755643" y="2341189"/>
            <a:ext cx="1271212" cy="271496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62" name="Text Placeholder 5"/>
          <p:cNvSpPr>
            <a:spLocks noGrp="1"/>
          </p:cNvSpPr>
          <p:nvPr userDrawn="1">
            <p:ph type="body" sz="quarter" idx="26"/>
          </p:nvPr>
        </p:nvSpPr>
        <p:spPr>
          <a:xfrm>
            <a:off x="5461771" y="2853999"/>
            <a:ext cx="1271212" cy="271496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9251716" y="4297200"/>
            <a:ext cx="671822" cy="408745"/>
          </a:xfrm>
        </p:spPr>
        <p:txBody>
          <a:bodyPr lIns="0" tIns="0" rIns="0" bIns="0" anchor="ctr">
            <a:normAutofit/>
          </a:bodyPr>
          <a:lstStyle>
            <a:lvl1pPr marL="0" indent="0" algn="r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  <a:endParaRPr lang="en-GB" dirty="0"/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669923" y="4828353"/>
            <a:ext cx="671822" cy="408745"/>
          </a:xfrm>
        </p:spPr>
        <p:txBody>
          <a:bodyPr lIns="0" tIns="0" rIns="0" bIns="0" anchor="ctr">
            <a:normAutofit/>
          </a:bodyPr>
          <a:lstStyle>
            <a:lvl1pPr marL="0" indent="0" algn="r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  <a:endParaRPr lang="en-GB" dirty="0"/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33"/>
          </p:nvPr>
        </p:nvSpPr>
        <p:spPr>
          <a:xfrm>
            <a:off x="8754348" y="5356115"/>
            <a:ext cx="671822" cy="408745"/>
          </a:xfrm>
        </p:spPr>
        <p:txBody>
          <a:bodyPr lIns="0" tIns="0" rIns="0" bIns="0" anchor="ctr">
            <a:normAutofit/>
          </a:bodyPr>
          <a:lstStyle>
            <a:lvl1pPr marL="0" indent="0" algn="r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  <a:endParaRPr lang="en-GB" dirty="0"/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4"/>
          </p:nvPr>
        </p:nvSpPr>
        <p:spPr>
          <a:xfrm>
            <a:off x="2475346" y="3766121"/>
            <a:ext cx="671822" cy="408745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  <a:endParaRPr lang="en-GB" dirty="0"/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5"/>
          </p:nvPr>
        </p:nvSpPr>
        <p:spPr>
          <a:xfrm>
            <a:off x="3651412" y="4297200"/>
            <a:ext cx="671822" cy="408745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  <a:endParaRPr lang="en-GB" dirty="0"/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6"/>
          </p:nvPr>
        </p:nvSpPr>
        <p:spPr>
          <a:xfrm>
            <a:off x="2271832" y="4839435"/>
            <a:ext cx="671822" cy="408745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  <a:endParaRPr lang="en-GB" dirty="0"/>
          </a:p>
        </p:txBody>
      </p:sp>
      <p:sp>
        <p:nvSpPr>
          <p:cNvPr id="73" name="Text Placeholder 4"/>
          <p:cNvSpPr>
            <a:spLocks noGrp="1"/>
          </p:cNvSpPr>
          <p:nvPr>
            <p:ph type="body" sz="quarter" idx="37"/>
          </p:nvPr>
        </p:nvSpPr>
        <p:spPr>
          <a:xfrm>
            <a:off x="3017609" y="5371696"/>
            <a:ext cx="671822" cy="408745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  <a:endParaRPr lang="en-GB" dirty="0"/>
          </a:p>
        </p:txBody>
      </p:sp>
      <p:sp>
        <p:nvSpPr>
          <p:cNvPr id="57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7398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000"/>
                            </p:stCondLst>
                            <p:childTnLst>
                              <p:par>
                                <p:cTn id="10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3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8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1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600"/>
                            </p:stCondLst>
                            <p:childTnLst>
                              <p:par>
                                <p:cTn id="1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9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40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67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7200"/>
                            </p:stCondLst>
                            <p:childTnLst>
                              <p:par>
                                <p:cTn id="1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1" dur="3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75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800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83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800"/>
                            </p:stCondLst>
                            <p:childTnLst>
                              <p:par>
                                <p:cTn id="1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91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9600"/>
                            </p:stCondLst>
                            <p:childTnLst>
                              <p:par>
                                <p:cTn id="1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9900"/>
                            </p:stCondLst>
                            <p:childTnLst>
                              <p:par>
                                <p:cTn id="1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5" grpId="0" animBg="1"/>
      <p:bldP spid="37" grpId="0" animBg="1"/>
      <p:bldP spid="38" grpId="0" animBg="1"/>
      <p:bldP spid="40" grpId="0" animBg="1"/>
      <p:bldP spid="41" grpId="0" animBg="1"/>
      <p:bldP spid="43" grpId="0" animBg="1"/>
      <p:bldP spid="44" grpId="0" animBg="1"/>
      <p:bldP spid="46" grpId="0" animBg="1"/>
      <p:bldP spid="47" grpId="0" animBg="1"/>
      <p:bldP spid="49" grpId="0" animBg="1"/>
      <p:bldP spid="50" grpId="0" animBg="1"/>
      <p:bldP spid="52" grpId="0" animBg="1"/>
      <p:bldP spid="53" grpId="0" animBg="1"/>
      <p:bldP spid="55" grpId="0" animBg="1"/>
      <p:bldP spid="56" grpId="0" animBg="1"/>
      <p:bldP spid="58" grpId="0" animBg="1"/>
      <p:bldP spid="6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animBg="1"/>
      <p:bldP spid="60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2819400" y="1657351"/>
            <a:ext cx="2019300" cy="4216400"/>
          </a:xfr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076825" y="1657351"/>
            <a:ext cx="2028825" cy="4216400"/>
          </a:xfr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7362825" y="1657351"/>
            <a:ext cx="2028826" cy="4216400"/>
          </a:xfr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6567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240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6567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8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1531688" y="1675535"/>
            <a:ext cx="4065588" cy="2334490"/>
          </a:xfr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841502" y="1675533"/>
            <a:ext cx="2271600" cy="4086000"/>
          </a:xfr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0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8371119" y="1675535"/>
            <a:ext cx="2271600" cy="4086000"/>
          </a:xfr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1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1524000" y="4243386"/>
            <a:ext cx="1914525" cy="1518147"/>
          </a:xfr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2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3682751" y="4243387"/>
            <a:ext cx="1914525" cy="1518147"/>
          </a:xfr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9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990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animBg="1"/>
      <p:bldP spid="19" grpId="0" animBg="1"/>
      <p:bldP spid="20" grpId="0" animBg="1"/>
      <p:bldP spid="21" grpId="0" animBg="1"/>
      <p:bldP spid="22" grpId="0" animBg="1"/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2781300" y="1671638"/>
            <a:ext cx="4356100" cy="4094701"/>
          </a:xfr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7392065" y="1671402"/>
            <a:ext cx="2008800" cy="1195200"/>
          </a:xfr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7390723" y="3131793"/>
            <a:ext cx="2008800" cy="1195200"/>
          </a:xfr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7390723" y="4572334"/>
            <a:ext cx="2008800" cy="1195200"/>
          </a:xfr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6567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8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5395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6567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5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2733675" y="1638301"/>
            <a:ext cx="6731000" cy="236537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6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2743200" y="4250531"/>
            <a:ext cx="2069306" cy="154781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5064919" y="4255294"/>
            <a:ext cx="2081211" cy="1543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7391401" y="4250532"/>
            <a:ext cx="2081212" cy="154781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8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211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6" grpId="0" animBg="1"/>
      <p:bldP spid="17" grpId="0" animBg="1"/>
      <p:bldP spid="18" grpId="0" animBg="1"/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6567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2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1061572" y="1892428"/>
            <a:ext cx="1839912" cy="172657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8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118929" y="1892427"/>
            <a:ext cx="1839912" cy="172657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9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5176287" y="1892427"/>
            <a:ext cx="1839912" cy="172657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30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7233644" y="1892426"/>
            <a:ext cx="1839912" cy="172657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31" name="Picture Placeholder 16"/>
          <p:cNvSpPr>
            <a:spLocks noGrp="1"/>
          </p:cNvSpPr>
          <p:nvPr>
            <p:ph type="pic" sz="quarter" idx="16"/>
          </p:nvPr>
        </p:nvSpPr>
        <p:spPr>
          <a:xfrm>
            <a:off x="1061330" y="3845512"/>
            <a:ext cx="1839912" cy="172657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32" name="Picture Placeholder 16"/>
          <p:cNvSpPr>
            <a:spLocks noGrp="1"/>
          </p:cNvSpPr>
          <p:nvPr>
            <p:ph type="pic" sz="quarter" idx="17"/>
          </p:nvPr>
        </p:nvSpPr>
        <p:spPr>
          <a:xfrm>
            <a:off x="3118687" y="3845511"/>
            <a:ext cx="1839912" cy="172657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33" name="Picture Placeholder 16"/>
          <p:cNvSpPr>
            <a:spLocks noGrp="1"/>
          </p:cNvSpPr>
          <p:nvPr>
            <p:ph type="pic" sz="quarter" idx="18"/>
          </p:nvPr>
        </p:nvSpPr>
        <p:spPr>
          <a:xfrm>
            <a:off x="5176045" y="3845511"/>
            <a:ext cx="1839912" cy="172657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34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7233402" y="3845510"/>
            <a:ext cx="1839912" cy="172657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35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9290031" y="1892426"/>
            <a:ext cx="1839912" cy="172657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36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9289789" y="3845510"/>
            <a:ext cx="1839912" cy="172657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4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401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1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4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9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2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7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6232368" y="3905069"/>
            <a:ext cx="3184525" cy="1908713"/>
          </a:xfr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2787652" y="1734770"/>
            <a:ext cx="3184525" cy="1908713"/>
          </a:xfr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232524" y="1734401"/>
            <a:ext cx="3184525" cy="1908713"/>
          </a:xfr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87496" y="3905438"/>
            <a:ext cx="3184525" cy="1908713"/>
          </a:xfr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6567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8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790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1" grpId="0" animBg="1"/>
      <p:bldP spid="13" grpId="0" animBg="1"/>
      <p:bldP spid="14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84755"/>
            <a:ext cx="9144000" cy="1245108"/>
          </a:xfrm>
        </p:spPr>
        <p:txBody>
          <a:bodyPr lIns="0" tIns="0" rIns="0" bIns="0" anchor="ctr">
            <a:noAutofit/>
          </a:bodyPr>
          <a:lstStyle>
            <a:lvl1pPr algn="ctr">
              <a:defRPr sz="9000">
                <a:solidFill>
                  <a:schemeClr val="accent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66796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812381" y="5243616"/>
            <a:ext cx="4567238" cy="4087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Content Heading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5943600"/>
            <a:ext cx="12192000" cy="776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8257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6567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47460" y="2334585"/>
            <a:ext cx="2283619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653808" y="2815566"/>
            <a:ext cx="2315191" cy="71854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graphicFrame>
        <p:nvGraphicFramePr>
          <p:cNvPr id="7" name="Chart 921"/>
          <p:cNvGraphicFramePr/>
          <p:nvPr userDrawn="1">
            <p:extLst>
              <p:ext uri="{D42A27DB-BD31-4B8C-83A1-F6EECF244321}">
                <p14:modId xmlns:p14="http://schemas.microsoft.com/office/powerpoint/2010/main" val="2038225136"/>
              </p:ext>
            </p:extLst>
          </p:nvPr>
        </p:nvGraphicFramePr>
        <p:xfrm>
          <a:off x="1304102" y="1604999"/>
          <a:ext cx="1981854" cy="1981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Shape 927"/>
          <p:cNvSpPr/>
          <p:nvPr userDrawn="1"/>
        </p:nvSpPr>
        <p:spPr>
          <a:xfrm>
            <a:off x="3591851" y="1823951"/>
            <a:ext cx="1533596" cy="37942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graphicFrame>
        <p:nvGraphicFramePr>
          <p:cNvPr id="15" name="Chart 929"/>
          <p:cNvGraphicFramePr/>
          <p:nvPr userDrawn="1">
            <p:extLst>
              <p:ext uri="{D42A27DB-BD31-4B8C-83A1-F6EECF244321}">
                <p14:modId xmlns:p14="http://schemas.microsoft.com/office/powerpoint/2010/main" val="1501473363"/>
              </p:ext>
            </p:extLst>
          </p:nvPr>
        </p:nvGraphicFramePr>
        <p:xfrm>
          <a:off x="6309514" y="1604999"/>
          <a:ext cx="1981854" cy="1981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Shape 931"/>
          <p:cNvSpPr/>
          <p:nvPr/>
        </p:nvSpPr>
        <p:spPr>
          <a:xfrm>
            <a:off x="6428203" y="1722124"/>
            <a:ext cx="1747539" cy="1747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8" y="0"/>
                </a:moveTo>
                <a:cubicBezTo>
                  <a:pt x="7320" y="0"/>
                  <a:pt x="4803" y="1055"/>
                  <a:pt x="2882" y="3164"/>
                </a:cubicBezTo>
                <a:cubicBezTo>
                  <a:pt x="-961" y="7381"/>
                  <a:pt x="-961" y="14219"/>
                  <a:pt x="2882" y="18436"/>
                </a:cubicBezTo>
                <a:cubicBezTo>
                  <a:pt x="4803" y="20545"/>
                  <a:pt x="7320" y="21600"/>
                  <a:pt x="9838" y="21600"/>
                </a:cubicBezTo>
                <a:cubicBezTo>
                  <a:pt x="12356" y="21600"/>
                  <a:pt x="14875" y="20545"/>
                  <a:pt x="16796" y="18436"/>
                </a:cubicBezTo>
                <a:cubicBezTo>
                  <a:pt x="20639" y="14219"/>
                  <a:pt x="20639" y="7381"/>
                  <a:pt x="16796" y="3164"/>
                </a:cubicBezTo>
                <a:cubicBezTo>
                  <a:pt x="14875" y="1055"/>
                  <a:pt x="12356" y="0"/>
                  <a:pt x="9838" y="0"/>
                </a:cubicBezTo>
                <a:close/>
              </a:path>
            </a:pathLst>
          </a:custGeom>
          <a:ln w="25400" cap="flat">
            <a:noFill/>
            <a:prstDash val="solid"/>
            <a:miter lim="400000"/>
          </a:ln>
        </p:spPr>
        <p:txBody>
          <a:bodyPr/>
          <a:lstStyle/>
          <a:p>
            <a:pPr lvl="0"/>
            <a:endParaRPr sz="1750"/>
          </a:p>
        </p:txBody>
      </p:sp>
      <p:sp>
        <p:nvSpPr>
          <p:cNvPr id="21" name="Shape 935"/>
          <p:cNvSpPr/>
          <p:nvPr userDrawn="1"/>
        </p:nvSpPr>
        <p:spPr>
          <a:xfrm>
            <a:off x="8597263" y="1823951"/>
            <a:ext cx="1533596" cy="37942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graphicFrame>
        <p:nvGraphicFramePr>
          <p:cNvPr id="23" name="Chart 937"/>
          <p:cNvGraphicFramePr/>
          <p:nvPr userDrawn="1">
            <p:extLst>
              <p:ext uri="{D42A27DB-BD31-4B8C-83A1-F6EECF244321}">
                <p14:modId xmlns:p14="http://schemas.microsoft.com/office/powerpoint/2010/main" val="1599980151"/>
              </p:ext>
            </p:extLst>
          </p:nvPr>
        </p:nvGraphicFramePr>
        <p:xfrm>
          <a:off x="1304102" y="3837221"/>
          <a:ext cx="1981854" cy="1981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Shape 939"/>
          <p:cNvSpPr/>
          <p:nvPr/>
        </p:nvSpPr>
        <p:spPr>
          <a:xfrm>
            <a:off x="1422791" y="3954346"/>
            <a:ext cx="1747540" cy="1747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8" y="0"/>
                </a:moveTo>
                <a:cubicBezTo>
                  <a:pt x="7320" y="0"/>
                  <a:pt x="4803" y="1055"/>
                  <a:pt x="2882" y="3164"/>
                </a:cubicBezTo>
                <a:cubicBezTo>
                  <a:pt x="-961" y="7381"/>
                  <a:pt x="-961" y="14219"/>
                  <a:pt x="2882" y="18436"/>
                </a:cubicBezTo>
                <a:cubicBezTo>
                  <a:pt x="4803" y="20545"/>
                  <a:pt x="7320" y="21600"/>
                  <a:pt x="9838" y="21600"/>
                </a:cubicBezTo>
                <a:cubicBezTo>
                  <a:pt x="12356" y="21600"/>
                  <a:pt x="14875" y="20545"/>
                  <a:pt x="16796" y="18436"/>
                </a:cubicBezTo>
                <a:cubicBezTo>
                  <a:pt x="20639" y="14219"/>
                  <a:pt x="20639" y="7381"/>
                  <a:pt x="16796" y="3164"/>
                </a:cubicBezTo>
                <a:cubicBezTo>
                  <a:pt x="14875" y="1055"/>
                  <a:pt x="12356" y="0"/>
                  <a:pt x="9838" y="0"/>
                </a:cubicBezTo>
                <a:close/>
              </a:path>
            </a:pathLst>
          </a:custGeom>
          <a:ln w="25400" cap="flat">
            <a:noFill/>
            <a:prstDash val="solid"/>
            <a:miter lim="400000"/>
          </a:ln>
        </p:spPr>
        <p:txBody>
          <a:bodyPr/>
          <a:lstStyle/>
          <a:p>
            <a:pPr lvl="0"/>
            <a:endParaRPr sz="1750"/>
          </a:p>
        </p:txBody>
      </p:sp>
      <p:sp>
        <p:nvSpPr>
          <p:cNvPr id="29" name="Shape 943"/>
          <p:cNvSpPr/>
          <p:nvPr userDrawn="1"/>
        </p:nvSpPr>
        <p:spPr>
          <a:xfrm>
            <a:off x="3591851" y="4056174"/>
            <a:ext cx="1533596" cy="37942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graphicFrame>
        <p:nvGraphicFramePr>
          <p:cNvPr id="31" name="Chart 945"/>
          <p:cNvGraphicFramePr/>
          <p:nvPr userDrawn="1">
            <p:extLst>
              <p:ext uri="{D42A27DB-BD31-4B8C-83A1-F6EECF244321}">
                <p14:modId xmlns:p14="http://schemas.microsoft.com/office/powerpoint/2010/main" val="2484379658"/>
              </p:ext>
            </p:extLst>
          </p:nvPr>
        </p:nvGraphicFramePr>
        <p:xfrm>
          <a:off x="6309514" y="3837221"/>
          <a:ext cx="1981854" cy="1981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4" name="Shape 947"/>
          <p:cNvSpPr/>
          <p:nvPr/>
        </p:nvSpPr>
        <p:spPr>
          <a:xfrm>
            <a:off x="6428203" y="3954346"/>
            <a:ext cx="1747539" cy="1747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8" y="0"/>
                </a:moveTo>
                <a:cubicBezTo>
                  <a:pt x="7320" y="0"/>
                  <a:pt x="4803" y="1055"/>
                  <a:pt x="2882" y="3164"/>
                </a:cubicBezTo>
                <a:cubicBezTo>
                  <a:pt x="-961" y="7381"/>
                  <a:pt x="-961" y="14219"/>
                  <a:pt x="2882" y="18436"/>
                </a:cubicBezTo>
                <a:cubicBezTo>
                  <a:pt x="4803" y="20545"/>
                  <a:pt x="7320" y="21600"/>
                  <a:pt x="9838" y="21600"/>
                </a:cubicBezTo>
                <a:cubicBezTo>
                  <a:pt x="12356" y="21600"/>
                  <a:pt x="14875" y="20545"/>
                  <a:pt x="16796" y="18436"/>
                </a:cubicBezTo>
                <a:cubicBezTo>
                  <a:pt x="20639" y="14219"/>
                  <a:pt x="20639" y="7381"/>
                  <a:pt x="16796" y="3164"/>
                </a:cubicBezTo>
                <a:cubicBezTo>
                  <a:pt x="14875" y="1055"/>
                  <a:pt x="12356" y="0"/>
                  <a:pt x="9838" y="0"/>
                </a:cubicBezTo>
                <a:close/>
              </a:path>
            </a:pathLst>
          </a:custGeom>
          <a:ln w="25400" cap="flat">
            <a:noFill/>
            <a:prstDash val="solid"/>
            <a:miter lim="400000"/>
          </a:ln>
        </p:spPr>
        <p:txBody>
          <a:bodyPr/>
          <a:lstStyle/>
          <a:p>
            <a:pPr lvl="0"/>
            <a:endParaRPr sz="1750"/>
          </a:p>
        </p:txBody>
      </p:sp>
      <p:sp>
        <p:nvSpPr>
          <p:cNvPr id="37" name="Shape 951"/>
          <p:cNvSpPr/>
          <p:nvPr userDrawn="1"/>
        </p:nvSpPr>
        <p:spPr>
          <a:xfrm>
            <a:off x="8597263" y="4056174"/>
            <a:ext cx="1533596" cy="37942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3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647459" y="4566933"/>
            <a:ext cx="2283619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</a:t>
            </a:r>
            <a:endParaRPr lang="en-GB" dirty="0"/>
          </a:p>
        </p:txBody>
      </p:sp>
      <p:sp>
        <p:nvSpPr>
          <p:cNvPr id="40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3641671" y="5051302"/>
            <a:ext cx="2315191" cy="71854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1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8637163" y="2334585"/>
            <a:ext cx="2283619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</a:t>
            </a:r>
            <a:endParaRPr lang="en-GB" dirty="0"/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643511" y="2815566"/>
            <a:ext cx="2315191" cy="71854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3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8637162" y="4552645"/>
            <a:ext cx="2283619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</a:t>
            </a:r>
            <a:endParaRPr lang="en-GB" dirty="0"/>
          </a:p>
        </p:txBody>
      </p:sp>
      <p:sp>
        <p:nvSpPr>
          <p:cNvPr id="44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8631374" y="5051302"/>
            <a:ext cx="2315191" cy="71854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5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3633420" y="1893546"/>
            <a:ext cx="1450458" cy="240234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1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46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8638832" y="1893546"/>
            <a:ext cx="1450458" cy="240234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1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47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8638832" y="4125769"/>
            <a:ext cx="1450458" cy="240234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1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48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3633420" y="4125769"/>
            <a:ext cx="1450458" cy="240234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1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49" name="Picture Placeholder 48"/>
          <p:cNvSpPr>
            <a:spLocks noGrp="1"/>
          </p:cNvSpPr>
          <p:nvPr>
            <p:ph type="pic" sz="quarter" idx="22"/>
          </p:nvPr>
        </p:nvSpPr>
        <p:spPr>
          <a:xfrm>
            <a:off x="1411338" y="3954346"/>
            <a:ext cx="1749600" cy="1749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50" name="Picture Placeholder 48"/>
          <p:cNvSpPr>
            <a:spLocks noGrp="1"/>
          </p:cNvSpPr>
          <p:nvPr>
            <p:ph type="pic" sz="quarter" idx="23"/>
          </p:nvPr>
        </p:nvSpPr>
        <p:spPr>
          <a:xfrm>
            <a:off x="1420229" y="1721126"/>
            <a:ext cx="1749600" cy="17496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51" name="Picture Placeholder 48"/>
          <p:cNvSpPr>
            <a:spLocks noGrp="1"/>
          </p:cNvSpPr>
          <p:nvPr>
            <p:ph type="pic" sz="quarter" idx="24"/>
          </p:nvPr>
        </p:nvSpPr>
        <p:spPr>
          <a:xfrm>
            <a:off x="6412494" y="3952387"/>
            <a:ext cx="1749600" cy="1749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52" name="Picture Placeholder 48"/>
          <p:cNvSpPr>
            <a:spLocks noGrp="1"/>
          </p:cNvSpPr>
          <p:nvPr>
            <p:ph type="pic" sz="quarter" idx="25"/>
          </p:nvPr>
        </p:nvSpPr>
        <p:spPr>
          <a:xfrm>
            <a:off x="6427965" y="1720004"/>
            <a:ext cx="1749600" cy="1749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32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899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5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Graphic spid="7" grpId="0">
        <p:bldAsOne/>
      </p:bldGraphic>
      <p:bldP spid="13" grpId="0" animBg="1"/>
      <p:bldGraphic spid="15" grpId="0">
        <p:bldAsOne/>
      </p:bldGraphic>
      <p:bldP spid="21" grpId="0" animBg="1"/>
      <p:bldGraphic spid="23" grpId="0">
        <p:bldAsOne/>
      </p:bldGraphic>
      <p:bldP spid="29" grpId="0" animBg="1"/>
      <p:bldGraphic spid="31" grpId="0">
        <p:bldAsOne/>
      </p:bldGraphic>
      <p:bldP spid="37" grpId="0" animBg="1"/>
      <p:bldP spid="3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animBg="1"/>
      <p:bldP spid="50" grpId="0" animBg="1"/>
      <p:bldP spid="51" grpId="0" animBg="1"/>
      <p:bldP spid="52" grpId="0" animBg="1"/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/>
          <p:cNvSpPr/>
          <p:nvPr userDrawn="1"/>
        </p:nvSpPr>
        <p:spPr>
          <a:xfrm>
            <a:off x="0" y="6052457"/>
            <a:ext cx="12192000" cy="580455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Shape 855"/>
          <p:cNvSpPr/>
          <p:nvPr userDrawn="1"/>
        </p:nvSpPr>
        <p:spPr>
          <a:xfrm>
            <a:off x="5294877" y="225089"/>
            <a:ext cx="1602375" cy="1602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17" name="Shape 857"/>
          <p:cNvSpPr/>
          <p:nvPr userDrawn="1"/>
        </p:nvSpPr>
        <p:spPr>
          <a:xfrm>
            <a:off x="487662" y="1827039"/>
            <a:ext cx="1602375" cy="1602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22" name="Shape 862"/>
          <p:cNvSpPr/>
          <p:nvPr userDrawn="1"/>
        </p:nvSpPr>
        <p:spPr>
          <a:xfrm>
            <a:off x="3692472" y="1827039"/>
            <a:ext cx="1602375" cy="1602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30" name="Shape 870"/>
          <p:cNvSpPr/>
          <p:nvPr userDrawn="1"/>
        </p:nvSpPr>
        <p:spPr>
          <a:xfrm>
            <a:off x="6897154" y="1827039"/>
            <a:ext cx="1602375" cy="1602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32" name="Shape 872"/>
          <p:cNvSpPr/>
          <p:nvPr userDrawn="1"/>
        </p:nvSpPr>
        <p:spPr>
          <a:xfrm>
            <a:off x="8499559" y="225089"/>
            <a:ext cx="1602375" cy="1602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45" name="Shape 885"/>
          <p:cNvSpPr/>
          <p:nvPr userDrawn="1"/>
        </p:nvSpPr>
        <p:spPr>
          <a:xfrm>
            <a:off x="5294877" y="3428586"/>
            <a:ext cx="1602375" cy="1602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47" name="Shape 887"/>
          <p:cNvSpPr/>
          <p:nvPr userDrawn="1"/>
        </p:nvSpPr>
        <p:spPr>
          <a:xfrm>
            <a:off x="487662" y="5030537"/>
            <a:ext cx="1602375" cy="1602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52" name="Shape 892"/>
          <p:cNvSpPr/>
          <p:nvPr userDrawn="1"/>
        </p:nvSpPr>
        <p:spPr>
          <a:xfrm>
            <a:off x="3692472" y="5030537"/>
            <a:ext cx="1602375" cy="1602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60" name="Shape 900"/>
          <p:cNvSpPr/>
          <p:nvPr userDrawn="1"/>
        </p:nvSpPr>
        <p:spPr>
          <a:xfrm>
            <a:off x="6897154" y="5030537"/>
            <a:ext cx="1602375" cy="1602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62" name="Shape 902"/>
          <p:cNvSpPr/>
          <p:nvPr userDrawn="1"/>
        </p:nvSpPr>
        <p:spPr>
          <a:xfrm>
            <a:off x="8499559" y="3428586"/>
            <a:ext cx="1602375" cy="1602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70" name="Shape 910"/>
          <p:cNvSpPr/>
          <p:nvPr userDrawn="1"/>
        </p:nvSpPr>
        <p:spPr>
          <a:xfrm>
            <a:off x="10101964" y="1827039"/>
            <a:ext cx="1602375" cy="1602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75" name="Shape 915"/>
          <p:cNvSpPr/>
          <p:nvPr userDrawn="1"/>
        </p:nvSpPr>
        <p:spPr>
          <a:xfrm>
            <a:off x="10101964" y="5030537"/>
            <a:ext cx="1602375" cy="1602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77" name="Picture Placeholder 76"/>
          <p:cNvSpPr>
            <a:spLocks noGrp="1"/>
          </p:cNvSpPr>
          <p:nvPr>
            <p:ph type="pic" sz="quarter" idx="12"/>
          </p:nvPr>
        </p:nvSpPr>
        <p:spPr>
          <a:xfrm>
            <a:off x="556246" y="297974"/>
            <a:ext cx="1465200" cy="1465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81" name="Picture Placeholder 76"/>
          <p:cNvSpPr>
            <a:spLocks noGrp="1"/>
          </p:cNvSpPr>
          <p:nvPr>
            <p:ph type="pic" sz="quarter" idx="14"/>
          </p:nvPr>
        </p:nvSpPr>
        <p:spPr>
          <a:xfrm>
            <a:off x="5363463" y="293676"/>
            <a:ext cx="1465200" cy="1465200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82" name="Picture Placeholder 76"/>
          <p:cNvSpPr>
            <a:spLocks noGrp="1"/>
          </p:cNvSpPr>
          <p:nvPr>
            <p:ph type="pic" sz="quarter" idx="15"/>
          </p:nvPr>
        </p:nvSpPr>
        <p:spPr>
          <a:xfrm>
            <a:off x="547525" y="1894456"/>
            <a:ext cx="1465200" cy="1465200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83" name="Picture Placeholder 76"/>
          <p:cNvSpPr>
            <a:spLocks noGrp="1"/>
          </p:cNvSpPr>
          <p:nvPr>
            <p:ph type="pic" sz="quarter" idx="16"/>
          </p:nvPr>
        </p:nvSpPr>
        <p:spPr>
          <a:xfrm>
            <a:off x="3761041" y="1894456"/>
            <a:ext cx="1465200" cy="1465200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84" name="Picture Placeholder 76"/>
          <p:cNvSpPr>
            <a:spLocks noGrp="1"/>
          </p:cNvSpPr>
          <p:nvPr>
            <p:ph type="pic" sz="quarter" idx="17"/>
          </p:nvPr>
        </p:nvSpPr>
        <p:spPr>
          <a:xfrm>
            <a:off x="6965738" y="1894456"/>
            <a:ext cx="1465200" cy="1465200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86" name="Picture Placeholder 76"/>
          <p:cNvSpPr>
            <a:spLocks noGrp="1"/>
          </p:cNvSpPr>
          <p:nvPr>
            <p:ph type="pic" sz="quarter" idx="19"/>
          </p:nvPr>
        </p:nvSpPr>
        <p:spPr>
          <a:xfrm>
            <a:off x="8568144" y="293591"/>
            <a:ext cx="1465200" cy="1465200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87" name="Picture Placeholder 76"/>
          <p:cNvSpPr>
            <a:spLocks noGrp="1"/>
          </p:cNvSpPr>
          <p:nvPr>
            <p:ph type="pic" sz="quarter" idx="20"/>
          </p:nvPr>
        </p:nvSpPr>
        <p:spPr>
          <a:xfrm>
            <a:off x="8560875" y="3497224"/>
            <a:ext cx="1465200" cy="1465200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89" name="Picture Placeholder 76"/>
          <p:cNvSpPr>
            <a:spLocks noGrp="1"/>
          </p:cNvSpPr>
          <p:nvPr>
            <p:ph type="pic" sz="quarter" idx="22"/>
          </p:nvPr>
        </p:nvSpPr>
        <p:spPr>
          <a:xfrm>
            <a:off x="6962652" y="5098213"/>
            <a:ext cx="1465200" cy="1465200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90" name="Picture Placeholder 76"/>
          <p:cNvSpPr>
            <a:spLocks noGrp="1"/>
          </p:cNvSpPr>
          <p:nvPr>
            <p:ph type="pic" sz="quarter" idx="23"/>
          </p:nvPr>
        </p:nvSpPr>
        <p:spPr>
          <a:xfrm>
            <a:off x="3761041" y="5098213"/>
            <a:ext cx="1465200" cy="1465200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91" name="Picture Placeholder 76"/>
          <p:cNvSpPr>
            <a:spLocks noGrp="1"/>
          </p:cNvSpPr>
          <p:nvPr>
            <p:ph type="pic" sz="quarter" idx="24"/>
          </p:nvPr>
        </p:nvSpPr>
        <p:spPr>
          <a:xfrm>
            <a:off x="547525" y="5098213"/>
            <a:ext cx="1465200" cy="1465200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93" name="Picture Placeholder 76"/>
          <p:cNvSpPr>
            <a:spLocks noGrp="1"/>
          </p:cNvSpPr>
          <p:nvPr>
            <p:ph type="pic" sz="quarter" idx="26"/>
          </p:nvPr>
        </p:nvSpPr>
        <p:spPr>
          <a:xfrm>
            <a:off x="5351653" y="3487140"/>
            <a:ext cx="1465200" cy="1465200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94" name="Picture Placeholder 76"/>
          <p:cNvSpPr>
            <a:spLocks noGrp="1"/>
          </p:cNvSpPr>
          <p:nvPr>
            <p:ph type="pic" sz="quarter" idx="27"/>
          </p:nvPr>
        </p:nvSpPr>
        <p:spPr>
          <a:xfrm>
            <a:off x="2149802" y="1894456"/>
            <a:ext cx="1465200" cy="1465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95" name="Picture Placeholder 76"/>
          <p:cNvSpPr>
            <a:spLocks noGrp="1"/>
          </p:cNvSpPr>
          <p:nvPr>
            <p:ph type="pic" sz="quarter" idx="28"/>
          </p:nvPr>
        </p:nvSpPr>
        <p:spPr>
          <a:xfrm>
            <a:off x="3760928" y="293591"/>
            <a:ext cx="1465200" cy="1465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96" name="Picture Placeholder 76"/>
          <p:cNvSpPr>
            <a:spLocks noGrp="1"/>
          </p:cNvSpPr>
          <p:nvPr>
            <p:ph type="pic" sz="quarter" idx="29"/>
          </p:nvPr>
        </p:nvSpPr>
        <p:spPr>
          <a:xfrm>
            <a:off x="6962652" y="293591"/>
            <a:ext cx="1465200" cy="1465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97" name="Picture Placeholder 76"/>
          <p:cNvSpPr>
            <a:spLocks noGrp="1"/>
          </p:cNvSpPr>
          <p:nvPr>
            <p:ph type="pic" sz="quarter" idx="30"/>
          </p:nvPr>
        </p:nvSpPr>
        <p:spPr>
          <a:xfrm>
            <a:off x="10170519" y="292081"/>
            <a:ext cx="1465200" cy="1465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98" name="Picture Placeholder 76"/>
          <p:cNvSpPr>
            <a:spLocks noGrp="1"/>
          </p:cNvSpPr>
          <p:nvPr>
            <p:ph type="pic" sz="quarter" idx="31"/>
          </p:nvPr>
        </p:nvSpPr>
        <p:spPr>
          <a:xfrm>
            <a:off x="8560875" y="1894456"/>
            <a:ext cx="1465200" cy="1465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99" name="Picture Placeholder 76"/>
          <p:cNvSpPr>
            <a:spLocks noGrp="1"/>
          </p:cNvSpPr>
          <p:nvPr>
            <p:ph type="pic" sz="quarter" idx="32"/>
          </p:nvPr>
        </p:nvSpPr>
        <p:spPr>
          <a:xfrm>
            <a:off x="5354697" y="1894456"/>
            <a:ext cx="1465200" cy="1465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00" name="Picture Placeholder 76"/>
          <p:cNvSpPr>
            <a:spLocks noGrp="1"/>
          </p:cNvSpPr>
          <p:nvPr>
            <p:ph type="pic" sz="quarter" idx="33"/>
          </p:nvPr>
        </p:nvSpPr>
        <p:spPr>
          <a:xfrm>
            <a:off x="6973078" y="3496665"/>
            <a:ext cx="1465200" cy="1465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01" name="Picture Placeholder 76"/>
          <p:cNvSpPr>
            <a:spLocks noGrp="1"/>
          </p:cNvSpPr>
          <p:nvPr>
            <p:ph type="pic" sz="quarter" idx="34"/>
          </p:nvPr>
        </p:nvSpPr>
        <p:spPr>
          <a:xfrm>
            <a:off x="10163215" y="3496665"/>
            <a:ext cx="1465200" cy="1465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02" name="Picture Placeholder 76"/>
          <p:cNvSpPr>
            <a:spLocks noGrp="1"/>
          </p:cNvSpPr>
          <p:nvPr>
            <p:ph type="pic" sz="quarter" idx="35"/>
          </p:nvPr>
        </p:nvSpPr>
        <p:spPr>
          <a:xfrm>
            <a:off x="3760928" y="3495579"/>
            <a:ext cx="1465200" cy="1465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03" name="Picture Placeholder 76"/>
          <p:cNvSpPr>
            <a:spLocks noGrp="1"/>
          </p:cNvSpPr>
          <p:nvPr>
            <p:ph type="pic" sz="quarter" idx="36"/>
          </p:nvPr>
        </p:nvSpPr>
        <p:spPr>
          <a:xfrm>
            <a:off x="5363400" y="5098213"/>
            <a:ext cx="1465200" cy="1465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04" name="Picture Placeholder 76"/>
          <p:cNvSpPr>
            <a:spLocks noGrp="1"/>
          </p:cNvSpPr>
          <p:nvPr>
            <p:ph type="pic" sz="quarter" idx="37"/>
          </p:nvPr>
        </p:nvSpPr>
        <p:spPr>
          <a:xfrm>
            <a:off x="8568129" y="5098213"/>
            <a:ext cx="1465200" cy="1465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05" name="Picture Placeholder 76"/>
          <p:cNvSpPr>
            <a:spLocks noGrp="1"/>
          </p:cNvSpPr>
          <p:nvPr>
            <p:ph type="pic" sz="quarter" idx="38"/>
          </p:nvPr>
        </p:nvSpPr>
        <p:spPr>
          <a:xfrm>
            <a:off x="2158525" y="5098213"/>
            <a:ext cx="1465200" cy="1465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06" name="Picture Placeholder 76"/>
          <p:cNvSpPr>
            <a:spLocks noGrp="1"/>
          </p:cNvSpPr>
          <p:nvPr>
            <p:ph type="pic" sz="quarter" idx="39"/>
          </p:nvPr>
        </p:nvSpPr>
        <p:spPr>
          <a:xfrm>
            <a:off x="556231" y="3487140"/>
            <a:ext cx="1465200" cy="1465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46" name="Shape 850"/>
          <p:cNvSpPr/>
          <p:nvPr userDrawn="1"/>
        </p:nvSpPr>
        <p:spPr>
          <a:xfrm>
            <a:off x="2089937" y="224877"/>
            <a:ext cx="1602375" cy="1602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48" name="Shape 850"/>
          <p:cNvSpPr/>
          <p:nvPr userDrawn="1"/>
        </p:nvSpPr>
        <p:spPr>
          <a:xfrm>
            <a:off x="2095728" y="3429000"/>
            <a:ext cx="1602375" cy="1602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10" name="Shape 850"/>
          <p:cNvSpPr/>
          <p:nvPr userDrawn="1"/>
        </p:nvSpPr>
        <p:spPr>
          <a:xfrm>
            <a:off x="2090067" y="225089"/>
            <a:ext cx="1602375" cy="1602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40" name="Shape 880"/>
          <p:cNvSpPr/>
          <p:nvPr userDrawn="1"/>
        </p:nvSpPr>
        <p:spPr>
          <a:xfrm>
            <a:off x="2090067" y="3428586"/>
            <a:ext cx="1602375" cy="1602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78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2158654" y="293676"/>
            <a:ext cx="1465200" cy="1465200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92" name="Picture Placeholder 76"/>
          <p:cNvSpPr>
            <a:spLocks noGrp="1"/>
          </p:cNvSpPr>
          <p:nvPr>
            <p:ph type="pic" sz="quarter" idx="25"/>
          </p:nvPr>
        </p:nvSpPr>
        <p:spPr>
          <a:xfrm>
            <a:off x="2158525" y="3497224"/>
            <a:ext cx="1465200" cy="1465200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49" name="Shape 880"/>
          <p:cNvSpPr/>
          <p:nvPr userDrawn="1"/>
        </p:nvSpPr>
        <p:spPr>
          <a:xfrm>
            <a:off x="10094627" y="5029708"/>
            <a:ext cx="1602375" cy="1602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50" name="Shape 880"/>
          <p:cNvSpPr/>
          <p:nvPr userDrawn="1"/>
        </p:nvSpPr>
        <p:spPr>
          <a:xfrm>
            <a:off x="10101931" y="1822186"/>
            <a:ext cx="1602375" cy="1602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85" name="Picture Placeholder 76"/>
          <p:cNvSpPr>
            <a:spLocks noGrp="1"/>
          </p:cNvSpPr>
          <p:nvPr>
            <p:ph type="pic" sz="quarter" idx="18"/>
          </p:nvPr>
        </p:nvSpPr>
        <p:spPr>
          <a:xfrm>
            <a:off x="10170521" y="1894456"/>
            <a:ext cx="1465200" cy="1465200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88" name="Picture Placeholder 76"/>
          <p:cNvSpPr>
            <a:spLocks noGrp="1"/>
          </p:cNvSpPr>
          <p:nvPr>
            <p:ph type="pic" sz="quarter" idx="21"/>
          </p:nvPr>
        </p:nvSpPr>
        <p:spPr>
          <a:xfrm>
            <a:off x="10170521" y="5098213"/>
            <a:ext cx="1465200" cy="1465200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1870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3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3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3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3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3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3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3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3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3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3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3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3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3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3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3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3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3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3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3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3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3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3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3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200"/>
                            </p:stCondLst>
                            <p:childTnLst>
                              <p:par>
                                <p:cTn id="1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800"/>
                            </p:stCondLst>
                            <p:childTnLst>
                              <p:par>
                                <p:cTn id="1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100"/>
                            </p:stCondLst>
                            <p:childTnLst>
                              <p:par>
                                <p:cTn id="1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3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3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400"/>
                            </p:stCondLst>
                            <p:childTnLst>
                              <p:par>
                                <p:cTn id="1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700"/>
                            </p:stCondLst>
                            <p:childTnLst>
                              <p:par>
                                <p:cTn id="1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0"/>
                            </p:stCondLst>
                            <p:childTnLst>
                              <p:par>
                                <p:cTn id="1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300"/>
                            </p:stCondLst>
                            <p:childTnLst>
                              <p:par>
                                <p:cTn id="1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600"/>
                            </p:stCondLst>
                            <p:childTnLst>
                              <p:par>
                                <p:cTn id="1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3900"/>
                            </p:stCondLst>
                            <p:childTnLst>
                              <p:par>
                                <p:cTn id="2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4200"/>
                            </p:stCondLst>
                            <p:childTnLst>
                              <p:par>
                                <p:cTn id="2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3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500"/>
                            </p:stCondLst>
                            <p:childTnLst>
                              <p:par>
                                <p:cTn id="2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3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3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3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4800"/>
                            </p:stCondLst>
                            <p:childTnLst>
                              <p:par>
                                <p:cTn id="2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100"/>
                            </p:stCondLst>
                            <p:childTnLst>
                              <p:par>
                                <p:cTn id="2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4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3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250" autoRev="1" fill="remov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8" dur="250" autoRev="1" fill="remov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9" dur="250" autoRev="1" fill="remov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250" autoRev="1" fill="remov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3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4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8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9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2" grpId="0" animBg="1"/>
      <p:bldP spid="30" grpId="0" animBg="1"/>
      <p:bldP spid="32" grpId="0" animBg="1"/>
      <p:bldP spid="45" grpId="0" animBg="1"/>
      <p:bldP spid="47" grpId="0" animBg="1"/>
      <p:bldP spid="52" grpId="0" animBg="1"/>
      <p:bldP spid="60" grpId="0" animBg="1"/>
      <p:bldP spid="62" grpId="0" animBg="1"/>
      <p:bldP spid="70" grpId="0" animBg="1"/>
      <p:bldP spid="75" grpId="0" animBg="1"/>
      <p:bldP spid="77" grpId="0" animBg="1"/>
      <p:bldP spid="81" grpId="0" animBg="1"/>
      <p:bldP spid="82" grpId="0" animBg="1"/>
      <p:bldP spid="83" grpId="0" animBg="1"/>
      <p:bldP spid="84" grpId="0" animBg="1"/>
      <p:bldP spid="86" grpId="0" animBg="1"/>
      <p:bldP spid="87" grpId="0" animBg="1"/>
      <p:bldP spid="89" grpId="0" animBg="1"/>
      <p:bldP spid="90" grpId="0" animBg="1"/>
      <p:bldP spid="91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46" grpId="0" animBg="1"/>
      <p:bldP spid="48" grpId="0" animBg="1"/>
      <p:bldP spid="10" grpId="0" animBg="1"/>
      <p:bldP spid="10" grpId="1" animBg="1"/>
      <p:bldP spid="40" grpId="0" animBg="1"/>
      <p:bldP spid="40" grpId="1" animBg="1"/>
      <p:bldP spid="78" grpId="0" animBg="1"/>
      <p:bldP spid="92" grpId="0" animBg="1"/>
      <p:bldP spid="49" grpId="0" animBg="1"/>
      <p:bldP spid="49" grpId="1" animBg="1"/>
      <p:bldP spid="50" grpId="0" animBg="1"/>
      <p:bldP spid="50" grpId="1" animBg="1"/>
      <p:bldP spid="85" grpId="0" animBg="1"/>
      <p:bldP spid="88" grpId="0" animBg="1"/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808"/>
          <p:cNvSpPr/>
          <p:nvPr userDrawn="1"/>
        </p:nvSpPr>
        <p:spPr>
          <a:xfrm>
            <a:off x="1055222" y="3710594"/>
            <a:ext cx="2139437" cy="21394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58" name="Shape 809"/>
          <p:cNvSpPr/>
          <p:nvPr userDrawn="1"/>
        </p:nvSpPr>
        <p:spPr>
          <a:xfrm>
            <a:off x="5032632" y="3710594"/>
            <a:ext cx="2139437" cy="21394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59" name="Shape 810"/>
          <p:cNvSpPr/>
          <p:nvPr userDrawn="1"/>
        </p:nvSpPr>
        <p:spPr>
          <a:xfrm>
            <a:off x="8951737" y="3710594"/>
            <a:ext cx="2139437" cy="21394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60" name="Shape 811"/>
          <p:cNvSpPr/>
          <p:nvPr userDrawn="1"/>
        </p:nvSpPr>
        <p:spPr>
          <a:xfrm>
            <a:off x="6972846" y="1593087"/>
            <a:ext cx="2139437" cy="21394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61" name="Shape 812"/>
          <p:cNvSpPr/>
          <p:nvPr userDrawn="1"/>
        </p:nvSpPr>
        <p:spPr>
          <a:xfrm>
            <a:off x="3027763" y="1593087"/>
            <a:ext cx="2139437" cy="21394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18" name="Shape 822"/>
          <p:cNvSpPr/>
          <p:nvPr userDrawn="1"/>
        </p:nvSpPr>
        <p:spPr>
          <a:xfrm>
            <a:off x="6972846" y="3710594"/>
            <a:ext cx="2139437" cy="21394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20" name="Shape 824"/>
          <p:cNvSpPr/>
          <p:nvPr userDrawn="1"/>
        </p:nvSpPr>
        <p:spPr>
          <a:xfrm>
            <a:off x="3030755" y="3710594"/>
            <a:ext cx="2139437" cy="21394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14" name="Shape 818"/>
          <p:cNvSpPr/>
          <p:nvPr userDrawn="1"/>
        </p:nvSpPr>
        <p:spPr>
          <a:xfrm>
            <a:off x="5000304" y="1593087"/>
            <a:ext cx="2139437" cy="21394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52" name="Picture Placeholder 50"/>
          <p:cNvSpPr>
            <a:spLocks noGrp="1"/>
          </p:cNvSpPr>
          <p:nvPr>
            <p:ph type="pic" sz="quarter" idx="21"/>
          </p:nvPr>
        </p:nvSpPr>
        <p:spPr>
          <a:xfrm>
            <a:off x="5083622" y="1676405"/>
            <a:ext cx="1972800" cy="19728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6" name="Shape 820"/>
          <p:cNvSpPr/>
          <p:nvPr userDrawn="1"/>
        </p:nvSpPr>
        <p:spPr>
          <a:xfrm>
            <a:off x="8945387" y="1593087"/>
            <a:ext cx="2139437" cy="21394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53" name="Picture Placeholder 50"/>
          <p:cNvSpPr>
            <a:spLocks noGrp="1"/>
          </p:cNvSpPr>
          <p:nvPr>
            <p:ph type="pic" sz="quarter" idx="22"/>
          </p:nvPr>
        </p:nvSpPr>
        <p:spPr>
          <a:xfrm>
            <a:off x="9028705" y="1676405"/>
            <a:ext cx="1972800" cy="19728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2" name="Shape 816"/>
          <p:cNvSpPr/>
          <p:nvPr userDrawn="1"/>
        </p:nvSpPr>
        <p:spPr>
          <a:xfrm>
            <a:off x="1055222" y="1593087"/>
            <a:ext cx="2139437" cy="21394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51" name="Picture Placeholder 50"/>
          <p:cNvSpPr>
            <a:spLocks noGrp="1"/>
          </p:cNvSpPr>
          <p:nvPr>
            <p:ph type="pic" sz="quarter" idx="20"/>
          </p:nvPr>
        </p:nvSpPr>
        <p:spPr>
          <a:xfrm>
            <a:off x="1138540" y="1676405"/>
            <a:ext cx="1972800" cy="19728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3461963" y="1589482"/>
            <a:ext cx="420138" cy="420138"/>
            <a:chOff x="3461963" y="1589482"/>
            <a:chExt cx="420138" cy="420138"/>
          </a:xfrm>
        </p:grpSpPr>
        <p:sp>
          <p:nvSpPr>
            <p:cNvPr id="22" name="Shape 826"/>
            <p:cNvSpPr/>
            <p:nvPr userDrawn="1"/>
          </p:nvSpPr>
          <p:spPr>
            <a:xfrm rot="10800000">
              <a:off x="3461963" y="1589482"/>
              <a:ext cx="420138" cy="42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sp>
          <p:nvSpPr>
            <p:cNvPr id="23" name="Shape 827"/>
            <p:cNvSpPr/>
            <p:nvPr userDrawn="1"/>
          </p:nvSpPr>
          <p:spPr>
            <a:xfrm rot="10800000">
              <a:off x="3552435" y="1700004"/>
              <a:ext cx="239192" cy="199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extrusionOk="0">
                  <a:moveTo>
                    <a:pt x="21327" y="11618"/>
                  </a:moveTo>
                  <a:lnTo>
                    <a:pt x="21327" y="11618"/>
                  </a:lnTo>
                  <a:lnTo>
                    <a:pt x="21327" y="11291"/>
                  </a:lnTo>
                  <a:lnTo>
                    <a:pt x="21327" y="11291"/>
                  </a:lnTo>
                  <a:lnTo>
                    <a:pt x="21327" y="11291"/>
                  </a:lnTo>
                  <a:cubicBezTo>
                    <a:pt x="21600" y="11291"/>
                    <a:pt x="21600" y="11291"/>
                    <a:pt x="21600" y="11291"/>
                  </a:cubicBezTo>
                  <a:cubicBezTo>
                    <a:pt x="21600" y="10963"/>
                    <a:pt x="21600" y="10963"/>
                    <a:pt x="21600" y="10963"/>
                  </a:cubicBezTo>
                  <a:lnTo>
                    <a:pt x="21600" y="10963"/>
                  </a:lnTo>
                  <a:lnTo>
                    <a:pt x="21600" y="10636"/>
                  </a:lnTo>
                  <a:lnTo>
                    <a:pt x="21600" y="10636"/>
                  </a:lnTo>
                  <a:lnTo>
                    <a:pt x="21600" y="10636"/>
                  </a:lnTo>
                  <a:cubicBezTo>
                    <a:pt x="21600" y="10309"/>
                    <a:pt x="21600" y="10309"/>
                    <a:pt x="21600" y="10309"/>
                  </a:cubicBezTo>
                  <a:lnTo>
                    <a:pt x="21600" y="10309"/>
                  </a:lnTo>
                  <a:lnTo>
                    <a:pt x="21600" y="9981"/>
                  </a:lnTo>
                  <a:cubicBezTo>
                    <a:pt x="21600" y="9981"/>
                    <a:pt x="21600" y="9981"/>
                    <a:pt x="21327" y="9981"/>
                  </a:cubicBezTo>
                  <a:lnTo>
                    <a:pt x="21327" y="9981"/>
                  </a:lnTo>
                  <a:cubicBezTo>
                    <a:pt x="21327" y="9981"/>
                    <a:pt x="21327" y="9981"/>
                    <a:pt x="21327" y="9654"/>
                  </a:cubicBezTo>
                  <a:lnTo>
                    <a:pt x="21327" y="9654"/>
                  </a:lnTo>
                  <a:lnTo>
                    <a:pt x="21327" y="9654"/>
                  </a:lnTo>
                  <a:lnTo>
                    <a:pt x="21327" y="9327"/>
                  </a:lnTo>
                  <a:lnTo>
                    <a:pt x="21053" y="9327"/>
                  </a:lnTo>
                  <a:lnTo>
                    <a:pt x="21053" y="9327"/>
                  </a:lnTo>
                  <a:cubicBezTo>
                    <a:pt x="13671" y="491"/>
                    <a:pt x="13671" y="491"/>
                    <a:pt x="13671" y="491"/>
                  </a:cubicBezTo>
                  <a:cubicBezTo>
                    <a:pt x="13124" y="-164"/>
                    <a:pt x="12030" y="-164"/>
                    <a:pt x="11484" y="491"/>
                  </a:cubicBezTo>
                  <a:cubicBezTo>
                    <a:pt x="10937" y="1145"/>
                    <a:pt x="10937" y="2454"/>
                    <a:pt x="11484" y="3109"/>
                  </a:cubicBezTo>
                  <a:cubicBezTo>
                    <a:pt x="16132" y="8672"/>
                    <a:pt x="16132" y="8672"/>
                    <a:pt x="16132" y="8672"/>
                  </a:cubicBezTo>
                  <a:cubicBezTo>
                    <a:pt x="1641" y="8672"/>
                    <a:pt x="1641" y="8672"/>
                    <a:pt x="1641" y="8672"/>
                  </a:cubicBezTo>
                  <a:cubicBezTo>
                    <a:pt x="1094" y="8672"/>
                    <a:pt x="547" y="9000"/>
                    <a:pt x="273" y="9654"/>
                  </a:cubicBezTo>
                  <a:cubicBezTo>
                    <a:pt x="0" y="9981"/>
                    <a:pt x="0" y="10309"/>
                    <a:pt x="0" y="10636"/>
                  </a:cubicBezTo>
                  <a:cubicBezTo>
                    <a:pt x="0" y="11291"/>
                    <a:pt x="273" y="11618"/>
                    <a:pt x="547" y="11945"/>
                  </a:cubicBezTo>
                  <a:cubicBezTo>
                    <a:pt x="820" y="12272"/>
                    <a:pt x="1094" y="12600"/>
                    <a:pt x="1641" y="12600"/>
                  </a:cubicBezTo>
                  <a:lnTo>
                    <a:pt x="1641" y="12600"/>
                  </a:lnTo>
                  <a:cubicBezTo>
                    <a:pt x="16132" y="12600"/>
                    <a:pt x="16132" y="12600"/>
                    <a:pt x="16132" y="12600"/>
                  </a:cubicBezTo>
                  <a:cubicBezTo>
                    <a:pt x="11484" y="18163"/>
                    <a:pt x="11484" y="18163"/>
                    <a:pt x="11484" y="18163"/>
                  </a:cubicBezTo>
                  <a:cubicBezTo>
                    <a:pt x="10937" y="18818"/>
                    <a:pt x="10937" y="20127"/>
                    <a:pt x="11484" y="20781"/>
                  </a:cubicBezTo>
                  <a:cubicBezTo>
                    <a:pt x="11757" y="21109"/>
                    <a:pt x="12304" y="21436"/>
                    <a:pt x="12577" y="21436"/>
                  </a:cubicBezTo>
                  <a:cubicBezTo>
                    <a:pt x="13124" y="21436"/>
                    <a:pt x="13397" y="21109"/>
                    <a:pt x="13671" y="20781"/>
                  </a:cubicBezTo>
                  <a:cubicBezTo>
                    <a:pt x="21053" y="11945"/>
                    <a:pt x="21053" y="11945"/>
                    <a:pt x="21053" y="11945"/>
                  </a:cubicBezTo>
                  <a:lnTo>
                    <a:pt x="21053" y="11945"/>
                  </a:lnTo>
                  <a:cubicBezTo>
                    <a:pt x="21053" y="11945"/>
                    <a:pt x="21327" y="11945"/>
                    <a:pt x="21327" y="11618"/>
                  </a:cubicBezTo>
                  <a:lnTo>
                    <a:pt x="21327" y="1161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lvl="0"/>
              <a:endParaRPr sz="1750"/>
            </a:p>
          </p:txBody>
        </p:sp>
      </p:grpSp>
      <p:grpSp>
        <p:nvGrpSpPr>
          <p:cNvPr id="7" name="Group 6"/>
          <p:cNvGrpSpPr/>
          <p:nvPr userDrawn="1"/>
        </p:nvGrpSpPr>
        <p:grpSpPr>
          <a:xfrm>
            <a:off x="7405312" y="1589482"/>
            <a:ext cx="420138" cy="420138"/>
            <a:chOff x="7405312" y="1589482"/>
            <a:chExt cx="420138" cy="420138"/>
          </a:xfrm>
        </p:grpSpPr>
        <p:sp>
          <p:nvSpPr>
            <p:cNvPr id="34" name="Shape 838"/>
            <p:cNvSpPr/>
            <p:nvPr userDrawn="1"/>
          </p:nvSpPr>
          <p:spPr>
            <a:xfrm rot="10800000">
              <a:off x="7405312" y="1589482"/>
              <a:ext cx="420138" cy="42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sp>
          <p:nvSpPr>
            <p:cNvPr id="35" name="Shape 839"/>
            <p:cNvSpPr/>
            <p:nvPr userDrawn="1"/>
          </p:nvSpPr>
          <p:spPr>
            <a:xfrm rot="10800000">
              <a:off x="7495785" y="1700004"/>
              <a:ext cx="239192" cy="199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extrusionOk="0">
                  <a:moveTo>
                    <a:pt x="21327" y="11618"/>
                  </a:moveTo>
                  <a:lnTo>
                    <a:pt x="21327" y="11618"/>
                  </a:lnTo>
                  <a:lnTo>
                    <a:pt x="21327" y="11291"/>
                  </a:lnTo>
                  <a:lnTo>
                    <a:pt x="21327" y="11291"/>
                  </a:lnTo>
                  <a:lnTo>
                    <a:pt x="21327" y="11291"/>
                  </a:lnTo>
                  <a:cubicBezTo>
                    <a:pt x="21600" y="11291"/>
                    <a:pt x="21600" y="11291"/>
                    <a:pt x="21600" y="11291"/>
                  </a:cubicBezTo>
                  <a:cubicBezTo>
                    <a:pt x="21600" y="10963"/>
                    <a:pt x="21600" y="10963"/>
                    <a:pt x="21600" y="10963"/>
                  </a:cubicBezTo>
                  <a:lnTo>
                    <a:pt x="21600" y="10963"/>
                  </a:lnTo>
                  <a:lnTo>
                    <a:pt x="21600" y="10636"/>
                  </a:lnTo>
                  <a:lnTo>
                    <a:pt x="21600" y="10636"/>
                  </a:lnTo>
                  <a:lnTo>
                    <a:pt x="21600" y="10636"/>
                  </a:lnTo>
                  <a:cubicBezTo>
                    <a:pt x="21600" y="10309"/>
                    <a:pt x="21600" y="10309"/>
                    <a:pt x="21600" y="10309"/>
                  </a:cubicBezTo>
                  <a:lnTo>
                    <a:pt x="21600" y="10309"/>
                  </a:lnTo>
                  <a:lnTo>
                    <a:pt x="21600" y="9981"/>
                  </a:lnTo>
                  <a:cubicBezTo>
                    <a:pt x="21600" y="9981"/>
                    <a:pt x="21600" y="9981"/>
                    <a:pt x="21327" y="9981"/>
                  </a:cubicBezTo>
                  <a:lnTo>
                    <a:pt x="21327" y="9981"/>
                  </a:lnTo>
                  <a:cubicBezTo>
                    <a:pt x="21327" y="9981"/>
                    <a:pt x="21327" y="9981"/>
                    <a:pt x="21327" y="9654"/>
                  </a:cubicBezTo>
                  <a:lnTo>
                    <a:pt x="21327" y="9654"/>
                  </a:lnTo>
                  <a:lnTo>
                    <a:pt x="21327" y="9654"/>
                  </a:lnTo>
                  <a:lnTo>
                    <a:pt x="21327" y="9327"/>
                  </a:lnTo>
                  <a:lnTo>
                    <a:pt x="21053" y="9327"/>
                  </a:lnTo>
                  <a:lnTo>
                    <a:pt x="21053" y="9327"/>
                  </a:lnTo>
                  <a:cubicBezTo>
                    <a:pt x="13671" y="491"/>
                    <a:pt x="13671" y="491"/>
                    <a:pt x="13671" y="491"/>
                  </a:cubicBezTo>
                  <a:cubicBezTo>
                    <a:pt x="13124" y="-164"/>
                    <a:pt x="12030" y="-164"/>
                    <a:pt x="11484" y="491"/>
                  </a:cubicBezTo>
                  <a:cubicBezTo>
                    <a:pt x="10937" y="1145"/>
                    <a:pt x="10937" y="2454"/>
                    <a:pt x="11484" y="3109"/>
                  </a:cubicBezTo>
                  <a:cubicBezTo>
                    <a:pt x="16132" y="8672"/>
                    <a:pt x="16132" y="8672"/>
                    <a:pt x="16132" y="8672"/>
                  </a:cubicBezTo>
                  <a:cubicBezTo>
                    <a:pt x="1641" y="8672"/>
                    <a:pt x="1641" y="8672"/>
                    <a:pt x="1641" y="8672"/>
                  </a:cubicBezTo>
                  <a:cubicBezTo>
                    <a:pt x="1094" y="8672"/>
                    <a:pt x="547" y="9000"/>
                    <a:pt x="273" y="9654"/>
                  </a:cubicBezTo>
                  <a:cubicBezTo>
                    <a:pt x="0" y="9981"/>
                    <a:pt x="0" y="10309"/>
                    <a:pt x="0" y="10636"/>
                  </a:cubicBezTo>
                  <a:cubicBezTo>
                    <a:pt x="0" y="11291"/>
                    <a:pt x="273" y="11618"/>
                    <a:pt x="547" y="11945"/>
                  </a:cubicBezTo>
                  <a:cubicBezTo>
                    <a:pt x="820" y="12272"/>
                    <a:pt x="1094" y="12600"/>
                    <a:pt x="1641" y="12600"/>
                  </a:cubicBezTo>
                  <a:lnTo>
                    <a:pt x="1641" y="12600"/>
                  </a:lnTo>
                  <a:cubicBezTo>
                    <a:pt x="16132" y="12600"/>
                    <a:pt x="16132" y="12600"/>
                    <a:pt x="16132" y="12600"/>
                  </a:cubicBezTo>
                  <a:cubicBezTo>
                    <a:pt x="11484" y="18163"/>
                    <a:pt x="11484" y="18163"/>
                    <a:pt x="11484" y="18163"/>
                  </a:cubicBezTo>
                  <a:cubicBezTo>
                    <a:pt x="10937" y="18818"/>
                    <a:pt x="10937" y="20127"/>
                    <a:pt x="11484" y="20781"/>
                  </a:cubicBezTo>
                  <a:cubicBezTo>
                    <a:pt x="11757" y="21109"/>
                    <a:pt x="12304" y="21436"/>
                    <a:pt x="12577" y="21436"/>
                  </a:cubicBezTo>
                  <a:cubicBezTo>
                    <a:pt x="13124" y="21436"/>
                    <a:pt x="13397" y="21109"/>
                    <a:pt x="13671" y="20781"/>
                  </a:cubicBezTo>
                  <a:cubicBezTo>
                    <a:pt x="21053" y="11945"/>
                    <a:pt x="21053" y="11945"/>
                    <a:pt x="21053" y="11945"/>
                  </a:cubicBezTo>
                  <a:lnTo>
                    <a:pt x="21053" y="11945"/>
                  </a:lnTo>
                  <a:cubicBezTo>
                    <a:pt x="21053" y="11945"/>
                    <a:pt x="21327" y="11945"/>
                    <a:pt x="21327" y="11618"/>
                  </a:cubicBezTo>
                  <a:lnTo>
                    <a:pt x="21327" y="1161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lvl="0"/>
              <a:endParaRPr sz="1750"/>
            </a:p>
          </p:txBody>
        </p:sp>
      </p:grpSp>
      <p:sp>
        <p:nvSpPr>
          <p:cNvPr id="36" name="Shape 840"/>
          <p:cNvSpPr/>
          <p:nvPr userDrawn="1"/>
        </p:nvSpPr>
        <p:spPr>
          <a:xfrm>
            <a:off x="6296905" y="5435942"/>
            <a:ext cx="420138" cy="4201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38" name="Shape 842"/>
          <p:cNvSpPr/>
          <p:nvPr userDrawn="1"/>
        </p:nvSpPr>
        <p:spPr>
          <a:xfrm>
            <a:off x="2334900" y="5435942"/>
            <a:ext cx="420137" cy="4201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233330" y="5435942"/>
            <a:ext cx="420138" cy="420138"/>
            <a:chOff x="10233330" y="5435942"/>
            <a:chExt cx="420138" cy="420138"/>
          </a:xfrm>
        </p:grpSpPr>
        <p:sp>
          <p:nvSpPr>
            <p:cNvPr id="40" name="Shape 844"/>
            <p:cNvSpPr/>
            <p:nvPr userDrawn="1"/>
          </p:nvSpPr>
          <p:spPr>
            <a:xfrm rot="16200000">
              <a:off x="10233330" y="5435942"/>
              <a:ext cx="420138" cy="42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sp>
          <p:nvSpPr>
            <p:cNvPr id="41" name="Shape 845"/>
            <p:cNvSpPr/>
            <p:nvPr userDrawn="1"/>
          </p:nvSpPr>
          <p:spPr>
            <a:xfrm rot="16200000">
              <a:off x="10323803" y="5546465"/>
              <a:ext cx="239192" cy="19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extrusionOk="0">
                  <a:moveTo>
                    <a:pt x="21327" y="11618"/>
                  </a:moveTo>
                  <a:lnTo>
                    <a:pt x="21327" y="11618"/>
                  </a:lnTo>
                  <a:lnTo>
                    <a:pt x="21327" y="11291"/>
                  </a:lnTo>
                  <a:lnTo>
                    <a:pt x="21327" y="11291"/>
                  </a:lnTo>
                  <a:lnTo>
                    <a:pt x="21327" y="11291"/>
                  </a:lnTo>
                  <a:cubicBezTo>
                    <a:pt x="21600" y="11291"/>
                    <a:pt x="21600" y="11291"/>
                    <a:pt x="21600" y="11291"/>
                  </a:cubicBezTo>
                  <a:cubicBezTo>
                    <a:pt x="21600" y="10963"/>
                    <a:pt x="21600" y="10963"/>
                    <a:pt x="21600" y="10963"/>
                  </a:cubicBezTo>
                  <a:lnTo>
                    <a:pt x="21600" y="10963"/>
                  </a:lnTo>
                  <a:lnTo>
                    <a:pt x="21600" y="10636"/>
                  </a:lnTo>
                  <a:lnTo>
                    <a:pt x="21600" y="10636"/>
                  </a:lnTo>
                  <a:lnTo>
                    <a:pt x="21600" y="10636"/>
                  </a:lnTo>
                  <a:cubicBezTo>
                    <a:pt x="21600" y="10309"/>
                    <a:pt x="21600" y="10309"/>
                    <a:pt x="21600" y="10309"/>
                  </a:cubicBezTo>
                  <a:lnTo>
                    <a:pt x="21600" y="10309"/>
                  </a:lnTo>
                  <a:lnTo>
                    <a:pt x="21600" y="9981"/>
                  </a:lnTo>
                  <a:cubicBezTo>
                    <a:pt x="21600" y="9981"/>
                    <a:pt x="21600" y="9981"/>
                    <a:pt x="21327" y="9981"/>
                  </a:cubicBezTo>
                  <a:lnTo>
                    <a:pt x="21327" y="9981"/>
                  </a:lnTo>
                  <a:cubicBezTo>
                    <a:pt x="21327" y="9981"/>
                    <a:pt x="21327" y="9981"/>
                    <a:pt x="21327" y="9654"/>
                  </a:cubicBezTo>
                  <a:lnTo>
                    <a:pt x="21327" y="9654"/>
                  </a:lnTo>
                  <a:lnTo>
                    <a:pt x="21327" y="9654"/>
                  </a:lnTo>
                  <a:lnTo>
                    <a:pt x="21327" y="9327"/>
                  </a:lnTo>
                  <a:lnTo>
                    <a:pt x="21053" y="9327"/>
                  </a:lnTo>
                  <a:lnTo>
                    <a:pt x="21053" y="9327"/>
                  </a:lnTo>
                  <a:cubicBezTo>
                    <a:pt x="13671" y="491"/>
                    <a:pt x="13671" y="491"/>
                    <a:pt x="13671" y="491"/>
                  </a:cubicBezTo>
                  <a:cubicBezTo>
                    <a:pt x="13124" y="-164"/>
                    <a:pt x="12030" y="-164"/>
                    <a:pt x="11484" y="491"/>
                  </a:cubicBezTo>
                  <a:cubicBezTo>
                    <a:pt x="10937" y="1145"/>
                    <a:pt x="10937" y="2454"/>
                    <a:pt x="11484" y="3109"/>
                  </a:cubicBezTo>
                  <a:cubicBezTo>
                    <a:pt x="16132" y="8672"/>
                    <a:pt x="16132" y="8672"/>
                    <a:pt x="16132" y="8672"/>
                  </a:cubicBezTo>
                  <a:cubicBezTo>
                    <a:pt x="1641" y="8672"/>
                    <a:pt x="1641" y="8672"/>
                    <a:pt x="1641" y="8672"/>
                  </a:cubicBezTo>
                  <a:cubicBezTo>
                    <a:pt x="1094" y="8672"/>
                    <a:pt x="547" y="9000"/>
                    <a:pt x="273" y="9654"/>
                  </a:cubicBezTo>
                  <a:cubicBezTo>
                    <a:pt x="0" y="9981"/>
                    <a:pt x="0" y="10309"/>
                    <a:pt x="0" y="10636"/>
                  </a:cubicBezTo>
                  <a:cubicBezTo>
                    <a:pt x="0" y="11291"/>
                    <a:pt x="273" y="11618"/>
                    <a:pt x="547" y="11945"/>
                  </a:cubicBezTo>
                  <a:cubicBezTo>
                    <a:pt x="820" y="12272"/>
                    <a:pt x="1094" y="12600"/>
                    <a:pt x="1641" y="12600"/>
                  </a:cubicBezTo>
                  <a:lnTo>
                    <a:pt x="1641" y="12600"/>
                  </a:lnTo>
                  <a:cubicBezTo>
                    <a:pt x="16132" y="12600"/>
                    <a:pt x="16132" y="12600"/>
                    <a:pt x="16132" y="12600"/>
                  </a:cubicBezTo>
                  <a:cubicBezTo>
                    <a:pt x="11484" y="18163"/>
                    <a:pt x="11484" y="18163"/>
                    <a:pt x="11484" y="18163"/>
                  </a:cubicBezTo>
                  <a:cubicBezTo>
                    <a:pt x="10937" y="18818"/>
                    <a:pt x="10937" y="20127"/>
                    <a:pt x="11484" y="20781"/>
                  </a:cubicBezTo>
                  <a:cubicBezTo>
                    <a:pt x="11757" y="21109"/>
                    <a:pt x="12304" y="21436"/>
                    <a:pt x="12577" y="21436"/>
                  </a:cubicBezTo>
                  <a:cubicBezTo>
                    <a:pt x="13124" y="21436"/>
                    <a:pt x="13397" y="21109"/>
                    <a:pt x="13671" y="20781"/>
                  </a:cubicBezTo>
                  <a:cubicBezTo>
                    <a:pt x="21053" y="11945"/>
                    <a:pt x="21053" y="11945"/>
                    <a:pt x="21053" y="11945"/>
                  </a:cubicBezTo>
                  <a:lnTo>
                    <a:pt x="21053" y="11945"/>
                  </a:lnTo>
                  <a:cubicBezTo>
                    <a:pt x="21053" y="11945"/>
                    <a:pt x="21327" y="11945"/>
                    <a:pt x="21327" y="11618"/>
                  </a:cubicBezTo>
                  <a:lnTo>
                    <a:pt x="21327" y="1161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lvl="0"/>
              <a:endParaRPr sz="175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524000" y="366567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10"/>
          </p:nvPr>
        </p:nvSpPr>
        <p:spPr>
          <a:xfrm>
            <a:off x="3396771" y="2220065"/>
            <a:ext cx="1376020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422172" y="2697949"/>
            <a:ext cx="1388720" cy="836845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endParaRPr lang="en-US" dirty="0" smtClean="0"/>
          </a:p>
        </p:txBody>
      </p:sp>
      <p:sp>
        <p:nvSpPr>
          <p:cNvPr id="43" name="Text Placeholder 4"/>
          <p:cNvSpPr>
            <a:spLocks noGrp="1"/>
          </p:cNvSpPr>
          <p:nvPr userDrawn="1">
            <p:ph type="body" sz="quarter" idx="12"/>
          </p:nvPr>
        </p:nvSpPr>
        <p:spPr>
          <a:xfrm>
            <a:off x="7370015" y="2212702"/>
            <a:ext cx="1376020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44" name="Text Placeholder 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405312" y="2680344"/>
            <a:ext cx="1388720" cy="836845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endParaRPr lang="en-US" dirty="0" smtClean="0"/>
          </a:p>
        </p:txBody>
      </p:sp>
      <p:sp>
        <p:nvSpPr>
          <p:cNvPr id="45" name="Text Placeholder 4"/>
          <p:cNvSpPr>
            <a:spLocks noGrp="1"/>
          </p:cNvSpPr>
          <p:nvPr userDrawn="1">
            <p:ph type="body" sz="quarter" idx="14"/>
          </p:nvPr>
        </p:nvSpPr>
        <p:spPr>
          <a:xfrm>
            <a:off x="9327095" y="4102979"/>
            <a:ext cx="1376020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46" name="Text Placeholder 5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9314395" y="4574058"/>
            <a:ext cx="1388720" cy="836845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endParaRPr lang="en-US" dirty="0" smtClean="0"/>
          </a:p>
        </p:txBody>
      </p:sp>
      <p:sp>
        <p:nvSpPr>
          <p:cNvPr id="47" name="Text Placeholder 4"/>
          <p:cNvSpPr>
            <a:spLocks noGrp="1"/>
          </p:cNvSpPr>
          <p:nvPr userDrawn="1">
            <p:ph type="body" sz="quarter" idx="16"/>
          </p:nvPr>
        </p:nvSpPr>
        <p:spPr>
          <a:xfrm>
            <a:off x="5407990" y="4102979"/>
            <a:ext cx="1376020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48" name="Text Placeholder 5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5395290" y="4574058"/>
            <a:ext cx="1388720" cy="836845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endParaRPr lang="en-US" dirty="0" smtClean="0"/>
          </a:p>
        </p:txBody>
      </p:sp>
      <p:sp>
        <p:nvSpPr>
          <p:cNvPr id="49" name="Text Placeholder 4"/>
          <p:cNvSpPr>
            <a:spLocks noGrp="1"/>
          </p:cNvSpPr>
          <p:nvPr userDrawn="1">
            <p:ph type="body" sz="quarter" idx="18"/>
          </p:nvPr>
        </p:nvSpPr>
        <p:spPr>
          <a:xfrm>
            <a:off x="1430580" y="4097076"/>
            <a:ext cx="1376020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50" name="Text Placeholder 5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417880" y="4568155"/>
            <a:ext cx="1388720" cy="836845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endParaRPr lang="en-US" dirty="0" smtClean="0"/>
          </a:p>
        </p:txBody>
      </p:sp>
      <p:sp>
        <p:nvSpPr>
          <p:cNvPr id="56" name="Shape 824"/>
          <p:cNvSpPr/>
          <p:nvPr userDrawn="1"/>
        </p:nvSpPr>
        <p:spPr>
          <a:xfrm>
            <a:off x="3021413" y="3710594"/>
            <a:ext cx="2139437" cy="21394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62" name="Shape 824"/>
          <p:cNvSpPr/>
          <p:nvPr userDrawn="1"/>
        </p:nvSpPr>
        <p:spPr>
          <a:xfrm>
            <a:off x="6970555" y="3710594"/>
            <a:ext cx="2139437" cy="21394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63" name="Shape 842"/>
          <p:cNvSpPr/>
          <p:nvPr userDrawn="1"/>
        </p:nvSpPr>
        <p:spPr>
          <a:xfrm>
            <a:off x="2330569" y="5435942"/>
            <a:ext cx="420137" cy="4201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64" name="Shape 842"/>
          <p:cNvSpPr/>
          <p:nvPr userDrawn="1"/>
        </p:nvSpPr>
        <p:spPr>
          <a:xfrm>
            <a:off x="6303256" y="5440047"/>
            <a:ext cx="420137" cy="4201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37" name="Shape 841"/>
          <p:cNvSpPr/>
          <p:nvPr userDrawn="1"/>
        </p:nvSpPr>
        <p:spPr>
          <a:xfrm>
            <a:off x="6387378" y="5546465"/>
            <a:ext cx="239192" cy="1990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6" extrusionOk="0">
                <a:moveTo>
                  <a:pt x="21327" y="11618"/>
                </a:moveTo>
                <a:lnTo>
                  <a:pt x="21327" y="11618"/>
                </a:lnTo>
                <a:lnTo>
                  <a:pt x="21327" y="11291"/>
                </a:lnTo>
                <a:lnTo>
                  <a:pt x="21327" y="11291"/>
                </a:lnTo>
                <a:lnTo>
                  <a:pt x="21327" y="11291"/>
                </a:lnTo>
                <a:cubicBezTo>
                  <a:pt x="21600" y="11291"/>
                  <a:pt x="21600" y="11291"/>
                  <a:pt x="21600" y="11291"/>
                </a:cubicBezTo>
                <a:cubicBezTo>
                  <a:pt x="21600" y="10963"/>
                  <a:pt x="21600" y="10963"/>
                  <a:pt x="21600" y="10963"/>
                </a:cubicBezTo>
                <a:lnTo>
                  <a:pt x="21600" y="10963"/>
                </a:lnTo>
                <a:lnTo>
                  <a:pt x="21600" y="10636"/>
                </a:lnTo>
                <a:lnTo>
                  <a:pt x="21600" y="10636"/>
                </a:lnTo>
                <a:lnTo>
                  <a:pt x="21600" y="10636"/>
                </a:lnTo>
                <a:cubicBezTo>
                  <a:pt x="21600" y="10309"/>
                  <a:pt x="21600" y="10309"/>
                  <a:pt x="21600" y="10309"/>
                </a:cubicBezTo>
                <a:lnTo>
                  <a:pt x="21600" y="10309"/>
                </a:lnTo>
                <a:lnTo>
                  <a:pt x="21600" y="9981"/>
                </a:lnTo>
                <a:cubicBezTo>
                  <a:pt x="21600" y="9981"/>
                  <a:pt x="21600" y="9981"/>
                  <a:pt x="21327" y="9981"/>
                </a:cubicBezTo>
                <a:lnTo>
                  <a:pt x="21327" y="9981"/>
                </a:lnTo>
                <a:cubicBezTo>
                  <a:pt x="21327" y="9981"/>
                  <a:pt x="21327" y="9981"/>
                  <a:pt x="21327" y="9654"/>
                </a:cubicBezTo>
                <a:lnTo>
                  <a:pt x="21327" y="9654"/>
                </a:lnTo>
                <a:lnTo>
                  <a:pt x="21327" y="9654"/>
                </a:lnTo>
                <a:lnTo>
                  <a:pt x="21327" y="9327"/>
                </a:lnTo>
                <a:lnTo>
                  <a:pt x="21053" y="9327"/>
                </a:lnTo>
                <a:lnTo>
                  <a:pt x="21053" y="9327"/>
                </a:lnTo>
                <a:cubicBezTo>
                  <a:pt x="13671" y="491"/>
                  <a:pt x="13671" y="491"/>
                  <a:pt x="13671" y="491"/>
                </a:cubicBezTo>
                <a:cubicBezTo>
                  <a:pt x="13124" y="-164"/>
                  <a:pt x="12030" y="-164"/>
                  <a:pt x="11484" y="491"/>
                </a:cubicBezTo>
                <a:cubicBezTo>
                  <a:pt x="10937" y="1145"/>
                  <a:pt x="10937" y="2454"/>
                  <a:pt x="11484" y="3109"/>
                </a:cubicBezTo>
                <a:cubicBezTo>
                  <a:pt x="16132" y="8672"/>
                  <a:pt x="16132" y="8672"/>
                  <a:pt x="16132" y="8672"/>
                </a:cubicBezTo>
                <a:cubicBezTo>
                  <a:pt x="1641" y="8672"/>
                  <a:pt x="1641" y="8672"/>
                  <a:pt x="1641" y="8672"/>
                </a:cubicBezTo>
                <a:cubicBezTo>
                  <a:pt x="1094" y="8672"/>
                  <a:pt x="547" y="9000"/>
                  <a:pt x="273" y="9654"/>
                </a:cubicBezTo>
                <a:cubicBezTo>
                  <a:pt x="0" y="9981"/>
                  <a:pt x="0" y="10309"/>
                  <a:pt x="0" y="10636"/>
                </a:cubicBezTo>
                <a:cubicBezTo>
                  <a:pt x="0" y="11291"/>
                  <a:pt x="273" y="11618"/>
                  <a:pt x="547" y="11945"/>
                </a:cubicBezTo>
                <a:cubicBezTo>
                  <a:pt x="820" y="12272"/>
                  <a:pt x="1094" y="12600"/>
                  <a:pt x="1641" y="12600"/>
                </a:cubicBezTo>
                <a:lnTo>
                  <a:pt x="1641" y="12600"/>
                </a:lnTo>
                <a:cubicBezTo>
                  <a:pt x="16132" y="12600"/>
                  <a:pt x="16132" y="12600"/>
                  <a:pt x="16132" y="12600"/>
                </a:cubicBezTo>
                <a:cubicBezTo>
                  <a:pt x="11484" y="18163"/>
                  <a:pt x="11484" y="18163"/>
                  <a:pt x="11484" y="18163"/>
                </a:cubicBezTo>
                <a:cubicBezTo>
                  <a:pt x="10937" y="18818"/>
                  <a:pt x="10937" y="20127"/>
                  <a:pt x="11484" y="20781"/>
                </a:cubicBezTo>
                <a:cubicBezTo>
                  <a:pt x="11757" y="21109"/>
                  <a:pt x="12304" y="21436"/>
                  <a:pt x="12577" y="21436"/>
                </a:cubicBezTo>
                <a:cubicBezTo>
                  <a:pt x="13124" y="21436"/>
                  <a:pt x="13397" y="21109"/>
                  <a:pt x="13671" y="20781"/>
                </a:cubicBezTo>
                <a:cubicBezTo>
                  <a:pt x="21053" y="11945"/>
                  <a:pt x="21053" y="11945"/>
                  <a:pt x="21053" y="11945"/>
                </a:cubicBezTo>
                <a:lnTo>
                  <a:pt x="21053" y="11945"/>
                </a:lnTo>
                <a:cubicBezTo>
                  <a:pt x="21053" y="11945"/>
                  <a:pt x="21327" y="11945"/>
                  <a:pt x="21327" y="11618"/>
                </a:cubicBezTo>
                <a:lnTo>
                  <a:pt x="21327" y="11618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 sz="1750"/>
          </a:p>
        </p:txBody>
      </p:sp>
      <p:sp>
        <p:nvSpPr>
          <p:cNvPr id="39" name="Shape 843"/>
          <p:cNvSpPr/>
          <p:nvPr userDrawn="1"/>
        </p:nvSpPr>
        <p:spPr>
          <a:xfrm>
            <a:off x="2425373" y="5546465"/>
            <a:ext cx="239192" cy="1990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6" extrusionOk="0">
                <a:moveTo>
                  <a:pt x="21327" y="11618"/>
                </a:moveTo>
                <a:lnTo>
                  <a:pt x="21327" y="11618"/>
                </a:lnTo>
                <a:lnTo>
                  <a:pt x="21327" y="11291"/>
                </a:lnTo>
                <a:lnTo>
                  <a:pt x="21327" y="11291"/>
                </a:lnTo>
                <a:lnTo>
                  <a:pt x="21327" y="11291"/>
                </a:lnTo>
                <a:cubicBezTo>
                  <a:pt x="21600" y="11291"/>
                  <a:pt x="21600" y="11291"/>
                  <a:pt x="21600" y="11291"/>
                </a:cubicBezTo>
                <a:cubicBezTo>
                  <a:pt x="21600" y="10963"/>
                  <a:pt x="21600" y="10963"/>
                  <a:pt x="21600" y="10963"/>
                </a:cubicBezTo>
                <a:lnTo>
                  <a:pt x="21600" y="10963"/>
                </a:lnTo>
                <a:lnTo>
                  <a:pt x="21600" y="10636"/>
                </a:lnTo>
                <a:lnTo>
                  <a:pt x="21600" y="10636"/>
                </a:lnTo>
                <a:lnTo>
                  <a:pt x="21600" y="10636"/>
                </a:lnTo>
                <a:cubicBezTo>
                  <a:pt x="21600" y="10309"/>
                  <a:pt x="21600" y="10309"/>
                  <a:pt x="21600" y="10309"/>
                </a:cubicBezTo>
                <a:lnTo>
                  <a:pt x="21600" y="10309"/>
                </a:lnTo>
                <a:lnTo>
                  <a:pt x="21600" y="9981"/>
                </a:lnTo>
                <a:cubicBezTo>
                  <a:pt x="21600" y="9981"/>
                  <a:pt x="21600" y="9981"/>
                  <a:pt x="21327" y="9981"/>
                </a:cubicBezTo>
                <a:lnTo>
                  <a:pt x="21327" y="9981"/>
                </a:lnTo>
                <a:cubicBezTo>
                  <a:pt x="21327" y="9981"/>
                  <a:pt x="21327" y="9981"/>
                  <a:pt x="21327" y="9654"/>
                </a:cubicBezTo>
                <a:lnTo>
                  <a:pt x="21327" y="9654"/>
                </a:lnTo>
                <a:lnTo>
                  <a:pt x="21327" y="9654"/>
                </a:lnTo>
                <a:lnTo>
                  <a:pt x="21327" y="9327"/>
                </a:lnTo>
                <a:lnTo>
                  <a:pt x="21053" y="9327"/>
                </a:lnTo>
                <a:lnTo>
                  <a:pt x="21053" y="9327"/>
                </a:lnTo>
                <a:cubicBezTo>
                  <a:pt x="13671" y="491"/>
                  <a:pt x="13671" y="491"/>
                  <a:pt x="13671" y="491"/>
                </a:cubicBezTo>
                <a:cubicBezTo>
                  <a:pt x="13124" y="-164"/>
                  <a:pt x="12030" y="-164"/>
                  <a:pt x="11484" y="491"/>
                </a:cubicBezTo>
                <a:cubicBezTo>
                  <a:pt x="10937" y="1145"/>
                  <a:pt x="10937" y="2454"/>
                  <a:pt x="11484" y="3109"/>
                </a:cubicBezTo>
                <a:cubicBezTo>
                  <a:pt x="16132" y="8672"/>
                  <a:pt x="16132" y="8672"/>
                  <a:pt x="16132" y="8672"/>
                </a:cubicBezTo>
                <a:cubicBezTo>
                  <a:pt x="1641" y="8672"/>
                  <a:pt x="1641" y="8672"/>
                  <a:pt x="1641" y="8672"/>
                </a:cubicBezTo>
                <a:cubicBezTo>
                  <a:pt x="1094" y="8672"/>
                  <a:pt x="547" y="9000"/>
                  <a:pt x="273" y="9654"/>
                </a:cubicBezTo>
                <a:cubicBezTo>
                  <a:pt x="0" y="9981"/>
                  <a:pt x="0" y="10309"/>
                  <a:pt x="0" y="10636"/>
                </a:cubicBezTo>
                <a:cubicBezTo>
                  <a:pt x="0" y="11291"/>
                  <a:pt x="273" y="11618"/>
                  <a:pt x="547" y="11945"/>
                </a:cubicBezTo>
                <a:cubicBezTo>
                  <a:pt x="820" y="12272"/>
                  <a:pt x="1094" y="12600"/>
                  <a:pt x="1641" y="12600"/>
                </a:cubicBezTo>
                <a:lnTo>
                  <a:pt x="1641" y="12600"/>
                </a:lnTo>
                <a:cubicBezTo>
                  <a:pt x="16132" y="12600"/>
                  <a:pt x="16132" y="12600"/>
                  <a:pt x="16132" y="12600"/>
                </a:cubicBezTo>
                <a:cubicBezTo>
                  <a:pt x="11484" y="18163"/>
                  <a:pt x="11484" y="18163"/>
                  <a:pt x="11484" y="18163"/>
                </a:cubicBezTo>
                <a:cubicBezTo>
                  <a:pt x="10937" y="18818"/>
                  <a:pt x="10937" y="20127"/>
                  <a:pt x="11484" y="20781"/>
                </a:cubicBezTo>
                <a:cubicBezTo>
                  <a:pt x="11757" y="21109"/>
                  <a:pt x="12304" y="21436"/>
                  <a:pt x="12577" y="21436"/>
                </a:cubicBezTo>
                <a:cubicBezTo>
                  <a:pt x="13124" y="21436"/>
                  <a:pt x="13397" y="21109"/>
                  <a:pt x="13671" y="20781"/>
                </a:cubicBezTo>
                <a:cubicBezTo>
                  <a:pt x="21053" y="11945"/>
                  <a:pt x="21053" y="11945"/>
                  <a:pt x="21053" y="11945"/>
                </a:cubicBezTo>
                <a:lnTo>
                  <a:pt x="21053" y="11945"/>
                </a:lnTo>
                <a:cubicBezTo>
                  <a:pt x="21053" y="11945"/>
                  <a:pt x="21327" y="11945"/>
                  <a:pt x="21327" y="11618"/>
                </a:cubicBezTo>
                <a:lnTo>
                  <a:pt x="21327" y="11618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 sz="1750"/>
          </a:p>
        </p:txBody>
      </p:sp>
      <p:sp>
        <p:nvSpPr>
          <p:cNvPr id="54" name="Picture Placeholder 50"/>
          <p:cNvSpPr>
            <a:spLocks noGrp="1"/>
          </p:cNvSpPr>
          <p:nvPr>
            <p:ph type="pic" sz="quarter" idx="23"/>
          </p:nvPr>
        </p:nvSpPr>
        <p:spPr>
          <a:xfrm>
            <a:off x="7056164" y="3793912"/>
            <a:ext cx="1972800" cy="19728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55" name="Picture Placeholder 50"/>
          <p:cNvSpPr>
            <a:spLocks noGrp="1"/>
          </p:cNvSpPr>
          <p:nvPr>
            <p:ph type="pic" sz="quarter" idx="24"/>
          </p:nvPr>
        </p:nvSpPr>
        <p:spPr>
          <a:xfrm>
            <a:off x="3114073" y="3793912"/>
            <a:ext cx="1972800" cy="19728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65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082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8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8500"/>
                            </p:stCondLst>
                            <p:childTnLst>
                              <p:par>
                                <p:cTn id="1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9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90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95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250" autoRev="1" fill="remov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9" dur="250" autoRev="1" fill="remov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0" dur="250" autoRev="1" fill="remov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250" autoRev="1" fill="remov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4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5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9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0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4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5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1" grpId="0" animBg="1"/>
      <p:bldP spid="18" grpId="0" animBg="1"/>
      <p:bldP spid="20" grpId="0" animBg="1"/>
      <p:bldP spid="14" grpId="0" animBg="1"/>
      <p:bldP spid="52" grpId="0" animBg="1"/>
      <p:bldP spid="16" grpId="0" animBg="1"/>
      <p:bldP spid="53" grpId="0" animBg="1"/>
      <p:bldP spid="12" grpId="0" animBg="1"/>
      <p:bldP spid="51" grpId="0" animBg="1"/>
      <p:bldP spid="36" grpId="0" animBg="1"/>
      <p:bldP spid="38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animBg="1"/>
      <p:bldP spid="56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37" grpId="0" animBg="1"/>
      <p:bldP spid="39" grpId="0" animBg="1"/>
      <p:bldP spid="54" grpId="0" animBg="1"/>
      <p:bldP spid="55" grpId="0" animBg="1"/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787"/>
          <p:cNvSpPr/>
          <p:nvPr userDrawn="1"/>
        </p:nvSpPr>
        <p:spPr>
          <a:xfrm>
            <a:off x="3930085" y="3711078"/>
            <a:ext cx="2139437" cy="21394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10" name="Shape 783"/>
          <p:cNvSpPr/>
          <p:nvPr userDrawn="1"/>
        </p:nvSpPr>
        <p:spPr>
          <a:xfrm>
            <a:off x="3930085" y="1571037"/>
            <a:ext cx="2139437" cy="21394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12" name="Shape 785"/>
          <p:cNvSpPr/>
          <p:nvPr userDrawn="1"/>
        </p:nvSpPr>
        <p:spPr>
          <a:xfrm>
            <a:off x="6070524" y="1571037"/>
            <a:ext cx="2139437" cy="21394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16" name="Shape 789"/>
          <p:cNvSpPr/>
          <p:nvPr userDrawn="1"/>
        </p:nvSpPr>
        <p:spPr>
          <a:xfrm>
            <a:off x="6070524" y="3711078"/>
            <a:ext cx="2139436" cy="21394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49" name="Picture Placeholder 48"/>
          <p:cNvSpPr>
            <a:spLocks noGrp="1"/>
          </p:cNvSpPr>
          <p:nvPr>
            <p:ph type="pic" sz="quarter" idx="22"/>
          </p:nvPr>
        </p:nvSpPr>
        <p:spPr>
          <a:xfrm>
            <a:off x="4013403" y="1654355"/>
            <a:ext cx="1972800" cy="19728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50" name="Picture Placeholder 48"/>
          <p:cNvSpPr>
            <a:spLocks noGrp="1"/>
          </p:cNvSpPr>
          <p:nvPr>
            <p:ph type="pic" sz="quarter" idx="23"/>
          </p:nvPr>
        </p:nvSpPr>
        <p:spPr>
          <a:xfrm>
            <a:off x="6159682" y="1654113"/>
            <a:ext cx="1972800" cy="19728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51" name="Picture Placeholder 48"/>
          <p:cNvSpPr>
            <a:spLocks noGrp="1"/>
          </p:cNvSpPr>
          <p:nvPr>
            <p:ph type="pic" sz="quarter" idx="24"/>
          </p:nvPr>
        </p:nvSpPr>
        <p:spPr>
          <a:xfrm>
            <a:off x="6156858" y="3795091"/>
            <a:ext cx="1972800" cy="19728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52" name="Picture Placeholder 48"/>
          <p:cNvSpPr>
            <a:spLocks noGrp="1"/>
          </p:cNvSpPr>
          <p:nvPr>
            <p:ph type="pic" sz="quarter" idx="25"/>
          </p:nvPr>
        </p:nvSpPr>
        <p:spPr>
          <a:xfrm>
            <a:off x="4013403" y="3794396"/>
            <a:ext cx="1972800" cy="19728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6567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750300" y="4211847"/>
            <a:ext cx="2313196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775236" y="4676684"/>
            <a:ext cx="2299164" cy="755819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053548" y="4211847"/>
            <a:ext cx="2313196" cy="408745"/>
          </a:xfrm>
        </p:spPr>
        <p:txBody>
          <a:bodyPr lIns="0" tIns="0" rIns="0" bIns="0" anchor="ctr">
            <a:normAutofit/>
          </a:bodyPr>
          <a:lstStyle>
            <a:lvl1pPr marL="0" indent="0" algn="r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</a:t>
            </a:r>
            <a:endParaRPr lang="en-GB" dirty="0"/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078484" y="4676684"/>
            <a:ext cx="2299164" cy="755819"/>
          </a:xfrm>
        </p:spPr>
        <p:txBody>
          <a:bodyPr lIns="0" tIns="0" rIns="0" bIns="0">
            <a:normAutofit/>
          </a:bodyPr>
          <a:lstStyle>
            <a:lvl1pPr marL="0" indent="0" algn="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071968" y="2092449"/>
            <a:ext cx="2313196" cy="408745"/>
          </a:xfrm>
        </p:spPr>
        <p:txBody>
          <a:bodyPr lIns="0" tIns="0" rIns="0" bIns="0" anchor="ctr">
            <a:normAutofit/>
          </a:bodyPr>
          <a:lstStyle>
            <a:lvl1pPr marL="0" indent="0" algn="r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</a:t>
            </a:r>
            <a:endParaRPr lang="en-GB" dirty="0"/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1081995" y="2552529"/>
            <a:ext cx="2299164" cy="755819"/>
          </a:xfrm>
        </p:spPr>
        <p:txBody>
          <a:bodyPr lIns="0" tIns="0" rIns="0" bIns="0">
            <a:normAutofit/>
          </a:bodyPr>
          <a:lstStyle>
            <a:lvl1pPr marL="0" indent="0" algn="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39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8722001" y="2092449"/>
            <a:ext cx="2313196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</a:t>
            </a:r>
            <a:endParaRPr lang="en-GB" dirty="0"/>
          </a:p>
        </p:txBody>
      </p:sp>
      <p:sp>
        <p:nvSpPr>
          <p:cNvPr id="4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8746937" y="2557286"/>
            <a:ext cx="2299164" cy="755819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3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3688366" y="2062423"/>
            <a:ext cx="580624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id-ID" dirty="0" smtClean="0"/>
              <a:t>00</a:t>
            </a:r>
            <a:endParaRPr lang="en-GB" dirty="0"/>
          </a:p>
        </p:txBody>
      </p:sp>
      <p:sp>
        <p:nvSpPr>
          <p:cNvPr id="44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7877817" y="2053418"/>
            <a:ext cx="580624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id-ID" dirty="0" smtClean="0"/>
              <a:t>00</a:t>
            </a:r>
            <a:endParaRPr lang="en-GB" dirty="0"/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7877817" y="4211847"/>
            <a:ext cx="580624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id-ID" dirty="0" smtClean="0"/>
              <a:t>00</a:t>
            </a:r>
            <a:endParaRPr lang="en-GB" dirty="0"/>
          </a:p>
        </p:txBody>
      </p:sp>
      <p:sp>
        <p:nvSpPr>
          <p:cNvPr id="47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3681528" y="4196829"/>
            <a:ext cx="580624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id-ID" dirty="0" smtClean="0"/>
              <a:t>00</a:t>
            </a:r>
            <a:endParaRPr lang="en-GB" dirty="0"/>
          </a:p>
        </p:txBody>
      </p:sp>
      <p:sp>
        <p:nvSpPr>
          <p:cNvPr id="25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93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3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6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0" grpId="0" animBg="1"/>
      <p:bldP spid="12" grpId="0" animBg="1"/>
      <p:bldP spid="16" grpId="0" animBg="1"/>
      <p:bldP spid="49" grpId="0" animBg="1"/>
      <p:bldP spid="50" grpId="0" animBg="1"/>
      <p:bldP spid="51" grpId="0" animBg="1"/>
      <p:bldP spid="52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/>
          </p:cNvSpPr>
          <p:nvPr>
            <p:ph type="pic" sz="quarter" idx="11"/>
          </p:nvPr>
        </p:nvSpPr>
        <p:spPr>
          <a:xfrm>
            <a:off x="1071289" y="1552690"/>
            <a:ext cx="3308400" cy="21024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30" name="Picture Placeholder 27"/>
          <p:cNvSpPr>
            <a:spLocks noGrp="1"/>
          </p:cNvSpPr>
          <p:nvPr>
            <p:ph type="pic" sz="quarter" idx="12"/>
          </p:nvPr>
        </p:nvSpPr>
        <p:spPr>
          <a:xfrm>
            <a:off x="4439020" y="1552690"/>
            <a:ext cx="3308400" cy="21024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31" name="Picture Placeholder 27"/>
          <p:cNvSpPr>
            <a:spLocks noGrp="1"/>
          </p:cNvSpPr>
          <p:nvPr>
            <p:ph type="pic" sz="quarter" idx="13"/>
          </p:nvPr>
        </p:nvSpPr>
        <p:spPr>
          <a:xfrm>
            <a:off x="7806638" y="1552690"/>
            <a:ext cx="3308400" cy="21024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32" name="Picture Placeholder 27"/>
          <p:cNvSpPr>
            <a:spLocks noGrp="1"/>
          </p:cNvSpPr>
          <p:nvPr>
            <p:ph type="pic" sz="quarter" idx="14"/>
          </p:nvPr>
        </p:nvSpPr>
        <p:spPr>
          <a:xfrm>
            <a:off x="1073224" y="3721744"/>
            <a:ext cx="3308400" cy="21024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33" name="Picture Placeholder 27"/>
          <p:cNvSpPr>
            <a:spLocks noGrp="1"/>
          </p:cNvSpPr>
          <p:nvPr>
            <p:ph type="pic" sz="quarter" idx="15"/>
          </p:nvPr>
        </p:nvSpPr>
        <p:spPr>
          <a:xfrm>
            <a:off x="4439685" y="3721744"/>
            <a:ext cx="3308400" cy="21024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34" name="Picture Placeholder 27"/>
          <p:cNvSpPr>
            <a:spLocks noGrp="1"/>
          </p:cNvSpPr>
          <p:nvPr>
            <p:ph type="pic" sz="quarter" idx="16"/>
          </p:nvPr>
        </p:nvSpPr>
        <p:spPr>
          <a:xfrm>
            <a:off x="7807303" y="3721744"/>
            <a:ext cx="3308400" cy="21024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3315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39066" y="3328261"/>
            <a:ext cx="1774000" cy="270912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5215271" y="3328261"/>
            <a:ext cx="1774000" cy="270912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573838" y="3328261"/>
            <a:ext cx="1774000" cy="270912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37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1838489" y="5499961"/>
            <a:ext cx="1774000" cy="270912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3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5215271" y="5499961"/>
            <a:ext cx="1774000" cy="270912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3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8573838" y="5493706"/>
            <a:ext cx="1774000" cy="270912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16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225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754"/>
          <p:cNvSpPr/>
          <p:nvPr/>
        </p:nvSpPr>
        <p:spPr>
          <a:xfrm>
            <a:off x="5915627" y="4484607"/>
            <a:ext cx="2916374" cy="67027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11" name="Shape 732"/>
          <p:cNvSpPr/>
          <p:nvPr/>
        </p:nvSpPr>
        <p:spPr>
          <a:xfrm>
            <a:off x="1804578" y="1771671"/>
            <a:ext cx="3963726" cy="3963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35" name="Picture Placeholder 34"/>
          <p:cNvSpPr>
            <a:spLocks noGrp="1"/>
          </p:cNvSpPr>
          <p:nvPr userDrawn="1">
            <p:ph type="pic" sz="quarter" idx="12"/>
          </p:nvPr>
        </p:nvSpPr>
        <p:spPr>
          <a:xfrm>
            <a:off x="1966124" y="1902160"/>
            <a:ext cx="3654000" cy="36540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3315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419042" y="1750818"/>
            <a:ext cx="4567238" cy="232754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 Heading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613663" y="3295787"/>
            <a:ext cx="3335338" cy="219778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</a:t>
            </a:r>
          </a:p>
        </p:txBody>
      </p:sp>
      <p:grpSp>
        <p:nvGrpSpPr>
          <p:cNvPr id="15" name="Group 739"/>
          <p:cNvGrpSpPr/>
          <p:nvPr userDrawn="1"/>
        </p:nvGrpSpPr>
        <p:grpSpPr>
          <a:xfrm>
            <a:off x="5810896" y="2177448"/>
            <a:ext cx="269661" cy="269662"/>
            <a:chOff x="0" y="0"/>
            <a:chExt cx="539321" cy="539321"/>
          </a:xfrm>
        </p:grpSpPr>
        <p:sp>
          <p:nvSpPr>
            <p:cNvPr id="16" name="Shape 737"/>
            <p:cNvSpPr/>
            <p:nvPr/>
          </p:nvSpPr>
          <p:spPr>
            <a:xfrm>
              <a:off x="0" y="0"/>
              <a:ext cx="539322" cy="53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lvl="0"/>
              <a:endParaRPr sz="1750"/>
            </a:p>
          </p:txBody>
        </p:sp>
        <p:sp>
          <p:nvSpPr>
            <p:cNvPr id="17" name="Shape 738"/>
            <p:cNvSpPr/>
            <p:nvPr/>
          </p:nvSpPr>
          <p:spPr>
            <a:xfrm>
              <a:off x="135068" y="128473"/>
              <a:ext cx="269185" cy="282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750"/>
            </a:p>
          </p:txBody>
        </p:sp>
      </p:grpSp>
      <p:grpSp>
        <p:nvGrpSpPr>
          <p:cNvPr id="19" name="Group 743"/>
          <p:cNvGrpSpPr/>
          <p:nvPr userDrawn="1"/>
        </p:nvGrpSpPr>
        <p:grpSpPr>
          <a:xfrm>
            <a:off x="6009785" y="2554398"/>
            <a:ext cx="269662" cy="269662"/>
            <a:chOff x="0" y="0"/>
            <a:chExt cx="539321" cy="539321"/>
          </a:xfrm>
        </p:grpSpPr>
        <p:sp>
          <p:nvSpPr>
            <p:cNvPr id="20" name="Shape 741"/>
            <p:cNvSpPr/>
            <p:nvPr/>
          </p:nvSpPr>
          <p:spPr>
            <a:xfrm>
              <a:off x="0" y="0"/>
              <a:ext cx="539322" cy="53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lvl="0"/>
              <a:endParaRPr sz="1750"/>
            </a:p>
          </p:txBody>
        </p:sp>
        <p:sp>
          <p:nvSpPr>
            <p:cNvPr id="21" name="Shape 742"/>
            <p:cNvSpPr/>
            <p:nvPr/>
          </p:nvSpPr>
          <p:spPr>
            <a:xfrm>
              <a:off x="135068" y="128473"/>
              <a:ext cx="269185" cy="282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750"/>
            </a:p>
          </p:txBody>
        </p:sp>
      </p:grpSp>
      <p:sp>
        <p:nvSpPr>
          <p:cNvPr id="24" name="Shape 745"/>
          <p:cNvSpPr/>
          <p:nvPr/>
        </p:nvSpPr>
        <p:spPr>
          <a:xfrm>
            <a:off x="6147976" y="2931348"/>
            <a:ext cx="269662" cy="2696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grpSp>
        <p:nvGrpSpPr>
          <p:cNvPr id="27" name="Group 751"/>
          <p:cNvGrpSpPr/>
          <p:nvPr userDrawn="1"/>
        </p:nvGrpSpPr>
        <p:grpSpPr>
          <a:xfrm>
            <a:off x="6214011" y="3302209"/>
            <a:ext cx="269661" cy="269661"/>
            <a:chOff x="0" y="0"/>
            <a:chExt cx="539321" cy="539321"/>
          </a:xfrm>
        </p:grpSpPr>
        <p:sp>
          <p:nvSpPr>
            <p:cNvPr id="28" name="Shape 749"/>
            <p:cNvSpPr/>
            <p:nvPr/>
          </p:nvSpPr>
          <p:spPr>
            <a:xfrm>
              <a:off x="0" y="0"/>
              <a:ext cx="539322" cy="53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lvl="0"/>
              <a:endParaRPr sz="1750"/>
            </a:p>
          </p:txBody>
        </p:sp>
        <p:sp>
          <p:nvSpPr>
            <p:cNvPr id="29" name="Shape 750"/>
            <p:cNvSpPr/>
            <p:nvPr/>
          </p:nvSpPr>
          <p:spPr>
            <a:xfrm>
              <a:off x="135068" y="128473"/>
              <a:ext cx="269185" cy="282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750"/>
            </a:p>
          </p:txBody>
        </p:sp>
      </p:grpSp>
      <p:sp>
        <p:nvSpPr>
          <p:cNvPr id="36" name="Text Placeholder 4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214987" y="4024496"/>
            <a:ext cx="3470033" cy="295866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 Heading</a:t>
            </a:r>
            <a:endParaRPr lang="en-GB" dirty="0"/>
          </a:p>
        </p:txBody>
      </p:sp>
      <p:sp>
        <p:nvSpPr>
          <p:cNvPr id="39" name="Text Placeholder 5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5434637" y="5336777"/>
            <a:ext cx="3843147" cy="60798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0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6547626" y="2926339"/>
            <a:ext cx="3594593" cy="219778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</a:t>
            </a:r>
          </a:p>
        </p:txBody>
      </p:sp>
      <p:sp>
        <p:nvSpPr>
          <p:cNvPr id="41" name="Text Placeholder 5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6406755" y="2553758"/>
            <a:ext cx="3335338" cy="219778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</a:t>
            </a:r>
          </a:p>
        </p:txBody>
      </p:sp>
      <p:sp>
        <p:nvSpPr>
          <p:cNvPr id="42" name="Text Placeholder 5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210548" y="2178400"/>
            <a:ext cx="3335338" cy="219778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</a:t>
            </a:r>
          </a:p>
        </p:txBody>
      </p:sp>
      <p:sp>
        <p:nvSpPr>
          <p:cNvPr id="30" name="Shape 754"/>
          <p:cNvSpPr/>
          <p:nvPr userDrawn="1"/>
        </p:nvSpPr>
        <p:spPr>
          <a:xfrm>
            <a:off x="5913263" y="4486487"/>
            <a:ext cx="2916374" cy="67027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3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949887" y="4561180"/>
            <a:ext cx="2843126" cy="520884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31" name="Shape 745"/>
          <p:cNvSpPr/>
          <p:nvPr userDrawn="1"/>
        </p:nvSpPr>
        <p:spPr>
          <a:xfrm>
            <a:off x="6146476" y="2930975"/>
            <a:ext cx="269662" cy="2696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25" name="Shape 746"/>
          <p:cNvSpPr/>
          <p:nvPr/>
        </p:nvSpPr>
        <p:spPr>
          <a:xfrm>
            <a:off x="6215510" y="2995585"/>
            <a:ext cx="134593" cy="141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5" h="21302" extrusionOk="0">
                <a:moveTo>
                  <a:pt x="7820" y="21302"/>
                </a:moveTo>
                <a:cubicBezTo>
                  <a:pt x="7134" y="21302"/>
                  <a:pt x="6486" y="20992"/>
                  <a:pt x="6071" y="20461"/>
                </a:cubicBezTo>
                <a:lnTo>
                  <a:pt x="446" y="13281"/>
                </a:lnTo>
                <a:cubicBezTo>
                  <a:pt x="-286" y="12346"/>
                  <a:pt x="-96" y="11016"/>
                  <a:pt x="870" y="10309"/>
                </a:cubicBezTo>
                <a:cubicBezTo>
                  <a:pt x="1839" y="9601"/>
                  <a:pt x="3213" y="9787"/>
                  <a:pt x="3944" y="10719"/>
                </a:cubicBezTo>
                <a:lnTo>
                  <a:pt x="7644" y="15443"/>
                </a:lnTo>
                <a:lnTo>
                  <a:pt x="16947" y="999"/>
                </a:lnTo>
                <a:cubicBezTo>
                  <a:pt x="17588" y="6"/>
                  <a:pt x="18941" y="-298"/>
                  <a:pt x="19970" y="321"/>
                </a:cubicBezTo>
                <a:cubicBezTo>
                  <a:pt x="20999" y="939"/>
                  <a:pt x="21314" y="2249"/>
                  <a:pt x="20673" y="3242"/>
                </a:cubicBezTo>
                <a:lnTo>
                  <a:pt x="9683" y="20302"/>
                </a:lnTo>
                <a:cubicBezTo>
                  <a:pt x="9300" y="20895"/>
                  <a:pt x="8641" y="21269"/>
                  <a:pt x="7920" y="21300"/>
                </a:cubicBezTo>
                <a:cubicBezTo>
                  <a:pt x="7886" y="21302"/>
                  <a:pt x="7852" y="21302"/>
                  <a:pt x="7820" y="21302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32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443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5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0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11" grpId="0" animBg="1"/>
      <p:bldP spid="35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3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animBg="1"/>
      <p:bldP spid="30" grpId="1" animBg="1"/>
      <p:bldP spid="3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animBg="1"/>
      <p:bldP spid="31" grpId="1" animBg="1"/>
      <p:bldP spid="25" grpId="0" animBg="1"/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692"/>
          <p:cNvSpPr/>
          <p:nvPr userDrawn="1"/>
        </p:nvSpPr>
        <p:spPr>
          <a:xfrm>
            <a:off x="3618752" y="1640880"/>
            <a:ext cx="2342013" cy="23420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11" name="Shape 693"/>
          <p:cNvSpPr/>
          <p:nvPr userDrawn="1"/>
        </p:nvSpPr>
        <p:spPr>
          <a:xfrm>
            <a:off x="6167735" y="1640880"/>
            <a:ext cx="2342014" cy="23420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12" name="Shape 694"/>
          <p:cNvSpPr/>
          <p:nvPr userDrawn="1"/>
        </p:nvSpPr>
        <p:spPr>
          <a:xfrm>
            <a:off x="8716718" y="1640880"/>
            <a:ext cx="2342013" cy="23420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13" name="Shape 695"/>
          <p:cNvSpPr/>
          <p:nvPr userDrawn="1"/>
        </p:nvSpPr>
        <p:spPr>
          <a:xfrm>
            <a:off x="1069770" y="1640880"/>
            <a:ext cx="2342013" cy="23420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52" name="Picture Placeholder 51"/>
          <p:cNvSpPr>
            <a:spLocks noGrp="1"/>
          </p:cNvSpPr>
          <p:nvPr>
            <p:ph type="pic" sz="quarter" idx="18"/>
          </p:nvPr>
        </p:nvSpPr>
        <p:spPr>
          <a:xfrm>
            <a:off x="1197228" y="1764519"/>
            <a:ext cx="2095200" cy="20952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53" name="Picture Placeholder 51"/>
          <p:cNvSpPr>
            <a:spLocks noGrp="1"/>
          </p:cNvSpPr>
          <p:nvPr>
            <p:ph type="pic" sz="quarter" idx="19"/>
          </p:nvPr>
        </p:nvSpPr>
        <p:spPr>
          <a:xfrm>
            <a:off x="3742406" y="1764026"/>
            <a:ext cx="2095200" cy="20952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55" name="Picture Placeholder 51"/>
          <p:cNvSpPr>
            <a:spLocks noGrp="1"/>
          </p:cNvSpPr>
          <p:nvPr>
            <p:ph type="pic" sz="quarter" idx="21"/>
          </p:nvPr>
        </p:nvSpPr>
        <p:spPr>
          <a:xfrm>
            <a:off x="8839849" y="1764026"/>
            <a:ext cx="2095200" cy="20952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3315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104524" y="4191349"/>
            <a:ext cx="2272476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264706" y="5128541"/>
            <a:ext cx="1952112" cy="815059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729970" y="4647881"/>
            <a:ext cx="1021613" cy="188554"/>
            <a:chOff x="1729970" y="4647881"/>
            <a:chExt cx="1021613" cy="188554"/>
          </a:xfrm>
        </p:grpSpPr>
        <p:sp>
          <p:nvSpPr>
            <p:cNvPr id="19" name="Shape 701"/>
            <p:cNvSpPr/>
            <p:nvPr userDrawn="1"/>
          </p:nvSpPr>
          <p:spPr>
            <a:xfrm>
              <a:off x="1729970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  <p:sp>
          <p:nvSpPr>
            <p:cNvPr id="20" name="Shape 702"/>
            <p:cNvSpPr/>
            <p:nvPr userDrawn="1"/>
          </p:nvSpPr>
          <p:spPr>
            <a:xfrm>
              <a:off x="1943473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  <p:sp>
          <p:nvSpPr>
            <p:cNvPr id="21" name="Shape 703"/>
            <p:cNvSpPr/>
            <p:nvPr userDrawn="1"/>
          </p:nvSpPr>
          <p:spPr>
            <a:xfrm>
              <a:off x="2156977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  <p:sp>
          <p:nvSpPr>
            <p:cNvPr id="22" name="Shape 704"/>
            <p:cNvSpPr/>
            <p:nvPr userDrawn="1"/>
          </p:nvSpPr>
          <p:spPr>
            <a:xfrm>
              <a:off x="2370480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ln w="6350">
              <a:solidFill>
                <a:srgbClr val="A6AAA9"/>
              </a:solidFill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  <p:sp>
          <p:nvSpPr>
            <p:cNvPr id="23" name="Shape 705"/>
            <p:cNvSpPr/>
            <p:nvPr userDrawn="1"/>
          </p:nvSpPr>
          <p:spPr>
            <a:xfrm>
              <a:off x="2583984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ln w="6350">
              <a:solidFill>
                <a:srgbClr val="A6AAA9"/>
              </a:solidFill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</p:grpSp>
      <p:grpSp>
        <p:nvGrpSpPr>
          <p:cNvPr id="7" name="Group 6"/>
          <p:cNvGrpSpPr/>
          <p:nvPr userDrawn="1"/>
        </p:nvGrpSpPr>
        <p:grpSpPr>
          <a:xfrm>
            <a:off x="4278953" y="4647881"/>
            <a:ext cx="1021612" cy="188554"/>
            <a:chOff x="4278953" y="4647881"/>
            <a:chExt cx="1021612" cy="188554"/>
          </a:xfrm>
        </p:grpSpPr>
        <p:sp>
          <p:nvSpPr>
            <p:cNvPr id="26" name="Shape 708"/>
            <p:cNvSpPr/>
            <p:nvPr userDrawn="1"/>
          </p:nvSpPr>
          <p:spPr>
            <a:xfrm>
              <a:off x="4278953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  <p:sp>
          <p:nvSpPr>
            <p:cNvPr id="27" name="Shape 709"/>
            <p:cNvSpPr/>
            <p:nvPr userDrawn="1"/>
          </p:nvSpPr>
          <p:spPr>
            <a:xfrm>
              <a:off x="4492456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  <p:sp>
          <p:nvSpPr>
            <p:cNvPr id="28" name="Shape 710"/>
            <p:cNvSpPr/>
            <p:nvPr userDrawn="1"/>
          </p:nvSpPr>
          <p:spPr>
            <a:xfrm>
              <a:off x="4705960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  <p:sp>
          <p:nvSpPr>
            <p:cNvPr id="29" name="Shape 711"/>
            <p:cNvSpPr/>
            <p:nvPr userDrawn="1"/>
          </p:nvSpPr>
          <p:spPr>
            <a:xfrm>
              <a:off x="4919463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  <p:sp>
          <p:nvSpPr>
            <p:cNvPr id="30" name="Shape 712"/>
            <p:cNvSpPr/>
            <p:nvPr userDrawn="1"/>
          </p:nvSpPr>
          <p:spPr>
            <a:xfrm>
              <a:off x="5132966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ln w="6350">
              <a:solidFill>
                <a:srgbClr val="A6AAA9"/>
              </a:solidFill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</p:grpSp>
      <p:grpSp>
        <p:nvGrpSpPr>
          <p:cNvPr id="8" name="Group 7"/>
          <p:cNvGrpSpPr/>
          <p:nvPr userDrawn="1"/>
        </p:nvGrpSpPr>
        <p:grpSpPr>
          <a:xfrm>
            <a:off x="6827935" y="4647881"/>
            <a:ext cx="1021613" cy="188554"/>
            <a:chOff x="6827935" y="4647881"/>
            <a:chExt cx="1021613" cy="188554"/>
          </a:xfrm>
          <a:solidFill>
            <a:schemeClr val="accent1"/>
          </a:solidFill>
        </p:grpSpPr>
        <p:sp>
          <p:nvSpPr>
            <p:cNvPr id="33" name="Shape 715"/>
            <p:cNvSpPr/>
            <p:nvPr userDrawn="1"/>
          </p:nvSpPr>
          <p:spPr>
            <a:xfrm>
              <a:off x="6827935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  <p:sp>
          <p:nvSpPr>
            <p:cNvPr id="34" name="Shape 716"/>
            <p:cNvSpPr/>
            <p:nvPr userDrawn="1"/>
          </p:nvSpPr>
          <p:spPr>
            <a:xfrm>
              <a:off x="7041438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  <p:sp>
          <p:nvSpPr>
            <p:cNvPr id="35" name="Shape 717"/>
            <p:cNvSpPr/>
            <p:nvPr userDrawn="1"/>
          </p:nvSpPr>
          <p:spPr>
            <a:xfrm>
              <a:off x="7254942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  <p:sp>
          <p:nvSpPr>
            <p:cNvPr id="36" name="Shape 718"/>
            <p:cNvSpPr/>
            <p:nvPr userDrawn="1"/>
          </p:nvSpPr>
          <p:spPr>
            <a:xfrm>
              <a:off x="7468446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  <p:sp>
          <p:nvSpPr>
            <p:cNvPr id="37" name="Shape 719"/>
            <p:cNvSpPr/>
            <p:nvPr userDrawn="1"/>
          </p:nvSpPr>
          <p:spPr>
            <a:xfrm>
              <a:off x="7681949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</p:grpSp>
      <p:grpSp>
        <p:nvGrpSpPr>
          <p:cNvPr id="9" name="Group 8"/>
          <p:cNvGrpSpPr/>
          <p:nvPr userDrawn="1"/>
        </p:nvGrpSpPr>
        <p:grpSpPr>
          <a:xfrm>
            <a:off x="9376918" y="4647881"/>
            <a:ext cx="1021612" cy="188554"/>
            <a:chOff x="9376918" y="4647881"/>
            <a:chExt cx="1021612" cy="188554"/>
          </a:xfrm>
        </p:grpSpPr>
        <p:sp>
          <p:nvSpPr>
            <p:cNvPr id="40" name="Shape 722"/>
            <p:cNvSpPr/>
            <p:nvPr userDrawn="1"/>
          </p:nvSpPr>
          <p:spPr>
            <a:xfrm>
              <a:off x="9376918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  <p:sp>
          <p:nvSpPr>
            <p:cNvPr id="41" name="Shape 723"/>
            <p:cNvSpPr/>
            <p:nvPr userDrawn="1"/>
          </p:nvSpPr>
          <p:spPr>
            <a:xfrm>
              <a:off x="9590422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  <p:sp>
          <p:nvSpPr>
            <p:cNvPr id="42" name="Shape 724"/>
            <p:cNvSpPr/>
            <p:nvPr userDrawn="1"/>
          </p:nvSpPr>
          <p:spPr>
            <a:xfrm>
              <a:off x="9803925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ln w="6350">
              <a:solidFill>
                <a:srgbClr val="A6AAA9"/>
              </a:solidFill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  <p:sp>
          <p:nvSpPr>
            <p:cNvPr id="43" name="Shape 725"/>
            <p:cNvSpPr/>
            <p:nvPr userDrawn="1"/>
          </p:nvSpPr>
          <p:spPr>
            <a:xfrm>
              <a:off x="10017428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ln w="6350">
              <a:solidFill>
                <a:srgbClr val="A6AAA9"/>
              </a:solidFill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  <p:sp>
          <p:nvSpPr>
            <p:cNvPr id="44" name="Shape 726"/>
            <p:cNvSpPr/>
            <p:nvPr userDrawn="1"/>
          </p:nvSpPr>
          <p:spPr>
            <a:xfrm>
              <a:off x="10230931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ln w="6350">
              <a:solidFill>
                <a:srgbClr val="A6AAA9"/>
              </a:solidFill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</p:grpSp>
      <p:sp>
        <p:nvSpPr>
          <p:cNvPr id="4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653506" y="4191349"/>
            <a:ext cx="2272476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</a:t>
            </a:r>
            <a:endParaRPr lang="en-GB" dirty="0"/>
          </a:p>
        </p:txBody>
      </p:sp>
      <p:sp>
        <p:nvSpPr>
          <p:cNvPr id="4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02489" y="4191349"/>
            <a:ext cx="2272476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</a:t>
            </a:r>
            <a:endParaRPr lang="en-GB" dirty="0"/>
          </a:p>
        </p:txBody>
      </p:sp>
      <p:sp>
        <p:nvSpPr>
          <p:cNvPr id="48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8751472" y="4191349"/>
            <a:ext cx="2272476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</a:t>
            </a:r>
            <a:endParaRPr lang="en-GB" dirty="0"/>
          </a:p>
        </p:txBody>
      </p:sp>
      <p:sp>
        <p:nvSpPr>
          <p:cNvPr id="49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813688" y="5128541"/>
            <a:ext cx="1952112" cy="815059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50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362671" y="5128541"/>
            <a:ext cx="1952112" cy="815059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51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8911654" y="5118100"/>
            <a:ext cx="1952112" cy="815059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5" name="Shape 693"/>
          <p:cNvSpPr/>
          <p:nvPr userDrawn="1"/>
        </p:nvSpPr>
        <p:spPr>
          <a:xfrm>
            <a:off x="6169745" y="1640619"/>
            <a:ext cx="2342014" cy="23420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54" name="Picture Placeholder 51"/>
          <p:cNvSpPr>
            <a:spLocks noGrp="1"/>
          </p:cNvSpPr>
          <p:nvPr>
            <p:ph type="pic" sz="quarter" idx="20"/>
          </p:nvPr>
        </p:nvSpPr>
        <p:spPr>
          <a:xfrm>
            <a:off x="6290866" y="1764026"/>
            <a:ext cx="2095200" cy="20952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grpSp>
        <p:nvGrpSpPr>
          <p:cNvPr id="56" name="Group 55"/>
          <p:cNvGrpSpPr/>
          <p:nvPr userDrawn="1"/>
        </p:nvGrpSpPr>
        <p:grpSpPr>
          <a:xfrm>
            <a:off x="6827659" y="4647881"/>
            <a:ext cx="1021613" cy="188554"/>
            <a:chOff x="6827935" y="4647881"/>
            <a:chExt cx="1021613" cy="188554"/>
          </a:xfrm>
        </p:grpSpPr>
        <p:sp>
          <p:nvSpPr>
            <p:cNvPr id="57" name="Shape 715"/>
            <p:cNvSpPr/>
            <p:nvPr userDrawn="1"/>
          </p:nvSpPr>
          <p:spPr>
            <a:xfrm>
              <a:off x="6827935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  <p:sp>
          <p:nvSpPr>
            <p:cNvPr id="58" name="Shape 716"/>
            <p:cNvSpPr/>
            <p:nvPr userDrawn="1"/>
          </p:nvSpPr>
          <p:spPr>
            <a:xfrm>
              <a:off x="7041438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  <p:sp>
          <p:nvSpPr>
            <p:cNvPr id="59" name="Shape 717"/>
            <p:cNvSpPr/>
            <p:nvPr userDrawn="1"/>
          </p:nvSpPr>
          <p:spPr>
            <a:xfrm>
              <a:off x="7254942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  <p:sp>
          <p:nvSpPr>
            <p:cNvPr id="60" name="Shape 718"/>
            <p:cNvSpPr/>
            <p:nvPr userDrawn="1"/>
          </p:nvSpPr>
          <p:spPr>
            <a:xfrm>
              <a:off x="7468446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  <p:sp>
          <p:nvSpPr>
            <p:cNvPr id="61" name="Shape 719"/>
            <p:cNvSpPr/>
            <p:nvPr userDrawn="1"/>
          </p:nvSpPr>
          <p:spPr>
            <a:xfrm>
              <a:off x="7681949" y="4647881"/>
              <a:ext cx="167599" cy="18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</p:grpSp>
      <p:sp>
        <p:nvSpPr>
          <p:cNvPr id="62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270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000"/>
                            </p:stCondLst>
                            <p:childTnLst>
                              <p:par>
                                <p:cTn id="10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25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9" dur="25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0" dur="25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5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52" grpId="0" animBg="1"/>
      <p:bldP spid="53" grpId="0" animBg="1"/>
      <p:bldP spid="55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animBg="1"/>
      <p:bldP spid="45" grpId="1" animBg="1"/>
      <p:bldP spid="54" grpId="0" animBg="1"/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656"/>
          <p:cNvSpPr/>
          <p:nvPr userDrawn="1"/>
        </p:nvSpPr>
        <p:spPr>
          <a:xfrm>
            <a:off x="3116079" y="1270666"/>
            <a:ext cx="1855394" cy="1855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39" name="Shape 657"/>
          <p:cNvSpPr/>
          <p:nvPr userDrawn="1"/>
        </p:nvSpPr>
        <p:spPr>
          <a:xfrm>
            <a:off x="5168358" y="1270666"/>
            <a:ext cx="1855394" cy="1855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40" name="Shape 658"/>
          <p:cNvSpPr/>
          <p:nvPr userDrawn="1"/>
        </p:nvSpPr>
        <p:spPr>
          <a:xfrm>
            <a:off x="7220637" y="1270666"/>
            <a:ext cx="1855394" cy="1855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41" name="Shape 659"/>
          <p:cNvSpPr/>
          <p:nvPr userDrawn="1"/>
        </p:nvSpPr>
        <p:spPr>
          <a:xfrm>
            <a:off x="9272767" y="1270666"/>
            <a:ext cx="1855394" cy="1855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42" name="Shape 660"/>
          <p:cNvSpPr/>
          <p:nvPr userDrawn="1"/>
        </p:nvSpPr>
        <p:spPr>
          <a:xfrm>
            <a:off x="1063800" y="3652619"/>
            <a:ext cx="1855394" cy="1855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43" name="Shape 661"/>
          <p:cNvSpPr/>
          <p:nvPr userDrawn="1"/>
        </p:nvSpPr>
        <p:spPr>
          <a:xfrm>
            <a:off x="3116079" y="3652619"/>
            <a:ext cx="1855394" cy="1855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44" name="Shape 662"/>
          <p:cNvSpPr/>
          <p:nvPr userDrawn="1"/>
        </p:nvSpPr>
        <p:spPr>
          <a:xfrm>
            <a:off x="5168358" y="3652619"/>
            <a:ext cx="1855394" cy="1855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45" name="Shape 663"/>
          <p:cNvSpPr/>
          <p:nvPr userDrawn="1"/>
        </p:nvSpPr>
        <p:spPr>
          <a:xfrm>
            <a:off x="7219025" y="3653321"/>
            <a:ext cx="1855394" cy="1855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46" name="Shape 664"/>
          <p:cNvSpPr/>
          <p:nvPr userDrawn="1"/>
        </p:nvSpPr>
        <p:spPr>
          <a:xfrm>
            <a:off x="9272767" y="3652619"/>
            <a:ext cx="1855394" cy="1855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47" name="Shape 665"/>
          <p:cNvSpPr/>
          <p:nvPr userDrawn="1"/>
        </p:nvSpPr>
        <p:spPr>
          <a:xfrm>
            <a:off x="1063800" y="1270666"/>
            <a:ext cx="1855394" cy="1855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70" name="Picture Placeholder 69"/>
          <p:cNvSpPr>
            <a:spLocks noGrp="1"/>
          </p:cNvSpPr>
          <p:nvPr>
            <p:ph type="pic" sz="quarter" idx="12"/>
          </p:nvPr>
        </p:nvSpPr>
        <p:spPr>
          <a:xfrm>
            <a:off x="1143000" y="1349375"/>
            <a:ext cx="1697038" cy="16956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72" name="Picture Placeholder 69"/>
          <p:cNvSpPr>
            <a:spLocks noGrp="1"/>
          </p:cNvSpPr>
          <p:nvPr>
            <p:ph type="pic" sz="quarter" idx="14"/>
          </p:nvPr>
        </p:nvSpPr>
        <p:spPr>
          <a:xfrm>
            <a:off x="5253831" y="1338984"/>
            <a:ext cx="1697038" cy="16956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73" name="Picture Placeholder 69"/>
          <p:cNvSpPr>
            <a:spLocks noGrp="1"/>
          </p:cNvSpPr>
          <p:nvPr>
            <p:ph type="pic" sz="quarter" idx="15"/>
          </p:nvPr>
        </p:nvSpPr>
        <p:spPr>
          <a:xfrm>
            <a:off x="7308270" y="1335095"/>
            <a:ext cx="1697038" cy="16956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74" name="Picture Placeholder 69"/>
          <p:cNvSpPr>
            <a:spLocks noGrp="1"/>
          </p:cNvSpPr>
          <p:nvPr>
            <p:ph type="pic" sz="quarter" idx="16"/>
          </p:nvPr>
        </p:nvSpPr>
        <p:spPr>
          <a:xfrm>
            <a:off x="9360400" y="1349375"/>
            <a:ext cx="1697038" cy="16956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75" name="Picture Placeholder 69"/>
          <p:cNvSpPr>
            <a:spLocks noGrp="1"/>
          </p:cNvSpPr>
          <p:nvPr>
            <p:ph type="pic" sz="quarter" idx="17"/>
          </p:nvPr>
        </p:nvSpPr>
        <p:spPr>
          <a:xfrm>
            <a:off x="1133475" y="3732960"/>
            <a:ext cx="1697038" cy="16956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76" name="Picture Placeholder 69"/>
          <p:cNvSpPr>
            <a:spLocks noGrp="1"/>
          </p:cNvSpPr>
          <p:nvPr>
            <p:ph type="pic" sz="quarter" idx="18"/>
          </p:nvPr>
        </p:nvSpPr>
        <p:spPr>
          <a:xfrm>
            <a:off x="3185730" y="3718680"/>
            <a:ext cx="1697038" cy="16956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77" name="Picture Placeholder 69"/>
          <p:cNvSpPr>
            <a:spLocks noGrp="1"/>
          </p:cNvSpPr>
          <p:nvPr>
            <p:ph type="pic" sz="quarter" idx="19"/>
          </p:nvPr>
        </p:nvSpPr>
        <p:spPr>
          <a:xfrm>
            <a:off x="5244306" y="3722569"/>
            <a:ext cx="1697038" cy="16956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79" name="Picture Placeholder 69"/>
          <p:cNvSpPr>
            <a:spLocks noGrp="1"/>
          </p:cNvSpPr>
          <p:nvPr>
            <p:ph type="pic" sz="quarter" idx="21"/>
          </p:nvPr>
        </p:nvSpPr>
        <p:spPr>
          <a:xfrm>
            <a:off x="9350875" y="3732960"/>
            <a:ext cx="1697038" cy="16956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3315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319678" y="3187375"/>
            <a:ext cx="1324632" cy="32445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80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3381458" y="3187375"/>
            <a:ext cx="1324632" cy="32445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81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5443238" y="3182903"/>
            <a:ext cx="1324632" cy="32445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82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7494473" y="3182903"/>
            <a:ext cx="1324632" cy="32445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83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9537078" y="3182903"/>
            <a:ext cx="1324632" cy="32445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84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1319678" y="5578545"/>
            <a:ext cx="1324632" cy="32445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85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3381458" y="5578545"/>
            <a:ext cx="1324632" cy="32445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86" name="Text Placeholder 5"/>
          <p:cNvSpPr>
            <a:spLocks noGrp="1"/>
          </p:cNvSpPr>
          <p:nvPr>
            <p:ph type="body" sz="quarter" idx="28"/>
          </p:nvPr>
        </p:nvSpPr>
        <p:spPr>
          <a:xfrm>
            <a:off x="5443238" y="5574073"/>
            <a:ext cx="1324632" cy="32445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87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7494473" y="5574073"/>
            <a:ext cx="1324632" cy="32445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88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9537078" y="5574073"/>
            <a:ext cx="1324632" cy="32445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33" name="Shape 656"/>
          <p:cNvSpPr/>
          <p:nvPr userDrawn="1"/>
        </p:nvSpPr>
        <p:spPr>
          <a:xfrm>
            <a:off x="3116079" y="1270666"/>
            <a:ext cx="1855394" cy="1855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71" name="Picture Placeholder 69"/>
          <p:cNvSpPr>
            <a:spLocks noGrp="1"/>
          </p:cNvSpPr>
          <p:nvPr>
            <p:ph type="pic" sz="quarter" idx="13"/>
          </p:nvPr>
        </p:nvSpPr>
        <p:spPr>
          <a:xfrm>
            <a:off x="3195255" y="1335095"/>
            <a:ext cx="1697038" cy="16956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34" name="Shape 663"/>
          <p:cNvSpPr/>
          <p:nvPr userDrawn="1"/>
        </p:nvSpPr>
        <p:spPr>
          <a:xfrm>
            <a:off x="7219025" y="3653321"/>
            <a:ext cx="1855394" cy="1855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78" name="Picture Placeholder 69"/>
          <p:cNvSpPr>
            <a:spLocks noGrp="1"/>
          </p:cNvSpPr>
          <p:nvPr>
            <p:ph type="pic" sz="quarter" idx="20"/>
          </p:nvPr>
        </p:nvSpPr>
        <p:spPr>
          <a:xfrm>
            <a:off x="7298203" y="3733217"/>
            <a:ext cx="1697038" cy="169560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35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000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9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3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8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1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4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9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3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3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2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3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3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6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1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3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400"/>
                            </p:stCondLst>
                            <p:childTnLst>
                              <p:par>
                                <p:cTn id="1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7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820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3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8500"/>
                            </p:stCondLst>
                            <p:childTnLst>
                              <p:par>
                                <p:cTn id="1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88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930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3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3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9600"/>
                            </p:stCondLst>
                            <p:childTnLst>
                              <p:par>
                                <p:cTn id="1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99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400"/>
                            </p:stCondLst>
                            <p:childTnLst>
                              <p:par>
                                <p:cTn id="1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3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3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7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5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6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0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1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70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9" grpId="0" animBg="1"/>
      <p:bldP spid="2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animBg="1"/>
      <p:bldP spid="33" grpId="1" animBg="1"/>
      <p:bldP spid="71" grpId="0" animBg="1"/>
      <p:bldP spid="34" grpId="0" animBg="1"/>
      <p:bldP spid="34" grpId="1" animBg="1"/>
      <p:bldP spid="78" grpId="0" animBg="1"/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3315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2" name="Media Placeholder 9"/>
          <p:cNvSpPr>
            <a:spLocks noGrp="1"/>
          </p:cNvSpPr>
          <p:nvPr>
            <p:ph type="media" sz="quarter" idx="10"/>
          </p:nvPr>
        </p:nvSpPr>
        <p:spPr>
          <a:xfrm>
            <a:off x="3048600" y="1945828"/>
            <a:ext cx="6094800" cy="34308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5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17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animBg="1"/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607"/>
          <p:cNvSpPr/>
          <p:nvPr userDrawn="1"/>
        </p:nvSpPr>
        <p:spPr>
          <a:xfrm flipH="1" flipV="1">
            <a:off x="6172407" y="3290740"/>
            <a:ext cx="3740648" cy="44579"/>
          </a:xfrm>
          <a:prstGeom prst="line">
            <a:avLst/>
          </a:prstGeom>
          <a:ln w="19050">
            <a:solidFill>
              <a:srgbClr val="A6AAA9"/>
            </a:solidFill>
            <a:miter lim="400000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13" name="Shape 608"/>
          <p:cNvSpPr/>
          <p:nvPr userDrawn="1"/>
        </p:nvSpPr>
        <p:spPr>
          <a:xfrm flipH="1">
            <a:off x="6172407" y="1513176"/>
            <a:ext cx="3320153" cy="1746997"/>
          </a:xfrm>
          <a:prstGeom prst="line">
            <a:avLst/>
          </a:prstGeom>
          <a:ln w="19050">
            <a:solidFill>
              <a:srgbClr val="A6AAA9"/>
            </a:solidFill>
            <a:miter lim="400000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14" name="Shape 609"/>
          <p:cNvSpPr/>
          <p:nvPr userDrawn="1"/>
        </p:nvSpPr>
        <p:spPr>
          <a:xfrm flipH="1" flipV="1">
            <a:off x="6172407" y="3290744"/>
            <a:ext cx="4488384" cy="1663726"/>
          </a:xfrm>
          <a:prstGeom prst="line">
            <a:avLst/>
          </a:prstGeom>
          <a:ln w="19050">
            <a:solidFill>
              <a:srgbClr val="A6AAA9"/>
            </a:solidFill>
            <a:miter lim="400000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16" name="Shape 611"/>
          <p:cNvSpPr/>
          <p:nvPr userDrawn="1"/>
        </p:nvSpPr>
        <p:spPr>
          <a:xfrm flipH="1">
            <a:off x="6116487" y="2207475"/>
            <a:ext cx="4777721" cy="1052697"/>
          </a:xfrm>
          <a:prstGeom prst="line">
            <a:avLst/>
          </a:prstGeom>
          <a:ln w="19050">
            <a:solidFill>
              <a:srgbClr val="A6AAA9"/>
            </a:solidFill>
            <a:miter lim="400000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17" name="Shape 612"/>
          <p:cNvSpPr/>
          <p:nvPr userDrawn="1"/>
        </p:nvSpPr>
        <p:spPr>
          <a:xfrm flipH="1" flipV="1">
            <a:off x="6128605" y="3290740"/>
            <a:ext cx="3046887" cy="2155215"/>
          </a:xfrm>
          <a:prstGeom prst="line">
            <a:avLst/>
          </a:prstGeom>
          <a:ln w="19050">
            <a:solidFill>
              <a:srgbClr val="A6AAA9"/>
            </a:solidFill>
            <a:miter lim="400000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71" name="Picture Placeholder 54"/>
          <p:cNvSpPr>
            <a:spLocks noGrp="1"/>
          </p:cNvSpPr>
          <p:nvPr>
            <p:ph type="pic" sz="quarter" idx="14"/>
          </p:nvPr>
        </p:nvSpPr>
        <p:spPr>
          <a:xfrm>
            <a:off x="10779895" y="1622048"/>
            <a:ext cx="1069200" cy="10692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600"/>
            </a:lvl1pPr>
          </a:lstStyle>
          <a:p>
            <a:endParaRPr lang="id-ID" dirty="0"/>
          </a:p>
        </p:txBody>
      </p:sp>
      <p:sp>
        <p:nvSpPr>
          <p:cNvPr id="72" name="Picture Placeholder 54"/>
          <p:cNvSpPr>
            <a:spLocks noGrp="1"/>
          </p:cNvSpPr>
          <p:nvPr>
            <p:ph type="pic" sz="quarter" idx="16"/>
          </p:nvPr>
        </p:nvSpPr>
        <p:spPr>
          <a:xfrm>
            <a:off x="8583731" y="4886985"/>
            <a:ext cx="1249200" cy="12492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600"/>
            </a:lvl1pPr>
          </a:lstStyle>
          <a:p>
            <a:endParaRPr lang="id-ID" dirty="0"/>
          </a:p>
        </p:txBody>
      </p:sp>
      <p:sp>
        <p:nvSpPr>
          <p:cNvPr id="73" name="Picture Placeholder 54"/>
          <p:cNvSpPr>
            <a:spLocks noGrp="1"/>
          </p:cNvSpPr>
          <p:nvPr>
            <p:ph type="pic" sz="quarter" idx="17"/>
          </p:nvPr>
        </p:nvSpPr>
        <p:spPr>
          <a:xfrm>
            <a:off x="9724120" y="2751058"/>
            <a:ext cx="1173600" cy="11736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600"/>
            </a:lvl1pPr>
          </a:lstStyle>
          <a:p>
            <a:endParaRPr lang="id-ID" dirty="0"/>
          </a:p>
        </p:txBody>
      </p:sp>
      <p:sp>
        <p:nvSpPr>
          <p:cNvPr id="74" name="Picture Placeholder 54"/>
          <p:cNvSpPr>
            <a:spLocks noGrp="1"/>
          </p:cNvSpPr>
          <p:nvPr>
            <p:ph type="pic" sz="quarter" idx="18"/>
          </p:nvPr>
        </p:nvSpPr>
        <p:spPr>
          <a:xfrm>
            <a:off x="9222525" y="712912"/>
            <a:ext cx="1288800" cy="12888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600"/>
            </a:lvl1pPr>
          </a:lstStyle>
          <a:p>
            <a:endParaRPr lang="id-ID" dirty="0"/>
          </a:p>
        </p:txBody>
      </p:sp>
      <p:sp>
        <p:nvSpPr>
          <p:cNvPr id="75" name="Picture Placeholder 54"/>
          <p:cNvSpPr>
            <a:spLocks noGrp="1"/>
          </p:cNvSpPr>
          <p:nvPr>
            <p:ph type="pic" sz="quarter" idx="19"/>
          </p:nvPr>
        </p:nvSpPr>
        <p:spPr>
          <a:xfrm>
            <a:off x="10005870" y="4247772"/>
            <a:ext cx="1494000" cy="14940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600"/>
            </a:lvl1pPr>
          </a:lstStyle>
          <a:p>
            <a:endParaRPr lang="id-ID" dirty="0"/>
          </a:p>
        </p:txBody>
      </p:sp>
      <p:sp>
        <p:nvSpPr>
          <p:cNvPr id="7" name="Shape 602"/>
          <p:cNvSpPr/>
          <p:nvPr userDrawn="1"/>
        </p:nvSpPr>
        <p:spPr>
          <a:xfrm flipH="1">
            <a:off x="1693199" y="3260172"/>
            <a:ext cx="4435407" cy="1877179"/>
          </a:xfrm>
          <a:prstGeom prst="line">
            <a:avLst/>
          </a:prstGeom>
          <a:ln w="19050">
            <a:solidFill>
              <a:srgbClr val="A6AAA9"/>
            </a:solidFill>
            <a:miter lim="400000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8" name="Shape 603"/>
          <p:cNvSpPr/>
          <p:nvPr userDrawn="1"/>
        </p:nvSpPr>
        <p:spPr>
          <a:xfrm flipH="1" flipV="1">
            <a:off x="2434069" y="2691248"/>
            <a:ext cx="3738338" cy="568927"/>
          </a:xfrm>
          <a:prstGeom prst="line">
            <a:avLst/>
          </a:prstGeom>
          <a:ln w="19050">
            <a:solidFill>
              <a:srgbClr val="A6AAA9"/>
            </a:solidFill>
            <a:miter lim="400000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9" name="Shape 604"/>
          <p:cNvSpPr/>
          <p:nvPr userDrawn="1"/>
        </p:nvSpPr>
        <p:spPr>
          <a:xfrm flipH="1">
            <a:off x="3570587" y="3260172"/>
            <a:ext cx="2558021" cy="2007328"/>
          </a:xfrm>
          <a:prstGeom prst="line">
            <a:avLst/>
          </a:prstGeom>
          <a:ln w="19050">
            <a:solidFill>
              <a:srgbClr val="A6AAA9"/>
            </a:solidFill>
            <a:miter lim="400000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10" name="Shape 605"/>
          <p:cNvSpPr/>
          <p:nvPr userDrawn="1"/>
        </p:nvSpPr>
        <p:spPr>
          <a:xfrm flipH="1" flipV="1">
            <a:off x="1341457" y="1419508"/>
            <a:ext cx="4775029" cy="1840667"/>
          </a:xfrm>
          <a:prstGeom prst="line">
            <a:avLst/>
          </a:prstGeom>
          <a:ln w="19050">
            <a:solidFill>
              <a:srgbClr val="A6AAA9"/>
            </a:solidFill>
            <a:miter lim="400000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11" name="Shape 606"/>
          <p:cNvSpPr/>
          <p:nvPr userDrawn="1"/>
        </p:nvSpPr>
        <p:spPr>
          <a:xfrm flipH="1">
            <a:off x="982731" y="3260172"/>
            <a:ext cx="5189676" cy="482847"/>
          </a:xfrm>
          <a:prstGeom prst="line">
            <a:avLst/>
          </a:prstGeom>
          <a:ln w="19050">
            <a:solidFill>
              <a:srgbClr val="A6AAA9"/>
            </a:solidFill>
            <a:miter lim="400000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15" name="Shape 610"/>
          <p:cNvSpPr/>
          <p:nvPr userDrawn="1"/>
        </p:nvSpPr>
        <p:spPr>
          <a:xfrm>
            <a:off x="3582707" y="1419509"/>
            <a:ext cx="2533781" cy="1840664"/>
          </a:xfrm>
          <a:prstGeom prst="line">
            <a:avLst/>
          </a:prstGeom>
          <a:ln w="19050">
            <a:solidFill>
              <a:srgbClr val="A6AAA9"/>
            </a:solidFill>
            <a:miter lim="400000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69" name="Picture Placeholder 54"/>
          <p:cNvSpPr>
            <a:spLocks noGrp="1"/>
          </p:cNvSpPr>
          <p:nvPr>
            <p:ph type="pic" sz="quarter" idx="12"/>
          </p:nvPr>
        </p:nvSpPr>
        <p:spPr>
          <a:xfrm>
            <a:off x="820159" y="940594"/>
            <a:ext cx="842400" cy="8424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600"/>
            </a:lvl1pPr>
          </a:lstStyle>
          <a:p>
            <a:endParaRPr lang="id-ID" dirty="0"/>
          </a:p>
        </p:txBody>
      </p:sp>
      <p:sp>
        <p:nvSpPr>
          <p:cNvPr id="70" name="Picture Placeholder 54"/>
          <p:cNvSpPr>
            <a:spLocks noGrp="1"/>
          </p:cNvSpPr>
          <p:nvPr>
            <p:ph type="pic" sz="quarter" idx="13"/>
          </p:nvPr>
        </p:nvSpPr>
        <p:spPr>
          <a:xfrm>
            <a:off x="1684124" y="2195997"/>
            <a:ext cx="1040400" cy="10404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600"/>
            </a:lvl1pPr>
          </a:lstStyle>
          <a:p>
            <a:endParaRPr lang="id-ID" dirty="0"/>
          </a:p>
        </p:txBody>
      </p:sp>
      <p:sp>
        <p:nvSpPr>
          <p:cNvPr id="76" name="Picture Placeholder 54"/>
          <p:cNvSpPr>
            <a:spLocks noGrp="1"/>
          </p:cNvSpPr>
          <p:nvPr>
            <p:ph type="pic" sz="quarter" idx="20"/>
          </p:nvPr>
        </p:nvSpPr>
        <p:spPr>
          <a:xfrm>
            <a:off x="2498141" y="4793759"/>
            <a:ext cx="1436400" cy="14364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600"/>
            </a:lvl1pPr>
          </a:lstStyle>
          <a:p>
            <a:endParaRPr lang="id-ID" dirty="0"/>
          </a:p>
        </p:txBody>
      </p:sp>
      <p:sp>
        <p:nvSpPr>
          <p:cNvPr id="77" name="Picture Placeholder 54"/>
          <p:cNvSpPr>
            <a:spLocks noGrp="1"/>
          </p:cNvSpPr>
          <p:nvPr>
            <p:ph type="pic" sz="quarter" idx="21"/>
          </p:nvPr>
        </p:nvSpPr>
        <p:spPr>
          <a:xfrm>
            <a:off x="346627" y="3105623"/>
            <a:ext cx="1306800" cy="13068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600"/>
            </a:lvl1pPr>
          </a:lstStyle>
          <a:p>
            <a:endParaRPr lang="id-ID" dirty="0"/>
          </a:p>
        </p:txBody>
      </p:sp>
      <p:sp>
        <p:nvSpPr>
          <p:cNvPr id="78" name="Picture Placeholder 54"/>
          <p:cNvSpPr>
            <a:spLocks noGrp="1"/>
          </p:cNvSpPr>
          <p:nvPr>
            <p:ph type="pic" sz="quarter" idx="22"/>
          </p:nvPr>
        </p:nvSpPr>
        <p:spPr>
          <a:xfrm>
            <a:off x="1016762" y="4767787"/>
            <a:ext cx="936000" cy="9360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600"/>
            </a:lvl1pPr>
          </a:lstStyle>
          <a:p>
            <a:endParaRPr lang="id-ID" dirty="0"/>
          </a:p>
        </p:txBody>
      </p:sp>
      <p:sp>
        <p:nvSpPr>
          <p:cNvPr id="79" name="Picture Placeholder 54"/>
          <p:cNvSpPr>
            <a:spLocks noGrp="1"/>
          </p:cNvSpPr>
          <p:nvPr>
            <p:ph type="pic" sz="quarter" idx="23"/>
          </p:nvPr>
        </p:nvSpPr>
        <p:spPr>
          <a:xfrm>
            <a:off x="2819048" y="635476"/>
            <a:ext cx="1069200" cy="10692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600"/>
            </a:lvl1pPr>
          </a:lstStyle>
          <a:p>
            <a:endParaRPr lang="id-ID" dirty="0"/>
          </a:p>
        </p:txBody>
      </p:sp>
      <p:graphicFrame>
        <p:nvGraphicFramePr>
          <p:cNvPr id="66" name="Chart 646"/>
          <p:cNvGraphicFramePr/>
          <p:nvPr userDrawn="1">
            <p:extLst>
              <p:ext uri="{D42A27DB-BD31-4B8C-83A1-F6EECF244321}">
                <p14:modId xmlns:p14="http://schemas.microsoft.com/office/powerpoint/2010/main" val="2966028432"/>
              </p:ext>
            </p:extLst>
          </p:nvPr>
        </p:nvGraphicFramePr>
        <p:xfrm>
          <a:off x="3711740" y="1044740"/>
          <a:ext cx="4768519" cy="4768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7" name="Picture Placeholder 54"/>
          <p:cNvSpPr>
            <a:spLocks noGrp="1"/>
          </p:cNvSpPr>
          <p:nvPr>
            <p:ph type="pic" sz="quarter" idx="15"/>
          </p:nvPr>
        </p:nvSpPr>
        <p:spPr>
          <a:xfrm>
            <a:off x="4003175" y="1313695"/>
            <a:ext cx="4204800" cy="42048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600"/>
            </a:lvl1pPr>
          </a:lstStyle>
          <a:p>
            <a:endParaRPr lang="id-ID" dirty="0"/>
          </a:p>
        </p:txBody>
      </p:sp>
      <p:sp>
        <p:nvSpPr>
          <p:cNvPr id="26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281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 animBg="1"/>
      <p:bldP spid="17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  <p:bldP spid="69" grpId="0" animBg="1"/>
      <p:bldP spid="70" grpId="0" animBg="1"/>
      <p:bldP spid="76" grpId="0" animBg="1"/>
      <p:bldP spid="77" grpId="0" animBg="1"/>
      <p:bldP spid="78" grpId="0" animBg="1"/>
      <p:bldP spid="79" grpId="0" animBg="1"/>
      <p:bldGraphic spid="66" grpId="0">
        <p:bldAsOne/>
      </p:bldGraphic>
      <p:bldP spid="67" grpId="0" animBg="1"/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6567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2489200"/>
            <a:ext cx="4567238" cy="40874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 Heading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3249735"/>
            <a:ext cx="3335338" cy="206851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7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50836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38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025964"/>
            <a:ext cx="12192000" cy="832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007807" y="3351638"/>
            <a:ext cx="6176386" cy="1061336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62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557"/>
          <p:cNvSpPr/>
          <p:nvPr/>
        </p:nvSpPr>
        <p:spPr>
          <a:xfrm>
            <a:off x="1361220" y="1896397"/>
            <a:ext cx="3730358" cy="3730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68" name="Picture Placeholder 67"/>
          <p:cNvSpPr>
            <a:spLocks noGrp="1"/>
          </p:cNvSpPr>
          <p:nvPr>
            <p:ph type="pic" sz="quarter" idx="20"/>
          </p:nvPr>
        </p:nvSpPr>
        <p:spPr>
          <a:xfrm>
            <a:off x="1492632" y="2027809"/>
            <a:ext cx="3467534" cy="3467534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3315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671193" y="2115342"/>
            <a:ext cx="3077520" cy="31075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 Heading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670468" y="2460968"/>
            <a:ext cx="5164366" cy="93486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60" name="Text Placeholder 5"/>
          <p:cNvSpPr>
            <a:spLocks noGrp="1"/>
          </p:cNvSpPr>
          <p:nvPr userDrawn="1">
            <p:ph type="body" sz="quarter" idx="12"/>
          </p:nvPr>
        </p:nvSpPr>
        <p:spPr>
          <a:xfrm>
            <a:off x="5662020" y="4203220"/>
            <a:ext cx="1694350" cy="182430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400"/>
              </a:lnSpc>
              <a:buNone/>
              <a:defRPr sz="11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1" name="Text Placeholder 5"/>
          <p:cNvSpPr>
            <a:spLocks noGrp="1"/>
          </p:cNvSpPr>
          <p:nvPr userDrawn="1">
            <p:ph type="body" sz="quarter" idx="13"/>
          </p:nvPr>
        </p:nvSpPr>
        <p:spPr>
          <a:xfrm>
            <a:off x="5655648" y="4553220"/>
            <a:ext cx="1694350" cy="182430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400"/>
              </a:lnSpc>
              <a:buNone/>
              <a:defRPr sz="11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2" name="Text Placeholder 5"/>
          <p:cNvSpPr>
            <a:spLocks noGrp="1"/>
          </p:cNvSpPr>
          <p:nvPr userDrawn="1">
            <p:ph type="body" sz="quarter" idx="14"/>
          </p:nvPr>
        </p:nvSpPr>
        <p:spPr>
          <a:xfrm>
            <a:off x="5662042" y="4877746"/>
            <a:ext cx="1694350" cy="182430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400"/>
              </a:lnSpc>
              <a:buNone/>
              <a:defRPr sz="11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3" name="Text Placeholder 5"/>
          <p:cNvSpPr>
            <a:spLocks noGrp="1"/>
          </p:cNvSpPr>
          <p:nvPr userDrawn="1">
            <p:ph type="body" sz="quarter" idx="15"/>
          </p:nvPr>
        </p:nvSpPr>
        <p:spPr>
          <a:xfrm>
            <a:off x="5655648" y="5236515"/>
            <a:ext cx="1694350" cy="182430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400"/>
              </a:lnSpc>
              <a:buNone/>
              <a:defRPr sz="11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4" name="Text Placeholder 5"/>
          <p:cNvSpPr>
            <a:spLocks noGrp="1"/>
          </p:cNvSpPr>
          <p:nvPr userDrawn="1">
            <p:ph type="body" sz="quarter" idx="16"/>
          </p:nvPr>
        </p:nvSpPr>
        <p:spPr>
          <a:xfrm>
            <a:off x="9046706" y="4183113"/>
            <a:ext cx="332244" cy="182430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1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65" name="Text Placeholder 5"/>
          <p:cNvSpPr>
            <a:spLocks noGrp="1"/>
          </p:cNvSpPr>
          <p:nvPr userDrawn="1">
            <p:ph type="body" sz="quarter" idx="17"/>
          </p:nvPr>
        </p:nvSpPr>
        <p:spPr>
          <a:xfrm>
            <a:off x="10107156" y="4520150"/>
            <a:ext cx="332244" cy="182430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1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66" name="Text Placeholder 5"/>
          <p:cNvSpPr>
            <a:spLocks noGrp="1"/>
          </p:cNvSpPr>
          <p:nvPr userDrawn="1">
            <p:ph type="body" sz="quarter" idx="18"/>
          </p:nvPr>
        </p:nvSpPr>
        <p:spPr>
          <a:xfrm>
            <a:off x="8867838" y="4863603"/>
            <a:ext cx="332244" cy="182430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1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67" name="Text Placeholder 5"/>
          <p:cNvSpPr>
            <a:spLocks noGrp="1"/>
          </p:cNvSpPr>
          <p:nvPr userDrawn="1">
            <p:ph type="body" sz="quarter" idx="19"/>
          </p:nvPr>
        </p:nvSpPr>
        <p:spPr>
          <a:xfrm>
            <a:off x="9510076" y="5198489"/>
            <a:ext cx="332244" cy="182430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1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3737372" y="5041568"/>
            <a:ext cx="514736" cy="262792"/>
          </a:xfr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ts val="1400"/>
              </a:lnSpc>
              <a:buNone/>
              <a:defRPr sz="13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5626620" y="3807728"/>
            <a:ext cx="1731808" cy="31075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18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36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68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529"/>
          <p:cNvSpPr/>
          <p:nvPr userDrawn="1"/>
        </p:nvSpPr>
        <p:spPr>
          <a:xfrm>
            <a:off x="6285129" y="1746131"/>
            <a:ext cx="2237835" cy="2237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43" name="Shape 529"/>
          <p:cNvSpPr/>
          <p:nvPr userDrawn="1"/>
        </p:nvSpPr>
        <p:spPr>
          <a:xfrm>
            <a:off x="8829598" y="1759546"/>
            <a:ext cx="2237835" cy="2237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44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896746" y="1827157"/>
            <a:ext cx="2102762" cy="210276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42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352665" y="1825502"/>
            <a:ext cx="2102762" cy="210276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39" name="Shape 529"/>
          <p:cNvSpPr/>
          <p:nvPr userDrawn="1"/>
        </p:nvSpPr>
        <p:spPr>
          <a:xfrm>
            <a:off x="3677138" y="1759546"/>
            <a:ext cx="2237835" cy="2237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40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744286" y="1827157"/>
            <a:ext cx="2102762" cy="210276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1" name="Shape 529"/>
          <p:cNvSpPr/>
          <p:nvPr userDrawn="1"/>
        </p:nvSpPr>
        <p:spPr>
          <a:xfrm>
            <a:off x="1135265" y="1751610"/>
            <a:ext cx="2237835" cy="2237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3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202413" y="1819221"/>
            <a:ext cx="2102762" cy="2102760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3315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92924" y="4340820"/>
            <a:ext cx="2514659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243518" y="5145377"/>
            <a:ext cx="2013470" cy="725159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1004031" y="4669296"/>
            <a:ext cx="2499526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3540667" y="4340820"/>
            <a:ext cx="2509999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</a:t>
            </a:r>
            <a:endParaRPr lang="en-GB" dirty="0"/>
          </a:p>
        </p:txBody>
      </p:sp>
      <p:sp>
        <p:nvSpPr>
          <p:cNvPr id="47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3788931" y="5165344"/>
            <a:ext cx="2013470" cy="725159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3530411" y="4669297"/>
            <a:ext cx="2499526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51335" y="4340820"/>
            <a:ext cx="2478728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</a:t>
            </a:r>
            <a:endParaRPr lang="en-GB" dirty="0"/>
          </a:p>
        </p:txBody>
      </p:sp>
      <p:sp>
        <p:nvSpPr>
          <p:cNvPr id="50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6380181" y="5165344"/>
            <a:ext cx="2013470" cy="725159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6141225" y="4669297"/>
            <a:ext cx="2499526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52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8775173" y="4340820"/>
            <a:ext cx="2514305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</a:t>
            </a:r>
            <a:endParaRPr lang="en-GB" dirty="0"/>
          </a:p>
        </p:txBody>
      </p:sp>
      <p:sp>
        <p:nvSpPr>
          <p:cNvPr id="53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9025591" y="5165344"/>
            <a:ext cx="2013470" cy="725159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54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8782562" y="4684259"/>
            <a:ext cx="2499526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55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2453379" y="3538659"/>
            <a:ext cx="512428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  <a:endParaRPr lang="en-GB" dirty="0"/>
          </a:p>
        </p:txBody>
      </p:sp>
      <p:sp>
        <p:nvSpPr>
          <p:cNvPr id="56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5020107" y="3538659"/>
            <a:ext cx="512428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  <a:endParaRPr lang="en-GB" dirty="0"/>
          </a:p>
        </p:txBody>
      </p:sp>
      <p:sp>
        <p:nvSpPr>
          <p:cNvPr id="57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7581319" y="3538659"/>
            <a:ext cx="512428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  <a:endParaRPr lang="en-GB" dirty="0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10142530" y="3532542"/>
            <a:ext cx="512428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  <a:endParaRPr lang="en-GB" dirty="0"/>
          </a:p>
        </p:txBody>
      </p:sp>
      <p:sp>
        <p:nvSpPr>
          <p:cNvPr id="29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171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3" grpId="0" animBg="1"/>
      <p:bldP spid="44" grpId="0" animBg="1"/>
      <p:bldP spid="42" grpId="0" animBg="1"/>
      <p:bldP spid="39" grpId="0" animBg="1"/>
      <p:bldP spid="40" grpId="0" animBg="1"/>
      <p:bldP spid="11" grpId="0" animBg="1"/>
      <p:bldP spid="37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1524000" y="-150346"/>
            <a:ext cx="9051235" cy="4572000"/>
          </a:xfrm>
          <a:custGeom>
            <a:avLst/>
            <a:gdLst>
              <a:gd name="connsiteX0" fmla="*/ 0 w 8879286"/>
              <a:gd name="connsiteY0" fmla="*/ 4572000 h 9144000"/>
              <a:gd name="connsiteX1" fmla="*/ 4439643 w 8879286"/>
              <a:gd name="connsiteY1" fmla="*/ 0 h 9144000"/>
              <a:gd name="connsiteX2" fmla="*/ 8879286 w 8879286"/>
              <a:gd name="connsiteY2" fmla="*/ 4572000 h 9144000"/>
              <a:gd name="connsiteX3" fmla="*/ 4439643 w 8879286"/>
              <a:gd name="connsiteY3" fmla="*/ 9144000 h 9144000"/>
              <a:gd name="connsiteX4" fmla="*/ 0 w 8879286"/>
              <a:gd name="connsiteY4" fmla="*/ 4572000 h 9144000"/>
              <a:gd name="connsiteX0" fmla="*/ 0 w 9002698"/>
              <a:gd name="connsiteY0" fmla="*/ 571500 h 5143500"/>
              <a:gd name="connsiteX1" fmla="*/ 8879286 w 9002698"/>
              <a:gd name="connsiteY1" fmla="*/ 571500 h 5143500"/>
              <a:gd name="connsiteX2" fmla="*/ 4439643 w 9002698"/>
              <a:gd name="connsiteY2" fmla="*/ 5143500 h 5143500"/>
              <a:gd name="connsiteX3" fmla="*/ 0 w 9002698"/>
              <a:gd name="connsiteY3" fmla="*/ 571500 h 5143500"/>
              <a:gd name="connsiteX0" fmla="*/ 0 w 8879286"/>
              <a:gd name="connsiteY0" fmla="*/ 571500 h 5143500"/>
              <a:gd name="connsiteX1" fmla="*/ 8879286 w 8879286"/>
              <a:gd name="connsiteY1" fmla="*/ 571500 h 5143500"/>
              <a:gd name="connsiteX2" fmla="*/ 4439643 w 8879286"/>
              <a:gd name="connsiteY2" fmla="*/ 5143500 h 5143500"/>
              <a:gd name="connsiteX3" fmla="*/ 0 w 8879286"/>
              <a:gd name="connsiteY3" fmla="*/ 571500 h 5143500"/>
              <a:gd name="connsiteX0" fmla="*/ 0 w 8879286"/>
              <a:gd name="connsiteY0" fmla="*/ 330358 h 4902358"/>
              <a:gd name="connsiteX1" fmla="*/ 8879286 w 8879286"/>
              <a:gd name="connsiteY1" fmla="*/ 330358 h 4902358"/>
              <a:gd name="connsiteX2" fmla="*/ 4439643 w 8879286"/>
              <a:gd name="connsiteY2" fmla="*/ 4902358 h 4902358"/>
              <a:gd name="connsiteX3" fmla="*/ 0 w 8879286"/>
              <a:gd name="connsiteY3" fmla="*/ 330358 h 4902358"/>
              <a:gd name="connsiteX0" fmla="*/ 0 w 8879286"/>
              <a:gd name="connsiteY0" fmla="*/ 0 h 4572000"/>
              <a:gd name="connsiteX1" fmla="*/ 8879286 w 8879286"/>
              <a:gd name="connsiteY1" fmla="*/ 0 h 4572000"/>
              <a:gd name="connsiteX2" fmla="*/ 4439643 w 8879286"/>
              <a:gd name="connsiteY2" fmla="*/ 4572000 h 4572000"/>
              <a:gd name="connsiteX3" fmla="*/ 0 w 8879286"/>
              <a:gd name="connsiteY3" fmla="*/ 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79286" h="4572000">
                <a:moveTo>
                  <a:pt x="0" y="0"/>
                </a:moveTo>
                <a:cubicBezTo>
                  <a:pt x="16041" y="38100"/>
                  <a:pt x="8863246" y="0"/>
                  <a:pt x="8879286" y="0"/>
                </a:cubicBezTo>
                <a:cubicBezTo>
                  <a:pt x="8800077" y="2781300"/>
                  <a:pt x="6891590" y="4572000"/>
                  <a:pt x="4439643" y="4572000"/>
                </a:cubicBezTo>
                <a:cubicBezTo>
                  <a:pt x="1987696" y="4572000"/>
                  <a:pt x="0" y="2525046"/>
                  <a:pt x="0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16768" y="5143500"/>
            <a:ext cx="5131932" cy="571500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75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 Heading</a:t>
            </a:r>
            <a:endParaRPr lang="en-GB" dirty="0"/>
          </a:p>
        </p:txBody>
      </p:sp>
      <p:sp>
        <p:nvSpPr>
          <p:cNvPr id="4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848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302278" y="1205557"/>
            <a:ext cx="2570400" cy="2570400"/>
          </a:xfrm>
          <a:prstGeom prst="ellipse">
            <a:avLst/>
          </a:prstGeom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4802094" y="1205557"/>
            <a:ext cx="2570400" cy="2570400"/>
          </a:xfrm>
          <a:prstGeom prst="ellipse">
            <a:avLst/>
          </a:prstGeom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8184852" y="1205557"/>
            <a:ext cx="2570400" cy="2570400"/>
          </a:xfrm>
          <a:prstGeom prst="ellipse">
            <a:avLst/>
          </a:prstGeom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473277" y="4806683"/>
            <a:ext cx="2197058" cy="826453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5003842" y="4798497"/>
            <a:ext cx="2197058" cy="826453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3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317892" y="4806682"/>
            <a:ext cx="2299308" cy="826453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2058979" y="3862967"/>
            <a:ext cx="1025654" cy="268806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1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38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5563171" y="3874334"/>
            <a:ext cx="1025654" cy="268806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1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39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8948348" y="3889518"/>
            <a:ext cx="1025654" cy="268806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1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25198" y="3449092"/>
            <a:ext cx="1493216" cy="477824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  <a:endParaRPr lang="en-GB" dirty="0"/>
          </a:p>
        </p:txBody>
      </p:sp>
      <p:sp>
        <p:nvSpPr>
          <p:cNvPr id="4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5329390" y="3449092"/>
            <a:ext cx="1493216" cy="477824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  <a:endParaRPr lang="en-GB" dirty="0"/>
          </a:p>
        </p:txBody>
      </p:sp>
      <p:sp>
        <p:nvSpPr>
          <p:cNvPr id="42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714567" y="3451828"/>
            <a:ext cx="1493216" cy="477824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  <a:endParaRPr lang="en-GB" dirty="0"/>
          </a:p>
        </p:txBody>
      </p:sp>
      <p:sp>
        <p:nvSpPr>
          <p:cNvPr id="16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559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icture Placeholder 58"/>
          <p:cNvSpPr>
            <a:spLocks noGrp="1"/>
          </p:cNvSpPr>
          <p:nvPr>
            <p:ph type="pic" sz="quarter" idx="16"/>
          </p:nvPr>
        </p:nvSpPr>
        <p:spPr>
          <a:xfrm>
            <a:off x="1290639" y="1624013"/>
            <a:ext cx="2581274" cy="25717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60" name="Picture Placeholder 58"/>
          <p:cNvSpPr>
            <a:spLocks noGrp="1"/>
          </p:cNvSpPr>
          <p:nvPr>
            <p:ph type="pic" sz="quarter" idx="17"/>
          </p:nvPr>
        </p:nvSpPr>
        <p:spPr>
          <a:xfrm>
            <a:off x="8178547" y="1624013"/>
            <a:ext cx="2581274" cy="25717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61" name="Picture Placeholder 58"/>
          <p:cNvSpPr>
            <a:spLocks noGrp="1"/>
          </p:cNvSpPr>
          <p:nvPr>
            <p:ph type="pic" sz="quarter" idx="18"/>
          </p:nvPr>
        </p:nvSpPr>
        <p:spPr>
          <a:xfrm>
            <a:off x="4830495" y="1624013"/>
            <a:ext cx="2581274" cy="25717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4195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40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7332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123962" y="4220241"/>
            <a:ext cx="919162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456872" y="5180260"/>
            <a:ext cx="2286453" cy="829562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3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948011" y="5180260"/>
            <a:ext cx="2286453" cy="829562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381547" y="5180260"/>
            <a:ext cx="2286453" cy="829562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3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631656" y="4220241"/>
            <a:ext cx="919162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</a:t>
            </a:r>
            <a:endParaRPr lang="en-GB" dirty="0"/>
          </a:p>
        </p:txBody>
      </p:sp>
      <p:sp>
        <p:nvSpPr>
          <p:cNvPr id="39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9065192" y="4220241"/>
            <a:ext cx="919162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</a:t>
            </a:r>
            <a:endParaRPr lang="en-GB" dirty="0"/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1999671" y="3841738"/>
            <a:ext cx="1081556" cy="408745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35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  <a:endParaRPr lang="en-GB" dirty="0"/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5557498" y="3841738"/>
            <a:ext cx="1081556" cy="408745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35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  <a:endParaRPr lang="en-GB" dirty="0"/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8932365" y="3811138"/>
            <a:ext cx="1081556" cy="408745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35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  <a:endParaRPr lang="en-GB" dirty="0"/>
          </a:p>
        </p:txBody>
      </p:sp>
      <p:sp>
        <p:nvSpPr>
          <p:cNvPr id="16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924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06"/>
          <p:cNvSpPr/>
          <p:nvPr userDrawn="1"/>
        </p:nvSpPr>
        <p:spPr>
          <a:xfrm>
            <a:off x="4720516" y="1586835"/>
            <a:ext cx="2747293" cy="2747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21" name="Shape 106"/>
          <p:cNvSpPr/>
          <p:nvPr userDrawn="1"/>
        </p:nvSpPr>
        <p:spPr>
          <a:xfrm>
            <a:off x="4720516" y="1593246"/>
            <a:ext cx="2747293" cy="2747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32" name="Shape 102"/>
          <p:cNvSpPr/>
          <p:nvPr userDrawn="1"/>
        </p:nvSpPr>
        <p:spPr>
          <a:xfrm>
            <a:off x="2540194" y="1872045"/>
            <a:ext cx="2176873" cy="21768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34" name="Shape 104"/>
          <p:cNvSpPr/>
          <p:nvPr userDrawn="1"/>
        </p:nvSpPr>
        <p:spPr>
          <a:xfrm>
            <a:off x="7469979" y="1872045"/>
            <a:ext cx="2176873" cy="21768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840832" y="1707150"/>
            <a:ext cx="2506663" cy="2506662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613272" y="1945124"/>
            <a:ext cx="2030716" cy="2030714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543057" y="1945124"/>
            <a:ext cx="2030716" cy="2030714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9421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8553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894416" y="4688554"/>
            <a:ext cx="4443324" cy="40874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 Heading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894416" y="5073483"/>
            <a:ext cx="4474089" cy="912320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14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067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3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 animBg="1"/>
      <p:bldP spid="21" grpId="1" animBg="1"/>
      <p:bldP spid="32" grpId="0" animBg="1"/>
      <p:bldP spid="34" grpId="0" animBg="1"/>
      <p:bldP spid="7" grpId="0" animBg="1"/>
      <p:bldP spid="19" grpId="0" animBg="1"/>
      <p:bldP spid="20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02"/>
          <p:cNvSpPr/>
          <p:nvPr userDrawn="1"/>
        </p:nvSpPr>
        <p:spPr>
          <a:xfrm>
            <a:off x="1905194" y="2182654"/>
            <a:ext cx="2176873" cy="21768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17" name="Shape 104"/>
          <p:cNvSpPr/>
          <p:nvPr userDrawn="1"/>
        </p:nvSpPr>
        <p:spPr>
          <a:xfrm>
            <a:off x="8117679" y="2182654"/>
            <a:ext cx="2176873" cy="21768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36" name="Shape 106"/>
          <p:cNvSpPr/>
          <p:nvPr userDrawn="1"/>
        </p:nvSpPr>
        <p:spPr>
          <a:xfrm>
            <a:off x="4404118" y="1833518"/>
            <a:ext cx="3406382" cy="3406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9421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8553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943296" y="3041317"/>
            <a:ext cx="2120704" cy="520492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7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 Heading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642108" y="4689426"/>
            <a:ext cx="2723080" cy="76374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8173848" y="2908301"/>
            <a:ext cx="2120704" cy="734530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7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 Heading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7857275" y="4684270"/>
            <a:ext cx="2723080" cy="76374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15" name="Shape 106"/>
          <p:cNvSpPr/>
          <p:nvPr userDrawn="1"/>
        </p:nvSpPr>
        <p:spPr>
          <a:xfrm>
            <a:off x="4406496" y="1825341"/>
            <a:ext cx="3406382" cy="3406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553297" y="1982697"/>
            <a:ext cx="3108024" cy="3108022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8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876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36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5" grpId="1" animBg="1"/>
      <p:bldP spid="7" grpId="0" animBg="1"/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025964"/>
            <a:ext cx="12192000" cy="832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3895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17900" y="3385928"/>
            <a:ext cx="5156200" cy="1181102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 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5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947053-DFB6-4F48-96DA-75A11658D13F}" type="datetime1">
              <a:rPr lang="id-ID" smtClean="0"/>
              <a:t>13/03/2017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C8B172-F318-4202-A882-E8B70EECD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361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6567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1835898" y="1613764"/>
            <a:ext cx="4287600" cy="4287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/>
          <a:lstStyle/>
          <a:p>
            <a:endParaRPr lang="id-ID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646949" y="2588345"/>
            <a:ext cx="3335338" cy="53990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000"/>
              </a:lnSpc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12" name="Shape 3956"/>
          <p:cNvSpPr/>
          <p:nvPr/>
        </p:nvSpPr>
        <p:spPr>
          <a:xfrm>
            <a:off x="6590903" y="3336807"/>
            <a:ext cx="841658" cy="841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 lvl="0"/>
            <a:endParaRPr sz="1750"/>
          </a:p>
        </p:txBody>
      </p:sp>
      <p:grpSp>
        <p:nvGrpSpPr>
          <p:cNvPr id="14" name="Group 3963"/>
          <p:cNvGrpSpPr/>
          <p:nvPr userDrawn="1"/>
        </p:nvGrpSpPr>
        <p:grpSpPr>
          <a:xfrm>
            <a:off x="6590903" y="4415079"/>
            <a:ext cx="841657" cy="841658"/>
            <a:chOff x="0" y="0"/>
            <a:chExt cx="1683311" cy="1683311"/>
          </a:xfrm>
        </p:grpSpPr>
        <p:sp>
          <p:nvSpPr>
            <p:cNvPr id="15" name="Shape 3961"/>
            <p:cNvSpPr/>
            <p:nvPr/>
          </p:nvSpPr>
          <p:spPr>
            <a:xfrm>
              <a:off x="0" y="0"/>
              <a:ext cx="1683312" cy="168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lvl="0"/>
              <a:endParaRPr sz="1750"/>
            </a:p>
          </p:txBody>
        </p:sp>
        <p:sp>
          <p:nvSpPr>
            <p:cNvPr id="16" name="Shape 3962"/>
            <p:cNvSpPr/>
            <p:nvPr/>
          </p:nvSpPr>
          <p:spPr>
            <a:xfrm>
              <a:off x="468871" y="601424"/>
              <a:ext cx="745569" cy="48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600" extrusionOk="0">
                  <a:moveTo>
                    <a:pt x="20331" y="5746"/>
                  </a:moveTo>
                  <a:cubicBezTo>
                    <a:pt x="19692" y="6285"/>
                    <a:pt x="11827" y="12917"/>
                    <a:pt x="11435" y="13248"/>
                  </a:cubicBezTo>
                  <a:cubicBezTo>
                    <a:pt x="11043" y="13577"/>
                    <a:pt x="10769" y="13620"/>
                    <a:pt x="10390" y="13620"/>
                  </a:cubicBezTo>
                  <a:cubicBezTo>
                    <a:pt x="10011" y="13620"/>
                    <a:pt x="9735" y="13577"/>
                    <a:pt x="9343" y="13248"/>
                  </a:cubicBezTo>
                  <a:cubicBezTo>
                    <a:pt x="8951" y="12917"/>
                    <a:pt x="1088" y="6285"/>
                    <a:pt x="448" y="5746"/>
                  </a:cubicBezTo>
                  <a:cubicBezTo>
                    <a:pt x="-3" y="5367"/>
                    <a:pt x="0" y="5811"/>
                    <a:pt x="0" y="6155"/>
                  </a:cubicBezTo>
                  <a:cubicBezTo>
                    <a:pt x="0" y="6498"/>
                    <a:pt x="0" y="19814"/>
                    <a:pt x="0" y="19814"/>
                  </a:cubicBezTo>
                  <a:cubicBezTo>
                    <a:pt x="0" y="20594"/>
                    <a:pt x="645" y="21600"/>
                    <a:pt x="1145" y="21600"/>
                  </a:cubicBezTo>
                  <a:lnTo>
                    <a:pt x="19633" y="21600"/>
                  </a:lnTo>
                  <a:cubicBezTo>
                    <a:pt x="20134" y="21600"/>
                    <a:pt x="20779" y="20594"/>
                    <a:pt x="20779" y="19814"/>
                  </a:cubicBezTo>
                  <a:cubicBezTo>
                    <a:pt x="20779" y="19814"/>
                    <a:pt x="20779" y="6498"/>
                    <a:pt x="20779" y="6155"/>
                  </a:cubicBezTo>
                  <a:cubicBezTo>
                    <a:pt x="20779" y="5811"/>
                    <a:pt x="20783" y="5367"/>
                    <a:pt x="20331" y="5746"/>
                  </a:cubicBezTo>
                  <a:close/>
                  <a:moveTo>
                    <a:pt x="687" y="2021"/>
                  </a:moveTo>
                  <a:cubicBezTo>
                    <a:pt x="1250" y="2510"/>
                    <a:pt x="9053" y="9271"/>
                    <a:pt x="9343" y="9524"/>
                  </a:cubicBezTo>
                  <a:cubicBezTo>
                    <a:pt x="9634" y="9775"/>
                    <a:pt x="10011" y="9897"/>
                    <a:pt x="10390" y="9897"/>
                  </a:cubicBezTo>
                  <a:cubicBezTo>
                    <a:pt x="10769" y="9897"/>
                    <a:pt x="11145" y="9775"/>
                    <a:pt x="11435" y="9524"/>
                  </a:cubicBezTo>
                  <a:cubicBezTo>
                    <a:pt x="11726" y="9271"/>
                    <a:pt x="19529" y="2510"/>
                    <a:pt x="20093" y="2021"/>
                  </a:cubicBezTo>
                  <a:cubicBezTo>
                    <a:pt x="20656" y="1534"/>
                    <a:pt x="21190" y="0"/>
                    <a:pt x="20154" y="0"/>
                  </a:cubicBezTo>
                  <a:lnTo>
                    <a:pt x="624" y="0"/>
                  </a:lnTo>
                  <a:cubicBezTo>
                    <a:pt x="-410" y="0"/>
                    <a:pt x="122" y="1534"/>
                    <a:pt x="687" y="2021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750"/>
            </a:p>
          </p:txBody>
        </p:sp>
      </p:grpSp>
      <p:grpSp>
        <p:nvGrpSpPr>
          <p:cNvPr id="17" name="Group 3968"/>
          <p:cNvGrpSpPr/>
          <p:nvPr userDrawn="1"/>
        </p:nvGrpSpPr>
        <p:grpSpPr>
          <a:xfrm>
            <a:off x="6589610" y="2257242"/>
            <a:ext cx="844243" cy="844243"/>
            <a:chOff x="0" y="0"/>
            <a:chExt cx="1688484" cy="1688484"/>
          </a:xfrm>
        </p:grpSpPr>
        <p:sp>
          <p:nvSpPr>
            <p:cNvPr id="18" name="Shape 3966"/>
            <p:cNvSpPr/>
            <p:nvPr/>
          </p:nvSpPr>
          <p:spPr>
            <a:xfrm>
              <a:off x="0" y="0"/>
              <a:ext cx="1688485" cy="1688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lvl="0"/>
              <a:endParaRPr sz="1750"/>
            </a:p>
          </p:txBody>
        </p:sp>
        <p:sp>
          <p:nvSpPr>
            <p:cNvPr id="19" name="Shape 3967"/>
            <p:cNvSpPr/>
            <p:nvPr/>
          </p:nvSpPr>
          <p:spPr>
            <a:xfrm>
              <a:off x="426190" y="470308"/>
              <a:ext cx="836105" cy="74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58" extrusionOk="0">
                  <a:moveTo>
                    <a:pt x="20906" y="11130"/>
                  </a:moveTo>
                  <a:lnTo>
                    <a:pt x="11466" y="425"/>
                  </a:lnTo>
                  <a:cubicBezTo>
                    <a:pt x="10983" y="-142"/>
                    <a:pt x="10193" y="-142"/>
                    <a:pt x="9710" y="425"/>
                  </a:cubicBezTo>
                  <a:lnTo>
                    <a:pt x="271" y="11130"/>
                  </a:lnTo>
                  <a:cubicBezTo>
                    <a:pt x="-212" y="11696"/>
                    <a:pt x="-32" y="12160"/>
                    <a:pt x="671" y="12160"/>
                  </a:cubicBezTo>
                  <a:lnTo>
                    <a:pt x="2638" y="12160"/>
                  </a:lnTo>
                  <a:lnTo>
                    <a:pt x="2638" y="20381"/>
                  </a:lnTo>
                  <a:cubicBezTo>
                    <a:pt x="2638" y="20976"/>
                    <a:pt x="2661" y="21458"/>
                    <a:pt x="3609" y="21458"/>
                  </a:cubicBezTo>
                  <a:lnTo>
                    <a:pt x="8190" y="21458"/>
                  </a:lnTo>
                  <a:lnTo>
                    <a:pt x="8190" y="13214"/>
                  </a:lnTo>
                  <a:lnTo>
                    <a:pt x="12986" y="13214"/>
                  </a:lnTo>
                  <a:lnTo>
                    <a:pt x="12986" y="21458"/>
                  </a:lnTo>
                  <a:lnTo>
                    <a:pt x="17795" y="21458"/>
                  </a:lnTo>
                  <a:cubicBezTo>
                    <a:pt x="18518" y="21458"/>
                    <a:pt x="18538" y="20976"/>
                    <a:pt x="18538" y="20381"/>
                  </a:cubicBezTo>
                  <a:lnTo>
                    <a:pt x="18538" y="12160"/>
                  </a:lnTo>
                  <a:lnTo>
                    <a:pt x="20505" y="12160"/>
                  </a:lnTo>
                  <a:cubicBezTo>
                    <a:pt x="21208" y="12160"/>
                    <a:pt x="21388" y="11696"/>
                    <a:pt x="20906" y="1113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750"/>
            </a:p>
          </p:txBody>
        </p:sp>
      </p:grpSp>
      <p:sp>
        <p:nvSpPr>
          <p:cNvPr id="20" name="Text Placeholder 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666997" y="3666617"/>
            <a:ext cx="3335338" cy="53990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000"/>
              </a:lnSpc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21" name="Text Placeholder 5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7666997" y="4744889"/>
            <a:ext cx="3335338" cy="53990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000"/>
              </a:lnSpc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22" name="Subtitle 2"/>
          <p:cNvSpPr>
            <a:spLocks noGrp="1"/>
          </p:cNvSpPr>
          <p:nvPr userDrawn="1"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23" name="Shape 3956"/>
          <p:cNvSpPr/>
          <p:nvPr userDrawn="1"/>
        </p:nvSpPr>
        <p:spPr>
          <a:xfrm>
            <a:off x="6590903" y="3336640"/>
            <a:ext cx="841658" cy="841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13" name="Shape 3957"/>
          <p:cNvSpPr/>
          <p:nvPr/>
        </p:nvSpPr>
        <p:spPr>
          <a:xfrm>
            <a:off x="6825339" y="3571241"/>
            <a:ext cx="372785" cy="372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314" h="19315" extrusionOk="0">
                <a:moveTo>
                  <a:pt x="11140" y="11141"/>
                </a:moveTo>
                <a:cubicBezTo>
                  <a:pt x="9229" y="13052"/>
                  <a:pt x="7015" y="14879"/>
                  <a:pt x="6140" y="14004"/>
                </a:cubicBezTo>
                <a:cubicBezTo>
                  <a:pt x="4888" y="12751"/>
                  <a:pt x="4115" y="11660"/>
                  <a:pt x="1355" y="13880"/>
                </a:cubicBezTo>
                <a:cubicBezTo>
                  <a:pt x="-1407" y="16100"/>
                  <a:pt x="714" y="17579"/>
                  <a:pt x="1927" y="18793"/>
                </a:cubicBezTo>
                <a:cubicBezTo>
                  <a:pt x="3327" y="20193"/>
                  <a:pt x="8547" y="18867"/>
                  <a:pt x="13707" y="13708"/>
                </a:cubicBezTo>
                <a:cubicBezTo>
                  <a:pt x="18866" y="8548"/>
                  <a:pt x="20193" y="3327"/>
                  <a:pt x="18792" y="1927"/>
                </a:cubicBezTo>
                <a:cubicBezTo>
                  <a:pt x="17578" y="713"/>
                  <a:pt x="16098" y="-1407"/>
                  <a:pt x="13880" y="1355"/>
                </a:cubicBezTo>
                <a:cubicBezTo>
                  <a:pt x="11661" y="4115"/>
                  <a:pt x="12751" y="4888"/>
                  <a:pt x="14004" y="6141"/>
                </a:cubicBezTo>
                <a:cubicBezTo>
                  <a:pt x="14879" y="7015"/>
                  <a:pt x="13052" y="9228"/>
                  <a:pt x="11140" y="11141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24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390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animBg="1"/>
      <p:bldP spid="2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animBg="1"/>
      <p:bldP spid="23" grpId="1" animBg="1"/>
      <p:bldP spid="13" grpId="0" animBg="1"/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64497-83EE-4A91-A9A5-AAB46B425401}" type="datetime1">
              <a:rPr lang="id-ID" smtClean="0"/>
              <a:t>13/03/2017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C8B172-F318-4202-A882-E8B70EECD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773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B98391-350B-4F51-9DFB-EFCB2D984961}" type="datetime1">
              <a:rPr lang="id-ID" smtClean="0"/>
              <a:t>13/03/2017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C8B172-F318-4202-A882-E8B70EECD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119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7E69FC-8608-4B46-B73D-F3B5B1503BDD}" type="datetime1">
              <a:rPr lang="id-ID" smtClean="0"/>
              <a:t>13/03/2017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C8B172-F318-4202-A882-E8B70EECD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837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BB77A6-5D87-4E03-A681-78F57F192533}" type="datetime1">
              <a:rPr lang="id-ID" smtClean="0"/>
              <a:t>13/03/2017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C8B172-F318-4202-A882-E8B70EECD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004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73EBC0-4C62-4F7C-AC3A-D51E3AE8BA85}" type="datetime1">
              <a:rPr lang="id-ID" smtClean="0"/>
              <a:t>13/03/2017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C8B172-F318-4202-A882-E8B70EECD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67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694447-90AB-456E-9315-A84D35588505}" type="datetime1">
              <a:rPr lang="id-ID" smtClean="0"/>
              <a:t>13/03/2017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C8B172-F318-4202-A882-E8B70EECD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785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23EF1F-2D93-4C5C-9174-1A29566FCC1E}" type="datetime1">
              <a:rPr lang="id-ID" smtClean="0"/>
              <a:t>13/03/2017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C8B172-F318-4202-A882-E8B70EECD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062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829769-04E3-46EC-A2CA-EA4FED632452}" type="datetime1">
              <a:rPr lang="id-ID" smtClean="0"/>
              <a:t>13/03/2017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C8B172-F318-4202-A882-E8B70EECD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559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/>
          <p:cNvSpPr>
            <a:spLocks noGrp="1"/>
          </p:cNvSpPr>
          <p:nvPr>
            <p:ph type="pic" sz="quarter" idx="12"/>
          </p:nvPr>
        </p:nvSpPr>
        <p:spPr>
          <a:xfrm>
            <a:off x="1852001" y="1592583"/>
            <a:ext cx="2430000" cy="2430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/>
          </a:p>
        </p:txBody>
      </p:sp>
      <p:sp>
        <p:nvSpPr>
          <p:cNvPr id="34" name="Picture Placeholder 32"/>
          <p:cNvSpPr>
            <a:spLocks noGrp="1"/>
          </p:cNvSpPr>
          <p:nvPr>
            <p:ph type="pic" sz="quarter" idx="13"/>
          </p:nvPr>
        </p:nvSpPr>
        <p:spPr>
          <a:xfrm>
            <a:off x="4862006" y="1592583"/>
            <a:ext cx="2430000" cy="2430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/>
          </a:p>
        </p:txBody>
      </p:sp>
      <p:sp>
        <p:nvSpPr>
          <p:cNvPr id="35" name="Picture Placeholder 32"/>
          <p:cNvSpPr>
            <a:spLocks noGrp="1"/>
          </p:cNvSpPr>
          <p:nvPr>
            <p:ph type="pic" sz="quarter" idx="14"/>
          </p:nvPr>
        </p:nvSpPr>
        <p:spPr>
          <a:xfrm>
            <a:off x="7842846" y="1592583"/>
            <a:ext cx="2430000" cy="2430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6567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340680" y="4748356"/>
            <a:ext cx="1450110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821191" y="5228107"/>
            <a:ext cx="2489088" cy="715494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2525993" y="3796526"/>
            <a:ext cx="1101066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</a:t>
            </a:r>
            <a:endParaRPr lang="en-GB" dirty="0"/>
          </a:p>
        </p:txBody>
      </p:sp>
      <p:sp>
        <p:nvSpPr>
          <p:cNvPr id="3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551817" y="3796526"/>
            <a:ext cx="1101066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</a:t>
            </a:r>
            <a:endParaRPr lang="en-GB" dirty="0"/>
          </a:p>
        </p:txBody>
      </p:sp>
      <p:sp>
        <p:nvSpPr>
          <p:cNvPr id="38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8503794" y="3796526"/>
            <a:ext cx="1101066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</a:t>
            </a:r>
            <a:endParaRPr lang="en-GB" dirty="0"/>
          </a:p>
        </p:txBody>
      </p:sp>
      <p:sp>
        <p:nvSpPr>
          <p:cNvPr id="39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5374120" y="4745181"/>
            <a:ext cx="1450110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8338450" y="4748356"/>
            <a:ext cx="1450110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32462" y="5228107"/>
            <a:ext cx="2489088" cy="715494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7732754" y="5228107"/>
            <a:ext cx="2643146" cy="715494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16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839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1547"/>
          <p:cNvSpPr/>
          <p:nvPr userDrawn="1"/>
        </p:nvSpPr>
        <p:spPr>
          <a:xfrm>
            <a:off x="1638426" y="2406125"/>
            <a:ext cx="1986733" cy="1986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85" name="Shape 1548"/>
          <p:cNvSpPr/>
          <p:nvPr userDrawn="1"/>
        </p:nvSpPr>
        <p:spPr>
          <a:xfrm>
            <a:off x="2406650" y="3085851"/>
            <a:ext cx="450286" cy="4712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1" h="20933" extrusionOk="0">
                <a:moveTo>
                  <a:pt x="18450" y="13962"/>
                </a:moveTo>
                <a:cubicBezTo>
                  <a:pt x="18104" y="14098"/>
                  <a:pt x="15778" y="12331"/>
                  <a:pt x="14291" y="9001"/>
                </a:cubicBezTo>
                <a:cubicBezTo>
                  <a:pt x="12804" y="5669"/>
                  <a:pt x="12992" y="2625"/>
                  <a:pt x="13337" y="2491"/>
                </a:cubicBezTo>
                <a:cubicBezTo>
                  <a:pt x="13683" y="2355"/>
                  <a:pt x="15952" y="4486"/>
                  <a:pt x="17438" y="7816"/>
                </a:cubicBezTo>
                <a:cubicBezTo>
                  <a:pt x="18925" y="11146"/>
                  <a:pt x="18797" y="13826"/>
                  <a:pt x="18450" y="13962"/>
                </a:cubicBezTo>
                <a:close/>
                <a:moveTo>
                  <a:pt x="19117" y="7012"/>
                </a:moveTo>
                <a:cubicBezTo>
                  <a:pt x="17204" y="2727"/>
                  <a:pt x="14125" y="-537"/>
                  <a:pt x="12567" y="74"/>
                </a:cubicBezTo>
                <a:cubicBezTo>
                  <a:pt x="9922" y="1108"/>
                  <a:pt x="14143" y="6078"/>
                  <a:pt x="1154" y="11160"/>
                </a:cubicBezTo>
                <a:cubicBezTo>
                  <a:pt x="32" y="11600"/>
                  <a:pt x="-253" y="13356"/>
                  <a:pt x="217" y="14406"/>
                </a:cubicBezTo>
                <a:cubicBezTo>
                  <a:pt x="685" y="15456"/>
                  <a:pt x="2220" y="16502"/>
                  <a:pt x="3342" y="16062"/>
                </a:cubicBezTo>
                <a:cubicBezTo>
                  <a:pt x="3537" y="15987"/>
                  <a:pt x="4250" y="15766"/>
                  <a:pt x="4250" y="15766"/>
                </a:cubicBezTo>
                <a:cubicBezTo>
                  <a:pt x="5051" y="16802"/>
                  <a:pt x="5889" y="16187"/>
                  <a:pt x="6186" y="16845"/>
                </a:cubicBezTo>
                <a:cubicBezTo>
                  <a:pt x="6544" y="17635"/>
                  <a:pt x="7322" y="19353"/>
                  <a:pt x="7586" y="19939"/>
                </a:cubicBezTo>
                <a:cubicBezTo>
                  <a:pt x="7850" y="20522"/>
                  <a:pt x="8450" y="21063"/>
                  <a:pt x="8885" y="20905"/>
                </a:cubicBezTo>
                <a:cubicBezTo>
                  <a:pt x="9318" y="20745"/>
                  <a:pt x="10797" y="20203"/>
                  <a:pt x="11362" y="19997"/>
                </a:cubicBezTo>
                <a:cubicBezTo>
                  <a:pt x="11927" y="19790"/>
                  <a:pt x="12062" y="19306"/>
                  <a:pt x="11889" y="18922"/>
                </a:cubicBezTo>
                <a:cubicBezTo>
                  <a:pt x="11703" y="18510"/>
                  <a:pt x="10939" y="18390"/>
                  <a:pt x="10721" y="17908"/>
                </a:cubicBezTo>
                <a:cubicBezTo>
                  <a:pt x="10503" y="17428"/>
                  <a:pt x="9791" y="15886"/>
                  <a:pt x="9586" y="15400"/>
                </a:cubicBezTo>
                <a:cubicBezTo>
                  <a:pt x="9308" y="14739"/>
                  <a:pt x="9899" y="14201"/>
                  <a:pt x="10759" y="14116"/>
                </a:cubicBezTo>
                <a:cubicBezTo>
                  <a:pt x="16671" y="13522"/>
                  <a:pt x="17775" y="17037"/>
                  <a:pt x="19789" y="16249"/>
                </a:cubicBezTo>
                <a:cubicBezTo>
                  <a:pt x="21347" y="15640"/>
                  <a:pt x="21030" y="11296"/>
                  <a:pt x="19117" y="701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87" name="Shape 1559"/>
          <p:cNvSpPr/>
          <p:nvPr userDrawn="1"/>
        </p:nvSpPr>
        <p:spPr>
          <a:xfrm>
            <a:off x="3952418" y="2406125"/>
            <a:ext cx="1986733" cy="1986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90" name="Shape 1568"/>
          <p:cNvSpPr/>
          <p:nvPr userDrawn="1"/>
        </p:nvSpPr>
        <p:spPr>
          <a:xfrm>
            <a:off x="6252849" y="2406125"/>
            <a:ext cx="1986733" cy="1986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91" name="Shape 1570"/>
          <p:cNvSpPr/>
          <p:nvPr userDrawn="1"/>
        </p:nvSpPr>
        <p:spPr>
          <a:xfrm>
            <a:off x="7034635" y="3100587"/>
            <a:ext cx="446023" cy="446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5" h="21474" extrusionOk="0">
                <a:moveTo>
                  <a:pt x="2578" y="8409"/>
                </a:moveTo>
                <a:cubicBezTo>
                  <a:pt x="2578" y="5193"/>
                  <a:pt x="5174" y="2587"/>
                  <a:pt x="8376" y="2587"/>
                </a:cubicBezTo>
                <a:cubicBezTo>
                  <a:pt x="11580" y="2587"/>
                  <a:pt x="14435" y="5451"/>
                  <a:pt x="14435" y="8666"/>
                </a:cubicBezTo>
                <a:cubicBezTo>
                  <a:pt x="14435" y="11882"/>
                  <a:pt x="11838" y="14488"/>
                  <a:pt x="8635" y="14488"/>
                </a:cubicBezTo>
                <a:cubicBezTo>
                  <a:pt x="5431" y="14488"/>
                  <a:pt x="2578" y="11624"/>
                  <a:pt x="2578" y="8409"/>
                </a:cubicBezTo>
                <a:close/>
                <a:moveTo>
                  <a:pt x="20914" y="18167"/>
                </a:moveTo>
                <a:lnTo>
                  <a:pt x="15797" y="13032"/>
                </a:lnTo>
                <a:cubicBezTo>
                  <a:pt x="16568" y="11759"/>
                  <a:pt x="17013" y="10265"/>
                  <a:pt x="17013" y="8666"/>
                </a:cubicBezTo>
                <a:cubicBezTo>
                  <a:pt x="17013" y="4023"/>
                  <a:pt x="13004" y="0"/>
                  <a:pt x="8376" y="0"/>
                </a:cubicBezTo>
                <a:cubicBezTo>
                  <a:pt x="3750" y="0"/>
                  <a:pt x="0" y="3765"/>
                  <a:pt x="0" y="8409"/>
                </a:cubicBezTo>
                <a:cubicBezTo>
                  <a:pt x="0" y="13052"/>
                  <a:pt x="4008" y="17075"/>
                  <a:pt x="8635" y="17075"/>
                </a:cubicBezTo>
                <a:cubicBezTo>
                  <a:pt x="10173" y="17075"/>
                  <a:pt x="11614" y="16657"/>
                  <a:pt x="12852" y="15931"/>
                </a:cubicBezTo>
                <a:lnTo>
                  <a:pt x="17996" y="21094"/>
                </a:lnTo>
                <a:cubicBezTo>
                  <a:pt x="18500" y="21600"/>
                  <a:pt x="19317" y="21600"/>
                  <a:pt x="19819" y="21094"/>
                </a:cubicBezTo>
                <a:lnTo>
                  <a:pt x="21096" y="19815"/>
                </a:lnTo>
                <a:cubicBezTo>
                  <a:pt x="21600" y="19309"/>
                  <a:pt x="21417" y="18672"/>
                  <a:pt x="20914" y="1816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 sz="1750"/>
          </a:p>
        </p:txBody>
      </p:sp>
      <p:sp>
        <p:nvSpPr>
          <p:cNvPr id="93" name="Shape 1577"/>
          <p:cNvSpPr/>
          <p:nvPr userDrawn="1"/>
        </p:nvSpPr>
        <p:spPr>
          <a:xfrm>
            <a:off x="8566841" y="2406125"/>
            <a:ext cx="1986733" cy="1986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94" name="Shape 1579"/>
          <p:cNvSpPr/>
          <p:nvPr userDrawn="1"/>
        </p:nvSpPr>
        <p:spPr>
          <a:xfrm>
            <a:off x="9337197" y="3127347"/>
            <a:ext cx="446023" cy="3925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41" y="15188"/>
                </a:moveTo>
                <a:cubicBezTo>
                  <a:pt x="8905" y="14174"/>
                  <a:pt x="8222" y="13317"/>
                  <a:pt x="8222" y="11485"/>
                </a:cubicBezTo>
                <a:cubicBezTo>
                  <a:pt x="8222" y="10385"/>
                  <a:pt x="8875" y="10744"/>
                  <a:pt x="9161" y="8730"/>
                </a:cubicBezTo>
                <a:cubicBezTo>
                  <a:pt x="9279" y="7894"/>
                  <a:pt x="9855" y="8716"/>
                  <a:pt x="9966" y="6808"/>
                </a:cubicBezTo>
                <a:cubicBezTo>
                  <a:pt x="9966" y="6047"/>
                  <a:pt x="9651" y="5858"/>
                  <a:pt x="9651" y="5858"/>
                </a:cubicBezTo>
                <a:cubicBezTo>
                  <a:pt x="9651" y="5858"/>
                  <a:pt x="9811" y="4733"/>
                  <a:pt x="9873" y="3867"/>
                </a:cubicBezTo>
                <a:cubicBezTo>
                  <a:pt x="9951" y="2788"/>
                  <a:pt x="9396" y="0"/>
                  <a:pt x="6431" y="0"/>
                </a:cubicBezTo>
                <a:cubicBezTo>
                  <a:pt x="3466" y="0"/>
                  <a:pt x="2909" y="2788"/>
                  <a:pt x="2987" y="3867"/>
                </a:cubicBezTo>
                <a:cubicBezTo>
                  <a:pt x="3050" y="4733"/>
                  <a:pt x="3210" y="5858"/>
                  <a:pt x="3210" y="5858"/>
                </a:cubicBezTo>
                <a:cubicBezTo>
                  <a:pt x="3210" y="5858"/>
                  <a:pt x="2895" y="6047"/>
                  <a:pt x="2895" y="6808"/>
                </a:cubicBezTo>
                <a:cubicBezTo>
                  <a:pt x="3005" y="8716"/>
                  <a:pt x="3582" y="7894"/>
                  <a:pt x="3700" y="8730"/>
                </a:cubicBezTo>
                <a:cubicBezTo>
                  <a:pt x="3987" y="10744"/>
                  <a:pt x="4639" y="10385"/>
                  <a:pt x="4639" y="11485"/>
                </a:cubicBezTo>
                <a:cubicBezTo>
                  <a:pt x="4639" y="13317"/>
                  <a:pt x="3956" y="14174"/>
                  <a:pt x="1819" y="15188"/>
                </a:cubicBezTo>
                <a:cubicBezTo>
                  <a:pt x="1169" y="15497"/>
                  <a:pt x="0" y="15976"/>
                  <a:pt x="0" y="17129"/>
                </a:cubicBezTo>
                <a:lnTo>
                  <a:pt x="0" y="21600"/>
                </a:lnTo>
                <a:lnTo>
                  <a:pt x="15005" y="21600"/>
                </a:lnTo>
                <a:cubicBezTo>
                  <a:pt x="15005" y="21600"/>
                  <a:pt x="15005" y="18955"/>
                  <a:pt x="15005" y="18248"/>
                </a:cubicBezTo>
                <a:cubicBezTo>
                  <a:pt x="15005" y="17196"/>
                  <a:pt x="13184" y="16207"/>
                  <a:pt x="11041" y="15188"/>
                </a:cubicBezTo>
                <a:close/>
                <a:moveTo>
                  <a:pt x="21600" y="21600"/>
                </a:moveTo>
                <a:cubicBezTo>
                  <a:pt x="21600" y="21600"/>
                  <a:pt x="21557" y="16953"/>
                  <a:pt x="21307" y="16471"/>
                </a:cubicBezTo>
                <a:cubicBezTo>
                  <a:pt x="20935" y="15754"/>
                  <a:pt x="20071" y="15261"/>
                  <a:pt x="18463" y="14498"/>
                </a:cubicBezTo>
                <a:cubicBezTo>
                  <a:pt x="16861" y="13736"/>
                  <a:pt x="16349" y="13094"/>
                  <a:pt x="16349" y="11720"/>
                </a:cubicBezTo>
                <a:cubicBezTo>
                  <a:pt x="16349" y="10894"/>
                  <a:pt x="16838" y="11164"/>
                  <a:pt x="17053" y="9653"/>
                </a:cubicBezTo>
                <a:cubicBezTo>
                  <a:pt x="17142" y="9026"/>
                  <a:pt x="17574" y="9643"/>
                  <a:pt x="17657" y="8212"/>
                </a:cubicBezTo>
                <a:cubicBezTo>
                  <a:pt x="17657" y="7642"/>
                  <a:pt x="17420" y="7499"/>
                  <a:pt x="17420" y="7499"/>
                </a:cubicBezTo>
                <a:cubicBezTo>
                  <a:pt x="17420" y="7499"/>
                  <a:pt x="17541" y="6656"/>
                  <a:pt x="17588" y="6006"/>
                </a:cubicBezTo>
                <a:cubicBezTo>
                  <a:pt x="17646" y="5197"/>
                  <a:pt x="17229" y="3106"/>
                  <a:pt x="15005" y="3106"/>
                </a:cubicBezTo>
                <a:cubicBezTo>
                  <a:pt x="12781" y="3106"/>
                  <a:pt x="12365" y="5197"/>
                  <a:pt x="12422" y="6006"/>
                </a:cubicBezTo>
                <a:cubicBezTo>
                  <a:pt x="12469" y="6656"/>
                  <a:pt x="12589" y="7499"/>
                  <a:pt x="12589" y="7499"/>
                </a:cubicBezTo>
                <a:cubicBezTo>
                  <a:pt x="12589" y="7499"/>
                  <a:pt x="12353" y="7642"/>
                  <a:pt x="12353" y="8212"/>
                </a:cubicBezTo>
                <a:cubicBezTo>
                  <a:pt x="12437" y="9643"/>
                  <a:pt x="12868" y="9026"/>
                  <a:pt x="12957" y="9653"/>
                </a:cubicBezTo>
                <a:cubicBezTo>
                  <a:pt x="13173" y="11164"/>
                  <a:pt x="13662" y="10894"/>
                  <a:pt x="13662" y="11720"/>
                </a:cubicBezTo>
                <a:cubicBezTo>
                  <a:pt x="13662" y="12655"/>
                  <a:pt x="13424" y="13250"/>
                  <a:pt x="12768" y="13776"/>
                </a:cubicBezTo>
                <a:cubicBezTo>
                  <a:pt x="16268" y="15766"/>
                  <a:pt x="16737" y="16172"/>
                  <a:pt x="16737" y="17952"/>
                </a:cubicBezTo>
                <a:lnTo>
                  <a:pt x="16737" y="21600"/>
                </a:lnTo>
                <a:cubicBezTo>
                  <a:pt x="16737" y="21600"/>
                  <a:pt x="21600" y="21600"/>
                  <a:pt x="21600" y="2160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 sz="1750"/>
          </a:p>
        </p:txBody>
      </p:sp>
      <p:sp>
        <p:nvSpPr>
          <p:cNvPr id="13" name="Shape 1553"/>
          <p:cNvSpPr/>
          <p:nvPr userDrawn="1"/>
        </p:nvSpPr>
        <p:spPr>
          <a:xfrm>
            <a:off x="1897647" y="4556649"/>
            <a:ext cx="1468292" cy="326333"/>
          </a:xfrm>
          <a:prstGeom prst="roundRect">
            <a:avLst>
              <a:gd name="adj" fmla="val 50000"/>
            </a:avLst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15" name="Shape 1555"/>
          <p:cNvSpPr/>
          <p:nvPr userDrawn="1"/>
        </p:nvSpPr>
        <p:spPr>
          <a:xfrm>
            <a:off x="1897647" y="4984762"/>
            <a:ext cx="1468292" cy="326332"/>
          </a:xfrm>
          <a:prstGeom prst="roundRect">
            <a:avLst>
              <a:gd name="adj" fmla="val 50000"/>
            </a:avLst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17" name="Shape 1557"/>
          <p:cNvSpPr/>
          <p:nvPr userDrawn="1"/>
        </p:nvSpPr>
        <p:spPr>
          <a:xfrm>
            <a:off x="1897647" y="5412873"/>
            <a:ext cx="1468292" cy="326333"/>
          </a:xfrm>
          <a:prstGeom prst="roundRect">
            <a:avLst>
              <a:gd name="adj" fmla="val 50000"/>
            </a:avLst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22" name="Shape 1562"/>
          <p:cNvSpPr/>
          <p:nvPr userDrawn="1"/>
        </p:nvSpPr>
        <p:spPr>
          <a:xfrm>
            <a:off x="4211639" y="4556649"/>
            <a:ext cx="1468292" cy="326333"/>
          </a:xfrm>
          <a:prstGeom prst="roundRect">
            <a:avLst>
              <a:gd name="adj" fmla="val 50000"/>
            </a:avLst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24" name="Shape 1564"/>
          <p:cNvSpPr/>
          <p:nvPr userDrawn="1"/>
        </p:nvSpPr>
        <p:spPr>
          <a:xfrm>
            <a:off x="4211639" y="4984761"/>
            <a:ext cx="1468292" cy="326332"/>
          </a:xfrm>
          <a:prstGeom prst="roundRect">
            <a:avLst>
              <a:gd name="adj" fmla="val 50000"/>
            </a:avLst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26" name="Shape 1566"/>
          <p:cNvSpPr/>
          <p:nvPr userDrawn="1"/>
        </p:nvSpPr>
        <p:spPr>
          <a:xfrm>
            <a:off x="4211639" y="5412873"/>
            <a:ext cx="1468292" cy="326332"/>
          </a:xfrm>
          <a:prstGeom prst="roundRect">
            <a:avLst>
              <a:gd name="adj" fmla="val 50000"/>
            </a:avLst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31" name="Shape 1571"/>
          <p:cNvSpPr/>
          <p:nvPr userDrawn="1"/>
        </p:nvSpPr>
        <p:spPr>
          <a:xfrm>
            <a:off x="6515460" y="4556649"/>
            <a:ext cx="1468292" cy="326333"/>
          </a:xfrm>
          <a:prstGeom prst="roundRect">
            <a:avLst>
              <a:gd name="adj" fmla="val 50000"/>
            </a:avLst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33" name="Shape 1573"/>
          <p:cNvSpPr/>
          <p:nvPr userDrawn="1"/>
        </p:nvSpPr>
        <p:spPr>
          <a:xfrm>
            <a:off x="6515460" y="4984761"/>
            <a:ext cx="1468292" cy="326332"/>
          </a:xfrm>
          <a:prstGeom prst="roundRect">
            <a:avLst>
              <a:gd name="adj" fmla="val 50000"/>
            </a:avLst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35" name="Shape 1575"/>
          <p:cNvSpPr/>
          <p:nvPr userDrawn="1"/>
        </p:nvSpPr>
        <p:spPr>
          <a:xfrm>
            <a:off x="6515460" y="5412873"/>
            <a:ext cx="1468292" cy="326332"/>
          </a:xfrm>
          <a:prstGeom prst="roundRect">
            <a:avLst>
              <a:gd name="adj" fmla="val 50000"/>
            </a:avLst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40" name="Shape 1580"/>
          <p:cNvSpPr/>
          <p:nvPr userDrawn="1"/>
        </p:nvSpPr>
        <p:spPr>
          <a:xfrm>
            <a:off x="8826062" y="4556649"/>
            <a:ext cx="1468291" cy="326333"/>
          </a:xfrm>
          <a:prstGeom prst="roundRect">
            <a:avLst>
              <a:gd name="adj" fmla="val 50000"/>
            </a:avLst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42" name="Shape 1582"/>
          <p:cNvSpPr/>
          <p:nvPr userDrawn="1"/>
        </p:nvSpPr>
        <p:spPr>
          <a:xfrm>
            <a:off x="8826062" y="4984761"/>
            <a:ext cx="1468291" cy="326332"/>
          </a:xfrm>
          <a:prstGeom prst="roundRect">
            <a:avLst>
              <a:gd name="adj" fmla="val 50000"/>
            </a:avLst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44" name="Shape 1584"/>
          <p:cNvSpPr/>
          <p:nvPr userDrawn="1"/>
        </p:nvSpPr>
        <p:spPr>
          <a:xfrm>
            <a:off x="8826062" y="5412873"/>
            <a:ext cx="1468291" cy="326332"/>
          </a:xfrm>
          <a:prstGeom prst="roundRect">
            <a:avLst>
              <a:gd name="adj" fmla="val 50000"/>
            </a:avLst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59" name="Picture Placeholder 54"/>
          <p:cNvSpPr>
            <a:spLocks noGrp="1"/>
          </p:cNvSpPr>
          <p:nvPr userDrawn="1">
            <p:ph type="pic" sz="quarter" idx="12"/>
          </p:nvPr>
        </p:nvSpPr>
        <p:spPr>
          <a:xfrm>
            <a:off x="2102047" y="1747527"/>
            <a:ext cx="1071563" cy="10731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61" name="Picture Placeholder 54"/>
          <p:cNvSpPr>
            <a:spLocks noGrp="1"/>
          </p:cNvSpPr>
          <p:nvPr userDrawn="1">
            <p:ph type="pic" sz="quarter" idx="14"/>
          </p:nvPr>
        </p:nvSpPr>
        <p:spPr>
          <a:xfrm>
            <a:off x="6707739" y="1744056"/>
            <a:ext cx="1071563" cy="10731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62" name="Picture Placeholder 54"/>
          <p:cNvSpPr>
            <a:spLocks noGrp="1"/>
          </p:cNvSpPr>
          <p:nvPr userDrawn="1">
            <p:ph type="pic" sz="quarter" idx="15"/>
          </p:nvPr>
        </p:nvSpPr>
        <p:spPr>
          <a:xfrm>
            <a:off x="9027124" y="1747578"/>
            <a:ext cx="1071563" cy="10731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524000" y="366567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10"/>
          </p:nvPr>
        </p:nvSpPr>
        <p:spPr>
          <a:xfrm>
            <a:off x="2009440" y="3613142"/>
            <a:ext cx="1244704" cy="34494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/>
          </p:nvPr>
        </p:nvSpPr>
        <p:spPr>
          <a:xfrm>
            <a:off x="1917501" y="4584733"/>
            <a:ext cx="1428582" cy="270164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69" name="Text Placeholder 4"/>
          <p:cNvSpPr>
            <a:spLocks noGrp="1"/>
          </p:cNvSpPr>
          <p:nvPr userDrawn="1">
            <p:ph type="body" sz="quarter" idx="17"/>
          </p:nvPr>
        </p:nvSpPr>
        <p:spPr>
          <a:xfrm>
            <a:off x="6682833" y="3613142"/>
            <a:ext cx="1244704" cy="34494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70" name="Text Placeholder 4"/>
          <p:cNvSpPr>
            <a:spLocks noGrp="1"/>
          </p:cNvSpPr>
          <p:nvPr userDrawn="1">
            <p:ph type="body" sz="quarter" idx="18"/>
          </p:nvPr>
        </p:nvSpPr>
        <p:spPr>
          <a:xfrm>
            <a:off x="8955678" y="3613142"/>
            <a:ext cx="1244704" cy="34494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71" name="Text Placeholder 5"/>
          <p:cNvSpPr>
            <a:spLocks noGrp="1"/>
          </p:cNvSpPr>
          <p:nvPr userDrawn="1">
            <p:ph type="body" sz="quarter" idx="19"/>
          </p:nvPr>
        </p:nvSpPr>
        <p:spPr>
          <a:xfrm>
            <a:off x="1917501" y="5012845"/>
            <a:ext cx="1428582" cy="270164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72" name="Text Placeholder 5"/>
          <p:cNvSpPr>
            <a:spLocks noGrp="1"/>
          </p:cNvSpPr>
          <p:nvPr userDrawn="1">
            <p:ph type="body" sz="quarter" idx="20"/>
          </p:nvPr>
        </p:nvSpPr>
        <p:spPr>
          <a:xfrm>
            <a:off x="1917501" y="5440957"/>
            <a:ext cx="1428582" cy="270164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73" name="Text Placeholder 5"/>
          <p:cNvSpPr>
            <a:spLocks noGrp="1"/>
          </p:cNvSpPr>
          <p:nvPr userDrawn="1">
            <p:ph type="body" sz="quarter" idx="21"/>
          </p:nvPr>
        </p:nvSpPr>
        <p:spPr>
          <a:xfrm>
            <a:off x="4251349" y="4584733"/>
            <a:ext cx="1428582" cy="270164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74" name="Text Placeholder 5"/>
          <p:cNvSpPr>
            <a:spLocks noGrp="1"/>
          </p:cNvSpPr>
          <p:nvPr userDrawn="1">
            <p:ph type="body" sz="quarter" idx="22"/>
          </p:nvPr>
        </p:nvSpPr>
        <p:spPr>
          <a:xfrm>
            <a:off x="4251349" y="5012845"/>
            <a:ext cx="1428582" cy="270164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75" name="Text Placeholder 5"/>
          <p:cNvSpPr>
            <a:spLocks noGrp="1"/>
          </p:cNvSpPr>
          <p:nvPr userDrawn="1">
            <p:ph type="body" sz="quarter" idx="23"/>
          </p:nvPr>
        </p:nvSpPr>
        <p:spPr>
          <a:xfrm>
            <a:off x="4251349" y="5440957"/>
            <a:ext cx="1428582" cy="270164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76" name="Text Placeholder 5"/>
          <p:cNvSpPr>
            <a:spLocks noGrp="1"/>
          </p:cNvSpPr>
          <p:nvPr userDrawn="1">
            <p:ph type="body" sz="quarter" idx="24"/>
          </p:nvPr>
        </p:nvSpPr>
        <p:spPr>
          <a:xfrm>
            <a:off x="6555170" y="4584733"/>
            <a:ext cx="1428582" cy="270164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77" name="Text Placeholder 5"/>
          <p:cNvSpPr>
            <a:spLocks noGrp="1"/>
          </p:cNvSpPr>
          <p:nvPr userDrawn="1">
            <p:ph type="body" sz="quarter" idx="25"/>
          </p:nvPr>
        </p:nvSpPr>
        <p:spPr>
          <a:xfrm>
            <a:off x="6555170" y="5012845"/>
            <a:ext cx="1428582" cy="270164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78" name="Text Placeholder 5"/>
          <p:cNvSpPr>
            <a:spLocks noGrp="1"/>
          </p:cNvSpPr>
          <p:nvPr userDrawn="1">
            <p:ph type="body" sz="quarter" idx="26"/>
          </p:nvPr>
        </p:nvSpPr>
        <p:spPr>
          <a:xfrm>
            <a:off x="6555170" y="5440957"/>
            <a:ext cx="1428582" cy="270164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79" name="Text Placeholder 5"/>
          <p:cNvSpPr>
            <a:spLocks noGrp="1"/>
          </p:cNvSpPr>
          <p:nvPr userDrawn="1">
            <p:ph type="body" sz="quarter" idx="27"/>
          </p:nvPr>
        </p:nvSpPr>
        <p:spPr>
          <a:xfrm>
            <a:off x="8889018" y="4584733"/>
            <a:ext cx="1428582" cy="270164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80" name="Text Placeholder 5"/>
          <p:cNvSpPr>
            <a:spLocks noGrp="1"/>
          </p:cNvSpPr>
          <p:nvPr userDrawn="1">
            <p:ph type="body" sz="quarter" idx="28"/>
          </p:nvPr>
        </p:nvSpPr>
        <p:spPr>
          <a:xfrm>
            <a:off x="8889018" y="5012845"/>
            <a:ext cx="1428582" cy="270164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81" name="Text Placeholder 5"/>
          <p:cNvSpPr>
            <a:spLocks noGrp="1"/>
          </p:cNvSpPr>
          <p:nvPr userDrawn="1">
            <p:ph type="body" sz="quarter" idx="29"/>
          </p:nvPr>
        </p:nvSpPr>
        <p:spPr>
          <a:xfrm>
            <a:off x="8889018" y="5440957"/>
            <a:ext cx="1428582" cy="270164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45" name="Shape 1559"/>
          <p:cNvSpPr/>
          <p:nvPr userDrawn="1"/>
        </p:nvSpPr>
        <p:spPr>
          <a:xfrm>
            <a:off x="3954172" y="2406522"/>
            <a:ext cx="1986733" cy="1986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88" name="Shape 1561"/>
          <p:cNvSpPr/>
          <p:nvPr userDrawn="1"/>
        </p:nvSpPr>
        <p:spPr>
          <a:xfrm>
            <a:off x="4720642" y="3096324"/>
            <a:ext cx="450285" cy="450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96" y="15577"/>
                </a:moveTo>
                <a:cubicBezTo>
                  <a:pt x="12144" y="16865"/>
                  <a:pt x="9844" y="18851"/>
                  <a:pt x="8177" y="21278"/>
                </a:cubicBezTo>
                <a:cubicBezTo>
                  <a:pt x="9017" y="21487"/>
                  <a:pt x="9895" y="21600"/>
                  <a:pt x="10801" y="21600"/>
                </a:cubicBezTo>
                <a:cubicBezTo>
                  <a:pt x="12429" y="21600"/>
                  <a:pt x="13973" y="21237"/>
                  <a:pt x="15358" y="20591"/>
                </a:cubicBezTo>
                <a:cubicBezTo>
                  <a:pt x="15580" y="19502"/>
                  <a:pt x="15699" y="18376"/>
                  <a:pt x="15699" y="17222"/>
                </a:cubicBezTo>
                <a:cubicBezTo>
                  <a:pt x="15699" y="16807"/>
                  <a:pt x="15679" y="16394"/>
                  <a:pt x="15648" y="15985"/>
                </a:cubicBezTo>
                <a:cubicBezTo>
                  <a:pt x="15371" y="15896"/>
                  <a:pt x="15116" y="15757"/>
                  <a:pt x="14896" y="15577"/>
                </a:cubicBezTo>
                <a:close/>
                <a:moveTo>
                  <a:pt x="18049" y="2796"/>
                </a:moveTo>
                <a:cubicBezTo>
                  <a:pt x="16319" y="2963"/>
                  <a:pt x="14667" y="3397"/>
                  <a:pt x="13127" y="4050"/>
                </a:cubicBezTo>
                <a:cubicBezTo>
                  <a:pt x="13136" y="4125"/>
                  <a:pt x="13139" y="4202"/>
                  <a:pt x="13139" y="4280"/>
                </a:cubicBezTo>
                <a:cubicBezTo>
                  <a:pt x="13139" y="4642"/>
                  <a:pt x="13052" y="4984"/>
                  <a:pt x="12904" y="5289"/>
                </a:cubicBezTo>
                <a:cubicBezTo>
                  <a:pt x="14441" y="7094"/>
                  <a:pt x="15635" y="9198"/>
                  <a:pt x="16388" y="11500"/>
                </a:cubicBezTo>
                <a:cubicBezTo>
                  <a:pt x="17323" y="11517"/>
                  <a:pt x="18121" y="12090"/>
                  <a:pt x="18465" y="12903"/>
                </a:cubicBezTo>
                <a:cubicBezTo>
                  <a:pt x="19505" y="12797"/>
                  <a:pt x="20517" y="12599"/>
                  <a:pt x="21493" y="12312"/>
                </a:cubicBezTo>
                <a:cubicBezTo>
                  <a:pt x="21562" y="11817"/>
                  <a:pt x="21600" y="11314"/>
                  <a:pt x="21600" y="10799"/>
                </a:cubicBezTo>
                <a:cubicBezTo>
                  <a:pt x="21600" y="7626"/>
                  <a:pt x="20230" y="4772"/>
                  <a:pt x="18049" y="2796"/>
                </a:cubicBezTo>
                <a:close/>
                <a:moveTo>
                  <a:pt x="13739" y="14349"/>
                </a:moveTo>
                <a:cubicBezTo>
                  <a:pt x="11074" y="13908"/>
                  <a:pt x="8601" y="12890"/>
                  <a:pt x="6450" y="11433"/>
                </a:cubicBezTo>
                <a:cubicBezTo>
                  <a:pt x="6101" y="11646"/>
                  <a:pt x="5691" y="11773"/>
                  <a:pt x="5251" y="11773"/>
                </a:cubicBezTo>
                <a:cubicBezTo>
                  <a:pt x="5090" y="11773"/>
                  <a:pt x="4933" y="11755"/>
                  <a:pt x="4781" y="11724"/>
                </a:cubicBezTo>
                <a:cubicBezTo>
                  <a:pt x="3750" y="13677"/>
                  <a:pt x="3093" y="15854"/>
                  <a:pt x="2903" y="18164"/>
                </a:cubicBezTo>
                <a:cubicBezTo>
                  <a:pt x="3931" y="19266"/>
                  <a:pt x="5186" y="20154"/>
                  <a:pt x="6595" y="20750"/>
                </a:cubicBezTo>
                <a:cubicBezTo>
                  <a:pt x="8345" y="18059"/>
                  <a:pt x="10792" y="15833"/>
                  <a:pt x="13739" y="14349"/>
                </a:cubicBezTo>
                <a:close/>
                <a:moveTo>
                  <a:pt x="17258" y="15906"/>
                </a:moveTo>
                <a:cubicBezTo>
                  <a:pt x="17290" y="16340"/>
                  <a:pt x="17306" y="16780"/>
                  <a:pt x="17306" y="17222"/>
                </a:cubicBezTo>
                <a:cubicBezTo>
                  <a:pt x="17306" y="18003"/>
                  <a:pt x="17256" y="18770"/>
                  <a:pt x="17163" y="19525"/>
                </a:cubicBezTo>
                <a:cubicBezTo>
                  <a:pt x="18993" y="18186"/>
                  <a:pt x="20389" y="16288"/>
                  <a:pt x="21091" y="14080"/>
                </a:cubicBezTo>
                <a:cubicBezTo>
                  <a:pt x="20259" y="14281"/>
                  <a:pt x="19403" y="14425"/>
                  <a:pt x="18531" y="14508"/>
                </a:cubicBezTo>
                <a:cubicBezTo>
                  <a:pt x="18326" y="15137"/>
                  <a:pt x="17860" y="15646"/>
                  <a:pt x="17258" y="15906"/>
                </a:cubicBezTo>
                <a:close/>
                <a:moveTo>
                  <a:pt x="14278" y="12804"/>
                </a:moveTo>
                <a:cubicBezTo>
                  <a:pt x="14421" y="12507"/>
                  <a:pt x="14624" y="12244"/>
                  <a:pt x="14874" y="12035"/>
                </a:cubicBezTo>
                <a:cubicBezTo>
                  <a:pt x="14196" y="9947"/>
                  <a:pt x="13122" y="8037"/>
                  <a:pt x="11738" y="6396"/>
                </a:cubicBezTo>
                <a:cubicBezTo>
                  <a:pt x="11462" y="6512"/>
                  <a:pt x="11160" y="6577"/>
                  <a:pt x="10842" y="6577"/>
                </a:cubicBezTo>
                <a:cubicBezTo>
                  <a:pt x="10343" y="6577"/>
                  <a:pt x="9883" y="6417"/>
                  <a:pt x="9507" y="6147"/>
                </a:cubicBezTo>
                <a:cubicBezTo>
                  <a:pt x="8673" y="6781"/>
                  <a:pt x="7903" y="7490"/>
                  <a:pt x="7202" y="8265"/>
                </a:cubicBezTo>
                <a:cubicBezTo>
                  <a:pt x="7421" y="8615"/>
                  <a:pt x="7550" y="9030"/>
                  <a:pt x="7550" y="9475"/>
                </a:cubicBezTo>
                <a:cubicBezTo>
                  <a:pt x="7550" y="9715"/>
                  <a:pt x="7513" y="9946"/>
                  <a:pt x="7444" y="10163"/>
                </a:cubicBezTo>
                <a:cubicBezTo>
                  <a:pt x="9459" y="11510"/>
                  <a:pt x="11779" y="12433"/>
                  <a:pt x="14278" y="12804"/>
                </a:cubicBezTo>
                <a:close/>
                <a:moveTo>
                  <a:pt x="10842" y="1982"/>
                </a:moveTo>
                <a:cubicBezTo>
                  <a:pt x="11448" y="1982"/>
                  <a:pt x="11999" y="2219"/>
                  <a:pt x="12409" y="2604"/>
                </a:cubicBezTo>
                <a:cubicBezTo>
                  <a:pt x="13608" y="2088"/>
                  <a:pt x="14870" y="1692"/>
                  <a:pt x="16183" y="1439"/>
                </a:cubicBezTo>
                <a:cubicBezTo>
                  <a:pt x="14599" y="526"/>
                  <a:pt x="12761" y="0"/>
                  <a:pt x="10801" y="0"/>
                </a:cubicBezTo>
                <a:cubicBezTo>
                  <a:pt x="9464" y="0"/>
                  <a:pt x="8183" y="245"/>
                  <a:pt x="7001" y="690"/>
                </a:cubicBezTo>
                <a:cubicBezTo>
                  <a:pt x="7940" y="1152"/>
                  <a:pt x="8833" y="1693"/>
                  <a:pt x="9674" y="2303"/>
                </a:cubicBezTo>
                <a:cubicBezTo>
                  <a:pt x="10018" y="2100"/>
                  <a:pt x="10415" y="1982"/>
                  <a:pt x="10842" y="1982"/>
                </a:cubicBezTo>
                <a:close/>
                <a:moveTo>
                  <a:pt x="2954" y="9475"/>
                </a:moveTo>
                <a:cubicBezTo>
                  <a:pt x="2954" y="9153"/>
                  <a:pt x="3021" y="8844"/>
                  <a:pt x="3141" y="8566"/>
                </a:cubicBezTo>
                <a:cubicBezTo>
                  <a:pt x="2404" y="7757"/>
                  <a:pt x="1736" y="6884"/>
                  <a:pt x="1151" y="5952"/>
                </a:cubicBezTo>
                <a:cubicBezTo>
                  <a:pt x="417" y="7410"/>
                  <a:pt x="0" y="9056"/>
                  <a:pt x="0" y="10799"/>
                </a:cubicBezTo>
                <a:cubicBezTo>
                  <a:pt x="0" y="12819"/>
                  <a:pt x="556" y="14708"/>
                  <a:pt x="1521" y="16325"/>
                </a:cubicBezTo>
                <a:cubicBezTo>
                  <a:pt x="1866" y="14381"/>
                  <a:pt x="2520" y="12545"/>
                  <a:pt x="3424" y="10861"/>
                </a:cubicBezTo>
                <a:cubicBezTo>
                  <a:pt x="3130" y="10477"/>
                  <a:pt x="2954" y="9996"/>
                  <a:pt x="2954" y="9475"/>
                </a:cubicBezTo>
                <a:close/>
                <a:moveTo>
                  <a:pt x="5251" y="7176"/>
                </a:moveTo>
                <a:cubicBezTo>
                  <a:pt x="5487" y="7176"/>
                  <a:pt x="5715" y="7213"/>
                  <a:pt x="5930" y="7278"/>
                </a:cubicBezTo>
                <a:cubicBezTo>
                  <a:pt x="6738" y="6372"/>
                  <a:pt x="7636" y="5547"/>
                  <a:pt x="8608" y="4813"/>
                </a:cubicBezTo>
                <a:cubicBezTo>
                  <a:pt x="8567" y="4642"/>
                  <a:pt x="8543" y="4464"/>
                  <a:pt x="8543" y="4280"/>
                </a:cubicBezTo>
                <a:cubicBezTo>
                  <a:pt x="8543" y="4026"/>
                  <a:pt x="8587" y="3781"/>
                  <a:pt x="8663" y="3552"/>
                </a:cubicBezTo>
                <a:cubicBezTo>
                  <a:pt x="7575" y="2770"/>
                  <a:pt x="6391" y="2115"/>
                  <a:pt x="5131" y="1609"/>
                </a:cubicBezTo>
                <a:cubicBezTo>
                  <a:pt x="3949" y="2338"/>
                  <a:pt x="2920" y="3289"/>
                  <a:pt x="2099" y="4405"/>
                </a:cubicBezTo>
                <a:cubicBezTo>
                  <a:pt x="2708" y="5484"/>
                  <a:pt x="3433" y="6491"/>
                  <a:pt x="4256" y="7407"/>
                </a:cubicBezTo>
                <a:cubicBezTo>
                  <a:pt x="4557" y="7261"/>
                  <a:pt x="4895" y="7176"/>
                  <a:pt x="5251" y="717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 sz="1750"/>
          </a:p>
        </p:txBody>
      </p:sp>
      <p:sp>
        <p:nvSpPr>
          <p:cNvPr id="60" name="Picture Placeholder 54"/>
          <p:cNvSpPr>
            <a:spLocks noGrp="1"/>
          </p:cNvSpPr>
          <p:nvPr userDrawn="1">
            <p:ph type="pic" sz="quarter" idx="13"/>
          </p:nvPr>
        </p:nvSpPr>
        <p:spPr>
          <a:xfrm>
            <a:off x="4421432" y="1751049"/>
            <a:ext cx="1071563" cy="10731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68" name="Text Placeholder 4"/>
          <p:cNvSpPr>
            <a:spLocks noGrp="1"/>
          </p:cNvSpPr>
          <p:nvPr userDrawn="1">
            <p:ph type="body" sz="quarter" idx="16"/>
          </p:nvPr>
        </p:nvSpPr>
        <p:spPr>
          <a:xfrm>
            <a:off x="4371864" y="3613142"/>
            <a:ext cx="1244704" cy="34494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46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584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5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500"/>
                            </p:stCondLst>
                            <p:childTnLst>
                              <p:par>
                                <p:cTn id="1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70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7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8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85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25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8" dur="25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9" dur="25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5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7" grpId="0" animBg="1"/>
      <p:bldP spid="90" grpId="0" animBg="1"/>
      <p:bldP spid="91" grpId="0" animBg="1"/>
      <p:bldP spid="93" grpId="0" animBg="1"/>
      <p:bldP spid="94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1" grpId="0" animBg="1"/>
      <p:bldP spid="33" grpId="0" animBg="1"/>
      <p:bldP spid="35" grpId="0" animBg="1"/>
      <p:bldP spid="40" grpId="0" animBg="1"/>
      <p:bldP spid="42" grpId="0" animBg="1"/>
      <p:bldP spid="44" grpId="0" animBg="1"/>
      <p:bldP spid="59" grpId="0" animBg="1"/>
      <p:bldP spid="61" grpId="0" animBg="1"/>
      <p:bldP spid="62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animBg="1"/>
      <p:bldP spid="45" grpId="1" animBg="1"/>
      <p:bldP spid="88" grpId="0" animBg="1"/>
      <p:bldP spid="60" grpId="0" animBg="1"/>
      <p:bldP spid="6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6567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302965" y="1915445"/>
            <a:ext cx="3181956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 Heading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302963" y="4061954"/>
            <a:ext cx="1284347" cy="224472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</a:t>
            </a:r>
          </a:p>
        </p:txBody>
      </p:sp>
      <p:pic>
        <p:nvPicPr>
          <p:cNvPr id="8" name="imac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9576" y="1952409"/>
            <a:ext cx="4949368" cy="3952851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8" name="Shape 1418"/>
          <p:cNvSpPr/>
          <p:nvPr userDrawn="1"/>
        </p:nvSpPr>
        <p:spPr>
          <a:xfrm>
            <a:off x="7772402" y="4077903"/>
            <a:ext cx="1880864" cy="209551"/>
          </a:xfrm>
          <a:prstGeom prst="roundRect">
            <a:avLst>
              <a:gd name="adj" fmla="val 45455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21" name="Shape 1421"/>
          <p:cNvSpPr/>
          <p:nvPr userDrawn="1"/>
        </p:nvSpPr>
        <p:spPr>
          <a:xfrm>
            <a:off x="7772720" y="4421488"/>
            <a:ext cx="2944322" cy="209551"/>
          </a:xfrm>
          <a:prstGeom prst="roundRect">
            <a:avLst>
              <a:gd name="adj" fmla="val 45455"/>
            </a:avLst>
          </a:prstGeom>
          <a:solidFill>
            <a:schemeClr val="accent2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24" name="Shape 1424"/>
          <p:cNvSpPr/>
          <p:nvPr userDrawn="1"/>
        </p:nvSpPr>
        <p:spPr>
          <a:xfrm>
            <a:off x="7772402" y="4764810"/>
            <a:ext cx="1695181" cy="209551"/>
          </a:xfrm>
          <a:prstGeom prst="roundRect">
            <a:avLst>
              <a:gd name="adj" fmla="val 45455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7772402" y="4077903"/>
            <a:ext cx="3317258" cy="1236736"/>
            <a:chOff x="7772402" y="4077903"/>
            <a:chExt cx="3317258" cy="1236736"/>
          </a:xfrm>
        </p:grpSpPr>
        <p:sp>
          <p:nvSpPr>
            <p:cNvPr id="17" name="Shape 1417"/>
            <p:cNvSpPr/>
            <p:nvPr userDrawn="1"/>
          </p:nvSpPr>
          <p:spPr>
            <a:xfrm>
              <a:off x="7772402" y="4077903"/>
              <a:ext cx="3316940" cy="209551"/>
            </a:xfrm>
            <a:prstGeom prst="roundRect">
              <a:avLst>
                <a:gd name="adj" fmla="val 45455"/>
              </a:avLst>
            </a:prstGeom>
            <a:ln w="12700">
              <a:solidFill>
                <a:srgbClr val="A6AAA9"/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pPr lvl="0"/>
              <a:endParaRPr sz="1750"/>
            </a:p>
          </p:txBody>
        </p:sp>
        <p:sp>
          <p:nvSpPr>
            <p:cNvPr id="20" name="Shape 1420"/>
            <p:cNvSpPr/>
            <p:nvPr userDrawn="1"/>
          </p:nvSpPr>
          <p:spPr>
            <a:xfrm>
              <a:off x="7772720" y="4421488"/>
              <a:ext cx="3316940" cy="209551"/>
            </a:xfrm>
            <a:prstGeom prst="roundRect">
              <a:avLst>
                <a:gd name="adj" fmla="val 45455"/>
              </a:avLst>
            </a:prstGeom>
            <a:ln w="12700">
              <a:solidFill>
                <a:srgbClr val="A6AAA9"/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pPr lvl="0"/>
              <a:endParaRPr sz="1750"/>
            </a:p>
          </p:txBody>
        </p:sp>
        <p:sp>
          <p:nvSpPr>
            <p:cNvPr id="23" name="Shape 1423"/>
            <p:cNvSpPr/>
            <p:nvPr userDrawn="1"/>
          </p:nvSpPr>
          <p:spPr>
            <a:xfrm>
              <a:off x="7772402" y="4764810"/>
              <a:ext cx="3316940" cy="209551"/>
            </a:xfrm>
            <a:prstGeom prst="roundRect">
              <a:avLst>
                <a:gd name="adj" fmla="val 45455"/>
              </a:avLst>
            </a:prstGeom>
            <a:ln w="12700">
              <a:solidFill>
                <a:srgbClr val="A6AAA9"/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pPr lvl="0"/>
              <a:endParaRPr sz="1750"/>
            </a:p>
          </p:txBody>
        </p:sp>
        <p:sp>
          <p:nvSpPr>
            <p:cNvPr id="26" name="Shape 1426"/>
            <p:cNvSpPr/>
            <p:nvPr userDrawn="1"/>
          </p:nvSpPr>
          <p:spPr>
            <a:xfrm>
              <a:off x="7772402" y="5105088"/>
              <a:ext cx="3316940" cy="209551"/>
            </a:xfrm>
            <a:prstGeom prst="roundRect">
              <a:avLst>
                <a:gd name="adj" fmla="val 45455"/>
              </a:avLst>
            </a:prstGeom>
            <a:ln w="12700">
              <a:solidFill>
                <a:srgbClr val="A6AAA9"/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pPr lvl="0"/>
              <a:endParaRPr sz="1750"/>
            </a:p>
          </p:txBody>
        </p:sp>
      </p:grpSp>
      <p:sp>
        <p:nvSpPr>
          <p:cNvPr id="27" name="Shape 1427"/>
          <p:cNvSpPr/>
          <p:nvPr userDrawn="1"/>
        </p:nvSpPr>
        <p:spPr>
          <a:xfrm>
            <a:off x="7772402" y="5105088"/>
            <a:ext cx="2340852" cy="209551"/>
          </a:xfrm>
          <a:prstGeom prst="roundRect">
            <a:avLst>
              <a:gd name="adj" fmla="val 45455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302964" y="2392181"/>
            <a:ext cx="4786377" cy="82115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85627" y="3571794"/>
            <a:ext cx="3181956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 Heading</a:t>
            </a:r>
            <a:endParaRPr lang="en-GB" dirty="0"/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6311840" y="4401585"/>
            <a:ext cx="1284347" cy="224472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6311840" y="4748213"/>
            <a:ext cx="1284347" cy="224472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33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311840" y="5084779"/>
            <a:ext cx="1284347" cy="224472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34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9157499" y="4063377"/>
            <a:ext cx="349895" cy="221626"/>
          </a:xfrm>
        </p:spPr>
        <p:txBody>
          <a:bodyPr lIns="0" tIns="0" rIns="0" bIns="0" anchor="ctr">
            <a:normAutofit/>
          </a:bodyPr>
          <a:lstStyle>
            <a:lvl1pPr marL="0" indent="0" algn="r">
              <a:lnSpc>
                <a:spcPts val="1400"/>
              </a:lnSpc>
              <a:buNone/>
              <a:defRPr sz="100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10214774" y="4415450"/>
            <a:ext cx="349895" cy="221626"/>
          </a:xfrm>
        </p:spPr>
        <p:txBody>
          <a:bodyPr lIns="0" tIns="0" rIns="0" bIns="0" anchor="ctr">
            <a:normAutofit/>
          </a:bodyPr>
          <a:lstStyle>
            <a:lvl1pPr marL="0" indent="0" algn="r">
              <a:lnSpc>
                <a:spcPts val="1400"/>
              </a:lnSpc>
              <a:buNone/>
              <a:defRPr sz="100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36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8953818" y="4758772"/>
            <a:ext cx="349895" cy="221626"/>
          </a:xfrm>
        </p:spPr>
        <p:txBody>
          <a:bodyPr lIns="0" tIns="0" rIns="0" bIns="0" anchor="ctr">
            <a:normAutofit/>
          </a:bodyPr>
          <a:lstStyle>
            <a:lvl1pPr marL="0" indent="0" algn="r">
              <a:lnSpc>
                <a:spcPts val="1400"/>
              </a:lnSpc>
              <a:buNone/>
              <a:defRPr sz="100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9603900" y="5099050"/>
            <a:ext cx="349895" cy="221626"/>
          </a:xfrm>
        </p:spPr>
        <p:txBody>
          <a:bodyPr lIns="0" tIns="0" rIns="0" bIns="0" anchor="ctr">
            <a:normAutofit/>
          </a:bodyPr>
          <a:lstStyle>
            <a:lvl1pPr marL="0" indent="0" algn="r">
              <a:lnSpc>
                <a:spcPts val="1400"/>
              </a:lnSpc>
              <a:buNone/>
              <a:defRPr sz="100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Click</a:t>
            </a:r>
          </a:p>
        </p:txBody>
      </p:sp>
      <p:sp>
        <p:nvSpPr>
          <p:cNvPr id="39" name="Picture Placeholder 37"/>
          <p:cNvSpPr>
            <a:spLocks noGrp="1"/>
          </p:cNvSpPr>
          <p:nvPr>
            <p:ph type="pic" sz="quarter" idx="21"/>
          </p:nvPr>
        </p:nvSpPr>
        <p:spPr>
          <a:xfrm>
            <a:off x="1200149" y="2162174"/>
            <a:ext cx="4434519" cy="2552701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8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82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animBg="1"/>
      <p:bldP spid="21" grpId="0" animBg="1"/>
      <p:bldP spid="24" grpId="0" animBg="1"/>
      <p:bldP spid="27" grpId="0" animBg="1"/>
      <p:bldP spid="29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animBg="1"/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6567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650" y="971972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231754" y="2267006"/>
            <a:ext cx="1717562" cy="408745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pic>
        <p:nvPicPr>
          <p:cNvPr id="7" name="phone-white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4315325" y="1535144"/>
            <a:ext cx="3574052" cy="7069920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Shape 1378"/>
          <p:cNvSpPr/>
          <p:nvPr/>
        </p:nvSpPr>
        <p:spPr>
          <a:xfrm>
            <a:off x="3187621" y="5005224"/>
            <a:ext cx="760988" cy="760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7" h="19807" extrusionOk="0">
                <a:moveTo>
                  <a:pt x="7907" y="205"/>
                </a:moveTo>
                <a:cubicBezTo>
                  <a:pt x="13264" y="-897"/>
                  <a:pt x="18498" y="2551"/>
                  <a:pt x="19601" y="7908"/>
                </a:cubicBezTo>
                <a:cubicBezTo>
                  <a:pt x="20703" y="13264"/>
                  <a:pt x="17254" y="18500"/>
                  <a:pt x="11898" y="19602"/>
                </a:cubicBezTo>
                <a:cubicBezTo>
                  <a:pt x="6545" y="20703"/>
                  <a:pt x="1312" y="17258"/>
                  <a:pt x="206" y="11907"/>
                </a:cubicBezTo>
                <a:cubicBezTo>
                  <a:pt x="206" y="11904"/>
                  <a:pt x="205" y="11901"/>
                  <a:pt x="204" y="11899"/>
                </a:cubicBezTo>
                <a:cubicBezTo>
                  <a:pt x="-897" y="6542"/>
                  <a:pt x="2551" y="1307"/>
                  <a:pt x="7907" y="205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21" name="Shape 1381"/>
          <p:cNvSpPr/>
          <p:nvPr/>
        </p:nvSpPr>
        <p:spPr>
          <a:xfrm>
            <a:off x="3187625" y="2098432"/>
            <a:ext cx="760981" cy="760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6" h="19807" extrusionOk="0">
                <a:moveTo>
                  <a:pt x="7908" y="205"/>
                </a:moveTo>
                <a:cubicBezTo>
                  <a:pt x="13264" y="-897"/>
                  <a:pt x="18499" y="2552"/>
                  <a:pt x="19601" y="7908"/>
                </a:cubicBezTo>
                <a:cubicBezTo>
                  <a:pt x="20703" y="13265"/>
                  <a:pt x="17255" y="18500"/>
                  <a:pt x="11899" y="19602"/>
                </a:cubicBezTo>
                <a:cubicBezTo>
                  <a:pt x="6545" y="20703"/>
                  <a:pt x="1313" y="17258"/>
                  <a:pt x="207" y="11907"/>
                </a:cubicBezTo>
                <a:cubicBezTo>
                  <a:pt x="207" y="11904"/>
                  <a:pt x="206" y="11901"/>
                  <a:pt x="206" y="11899"/>
                </a:cubicBezTo>
                <a:cubicBezTo>
                  <a:pt x="-897" y="6543"/>
                  <a:pt x="2552" y="1307"/>
                  <a:pt x="7908" y="205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22" name="Shape 1382"/>
          <p:cNvSpPr/>
          <p:nvPr/>
        </p:nvSpPr>
        <p:spPr>
          <a:xfrm>
            <a:off x="3425365" y="2278652"/>
            <a:ext cx="285499" cy="3945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5" h="21086" extrusionOk="0">
                <a:moveTo>
                  <a:pt x="21023" y="5250"/>
                </a:moveTo>
                <a:lnTo>
                  <a:pt x="7163" y="195"/>
                </a:lnTo>
                <a:cubicBezTo>
                  <a:pt x="5264" y="-514"/>
                  <a:pt x="1521" y="853"/>
                  <a:pt x="445" y="2057"/>
                </a:cubicBezTo>
                <a:cubicBezTo>
                  <a:pt x="-35" y="2595"/>
                  <a:pt x="0" y="2983"/>
                  <a:pt x="0" y="3203"/>
                </a:cubicBezTo>
                <a:lnTo>
                  <a:pt x="173" y="14619"/>
                </a:lnTo>
                <a:cubicBezTo>
                  <a:pt x="184" y="14862"/>
                  <a:pt x="614" y="15188"/>
                  <a:pt x="983" y="15348"/>
                </a:cubicBezTo>
                <a:cubicBezTo>
                  <a:pt x="1753" y="15682"/>
                  <a:pt x="13399" y="20826"/>
                  <a:pt x="13729" y="20972"/>
                </a:cubicBezTo>
                <a:cubicBezTo>
                  <a:pt x="13905" y="21051"/>
                  <a:pt x="14115" y="21086"/>
                  <a:pt x="14322" y="21086"/>
                </a:cubicBezTo>
                <a:cubicBezTo>
                  <a:pt x="14499" y="21086"/>
                  <a:pt x="14675" y="21058"/>
                  <a:pt x="14834" y="21002"/>
                </a:cubicBezTo>
                <a:cubicBezTo>
                  <a:pt x="15185" y="20881"/>
                  <a:pt x="15404" y="20645"/>
                  <a:pt x="15404" y="20388"/>
                </a:cubicBezTo>
                <a:lnTo>
                  <a:pt x="15404" y="8397"/>
                </a:lnTo>
                <a:cubicBezTo>
                  <a:pt x="15404" y="8148"/>
                  <a:pt x="15198" y="7917"/>
                  <a:pt x="14862" y="7792"/>
                </a:cubicBezTo>
                <a:lnTo>
                  <a:pt x="2263" y="2817"/>
                </a:lnTo>
                <a:cubicBezTo>
                  <a:pt x="2408" y="2620"/>
                  <a:pt x="2968" y="2205"/>
                  <a:pt x="3997" y="1825"/>
                </a:cubicBezTo>
                <a:cubicBezTo>
                  <a:pt x="5082" y="1422"/>
                  <a:pt x="5896" y="1574"/>
                  <a:pt x="6082" y="1625"/>
                </a:cubicBezTo>
                <a:cubicBezTo>
                  <a:pt x="6082" y="1625"/>
                  <a:pt x="18173" y="6203"/>
                  <a:pt x="18544" y="6339"/>
                </a:cubicBezTo>
                <a:cubicBezTo>
                  <a:pt x="18911" y="6476"/>
                  <a:pt x="18918" y="6495"/>
                  <a:pt x="18918" y="6729"/>
                </a:cubicBezTo>
                <a:cubicBezTo>
                  <a:pt x="18918" y="6961"/>
                  <a:pt x="18918" y="18107"/>
                  <a:pt x="18918" y="18107"/>
                </a:cubicBezTo>
                <a:cubicBezTo>
                  <a:pt x="18918" y="18674"/>
                  <a:pt x="19733" y="18906"/>
                  <a:pt x="20330" y="18906"/>
                </a:cubicBezTo>
                <a:cubicBezTo>
                  <a:pt x="20927" y="18906"/>
                  <a:pt x="21565" y="18493"/>
                  <a:pt x="21565" y="18107"/>
                </a:cubicBezTo>
                <a:lnTo>
                  <a:pt x="21565" y="5855"/>
                </a:lnTo>
                <a:cubicBezTo>
                  <a:pt x="21565" y="5605"/>
                  <a:pt x="21357" y="5375"/>
                  <a:pt x="21023" y="525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24" name="Shape 1384"/>
          <p:cNvSpPr/>
          <p:nvPr/>
        </p:nvSpPr>
        <p:spPr>
          <a:xfrm>
            <a:off x="8243376" y="4036293"/>
            <a:ext cx="761002" cy="7609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7" h="19806" extrusionOk="0">
                <a:moveTo>
                  <a:pt x="7908" y="205"/>
                </a:moveTo>
                <a:cubicBezTo>
                  <a:pt x="13264" y="-897"/>
                  <a:pt x="18500" y="2551"/>
                  <a:pt x="19602" y="7907"/>
                </a:cubicBezTo>
                <a:cubicBezTo>
                  <a:pt x="20703" y="13264"/>
                  <a:pt x="17254" y="18499"/>
                  <a:pt x="11899" y="19601"/>
                </a:cubicBezTo>
                <a:cubicBezTo>
                  <a:pt x="6545" y="20703"/>
                  <a:pt x="1312" y="17258"/>
                  <a:pt x="207" y="11907"/>
                </a:cubicBezTo>
                <a:cubicBezTo>
                  <a:pt x="206" y="11904"/>
                  <a:pt x="206" y="11901"/>
                  <a:pt x="205" y="11898"/>
                </a:cubicBezTo>
                <a:cubicBezTo>
                  <a:pt x="-897" y="6542"/>
                  <a:pt x="2552" y="1307"/>
                  <a:pt x="7908" y="205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25" name="Shape 1385"/>
          <p:cNvSpPr/>
          <p:nvPr/>
        </p:nvSpPr>
        <p:spPr>
          <a:xfrm>
            <a:off x="8440444" y="4230352"/>
            <a:ext cx="366867" cy="3668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497"/>
                </a:moveTo>
                <a:cubicBezTo>
                  <a:pt x="8207" y="15497"/>
                  <a:pt x="6104" y="13394"/>
                  <a:pt x="6104" y="10801"/>
                </a:cubicBezTo>
                <a:cubicBezTo>
                  <a:pt x="6104" y="8206"/>
                  <a:pt x="8207" y="6103"/>
                  <a:pt x="10800" y="6103"/>
                </a:cubicBezTo>
                <a:cubicBezTo>
                  <a:pt x="13395" y="6103"/>
                  <a:pt x="15497" y="8206"/>
                  <a:pt x="15497" y="10801"/>
                </a:cubicBezTo>
                <a:cubicBezTo>
                  <a:pt x="15497" y="13394"/>
                  <a:pt x="13395" y="15497"/>
                  <a:pt x="10800" y="15497"/>
                </a:cubicBezTo>
                <a:close/>
                <a:moveTo>
                  <a:pt x="19522" y="10801"/>
                </a:moveTo>
                <a:cubicBezTo>
                  <a:pt x="19522" y="9454"/>
                  <a:pt x="20352" y="8390"/>
                  <a:pt x="21600" y="7659"/>
                </a:cubicBezTo>
                <a:cubicBezTo>
                  <a:pt x="21376" y="6908"/>
                  <a:pt x="21077" y="6187"/>
                  <a:pt x="20711" y="5509"/>
                </a:cubicBezTo>
                <a:cubicBezTo>
                  <a:pt x="19310" y="5876"/>
                  <a:pt x="18177" y="5328"/>
                  <a:pt x="17225" y="4375"/>
                </a:cubicBezTo>
                <a:cubicBezTo>
                  <a:pt x="16273" y="3423"/>
                  <a:pt x="15982" y="2288"/>
                  <a:pt x="16347" y="889"/>
                </a:cubicBezTo>
                <a:cubicBezTo>
                  <a:pt x="15671" y="522"/>
                  <a:pt x="14951" y="225"/>
                  <a:pt x="14198" y="0"/>
                </a:cubicBezTo>
                <a:cubicBezTo>
                  <a:pt x="13467" y="1248"/>
                  <a:pt x="12147" y="2078"/>
                  <a:pt x="10800" y="2078"/>
                </a:cubicBezTo>
                <a:cubicBezTo>
                  <a:pt x="9453" y="2078"/>
                  <a:pt x="8134" y="1248"/>
                  <a:pt x="7403" y="0"/>
                </a:cubicBezTo>
                <a:cubicBezTo>
                  <a:pt x="6651" y="225"/>
                  <a:pt x="5931" y="522"/>
                  <a:pt x="5253" y="889"/>
                </a:cubicBezTo>
                <a:cubicBezTo>
                  <a:pt x="5620" y="2288"/>
                  <a:pt x="5329" y="3422"/>
                  <a:pt x="4375" y="4375"/>
                </a:cubicBezTo>
                <a:cubicBezTo>
                  <a:pt x="3423" y="5328"/>
                  <a:pt x="2290" y="5876"/>
                  <a:pt x="890" y="5510"/>
                </a:cubicBezTo>
                <a:cubicBezTo>
                  <a:pt x="523" y="6187"/>
                  <a:pt x="224" y="6908"/>
                  <a:pt x="0" y="7659"/>
                </a:cubicBezTo>
                <a:cubicBezTo>
                  <a:pt x="1249" y="8390"/>
                  <a:pt x="2078" y="9454"/>
                  <a:pt x="2078" y="10801"/>
                </a:cubicBezTo>
                <a:cubicBezTo>
                  <a:pt x="2078" y="12146"/>
                  <a:pt x="1249" y="13467"/>
                  <a:pt x="0" y="14198"/>
                </a:cubicBezTo>
                <a:cubicBezTo>
                  <a:pt x="224" y="14950"/>
                  <a:pt x="523" y="15670"/>
                  <a:pt x="890" y="16348"/>
                </a:cubicBezTo>
                <a:cubicBezTo>
                  <a:pt x="2290" y="15981"/>
                  <a:pt x="3423" y="16272"/>
                  <a:pt x="4375" y="17226"/>
                </a:cubicBezTo>
                <a:cubicBezTo>
                  <a:pt x="5327" y="18178"/>
                  <a:pt x="5620" y="19312"/>
                  <a:pt x="5253" y="20711"/>
                </a:cubicBezTo>
                <a:cubicBezTo>
                  <a:pt x="5931" y="21078"/>
                  <a:pt x="6651" y="21377"/>
                  <a:pt x="7403" y="21600"/>
                </a:cubicBezTo>
                <a:cubicBezTo>
                  <a:pt x="8134" y="20352"/>
                  <a:pt x="9453" y="19524"/>
                  <a:pt x="10800" y="19524"/>
                </a:cubicBezTo>
                <a:cubicBezTo>
                  <a:pt x="12147" y="19524"/>
                  <a:pt x="13467" y="20352"/>
                  <a:pt x="14198" y="21600"/>
                </a:cubicBezTo>
                <a:cubicBezTo>
                  <a:pt x="14951" y="21375"/>
                  <a:pt x="15671" y="21078"/>
                  <a:pt x="16349" y="20711"/>
                </a:cubicBezTo>
                <a:cubicBezTo>
                  <a:pt x="15982" y="19312"/>
                  <a:pt x="16273" y="18178"/>
                  <a:pt x="17225" y="17226"/>
                </a:cubicBezTo>
                <a:cubicBezTo>
                  <a:pt x="18177" y="16272"/>
                  <a:pt x="19310" y="15724"/>
                  <a:pt x="20711" y="16091"/>
                </a:cubicBezTo>
                <a:cubicBezTo>
                  <a:pt x="21077" y="15413"/>
                  <a:pt x="21376" y="14693"/>
                  <a:pt x="21600" y="13941"/>
                </a:cubicBezTo>
                <a:cubicBezTo>
                  <a:pt x="20352" y="13210"/>
                  <a:pt x="19522" y="12146"/>
                  <a:pt x="19522" y="10801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27" name="Shape 1387"/>
          <p:cNvSpPr/>
          <p:nvPr/>
        </p:nvSpPr>
        <p:spPr>
          <a:xfrm>
            <a:off x="8241204" y="2096259"/>
            <a:ext cx="765346" cy="765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7" h="19806" extrusionOk="0">
                <a:moveTo>
                  <a:pt x="7908" y="205"/>
                </a:moveTo>
                <a:cubicBezTo>
                  <a:pt x="13264" y="-897"/>
                  <a:pt x="18500" y="2551"/>
                  <a:pt x="19602" y="7907"/>
                </a:cubicBezTo>
                <a:cubicBezTo>
                  <a:pt x="20703" y="13264"/>
                  <a:pt x="17254" y="18499"/>
                  <a:pt x="11899" y="19601"/>
                </a:cubicBezTo>
                <a:cubicBezTo>
                  <a:pt x="6545" y="20703"/>
                  <a:pt x="1312" y="17258"/>
                  <a:pt x="207" y="11907"/>
                </a:cubicBezTo>
                <a:cubicBezTo>
                  <a:pt x="206" y="11904"/>
                  <a:pt x="206" y="11901"/>
                  <a:pt x="205" y="11898"/>
                </a:cubicBezTo>
                <a:cubicBezTo>
                  <a:pt x="-897" y="6542"/>
                  <a:pt x="2552" y="1307"/>
                  <a:pt x="7908" y="205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30" name="Shape 1390"/>
          <p:cNvSpPr/>
          <p:nvPr/>
        </p:nvSpPr>
        <p:spPr>
          <a:xfrm>
            <a:off x="8243393" y="5005225"/>
            <a:ext cx="760969" cy="760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6" h="19806" extrusionOk="0">
                <a:moveTo>
                  <a:pt x="11898" y="19600"/>
                </a:moveTo>
                <a:cubicBezTo>
                  <a:pt x="6542" y="20703"/>
                  <a:pt x="1307" y="17254"/>
                  <a:pt x="205" y="11898"/>
                </a:cubicBezTo>
                <a:cubicBezTo>
                  <a:pt x="-897" y="6542"/>
                  <a:pt x="2551" y="1307"/>
                  <a:pt x="7908" y="205"/>
                </a:cubicBezTo>
                <a:cubicBezTo>
                  <a:pt x="13261" y="-897"/>
                  <a:pt x="18494" y="2548"/>
                  <a:pt x="19599" y="7899"/>
                </a:cubicBezTo>
                <a:cubicBezTo>
                  <a:pt x="19600" y="7902"/>
                  <a:pt x="19600" y="7905"/>
                  <a:pt x="19600" y="7907"/>
                </a:cubicBezTo>
                <a:cubicBezTo>
                  <a:pt x="20703" y="13263"/>
                  <a:pt x="17254" y="18499"/>
                  <a:pt x="11898" y="19600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31" name="Shape 1391"/>
          <p:cNvSpPr/>
          <p:nvPr/>
        </p:nvSpPr>
        <p:spPr>
          <a:xfrm>
            <a:off x="8440444" y="5222547"/>
            <a:ext cx="366867" cy="326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471" extrusionOk="0">
                <a:moveTo>
                  <a:pt x="2906" y="19280"/>
                </a:moveTo>
                <a:cubicBezTo>
                  <a:pt x="2683" y="19534"/>
                  <a:pt x="2683" y="19946"/>
                  <a:pt x="2906" y="20200"/>
                </a:cubicBezTo>
                <a:lnTo>
                  <a:pt x="3930" y="21326"/>
                </a:lnTo>
                <a:cubicBezTo>
                  <a:pt x="4154" y="21580"/>
                  <a:pt x="4510" y="21473"/>
                  <a:pt x="4734" y="21220"/>
                </a:cubicBezTo>
                <a:lnTo>
                  <a:pt x="10017" y="15372"/>
                </a:lnTo>
                <a:lnTo>
                  <a:pt x="8398" y="13299"/>
                </a:lnTo>
                <a:cubicBezTo>
                  <a:pt x="8398" y="13299"/>
                  <a:pt x="2906" y="19280"/>
                  <a:pt x="2906" y="19280"/>
                </a:cubicBezTo>
                <a:close/>
                <a:moveTo>
                  <a:pt x="21387" y="2723"/>
                </a:moveTo>
                <a:cubicBezTo>
                  <a:pt x="21307" y="2125"/>
                  <a:pt x="21031" y="2252"/>
                  <a:pt x="20888" y="2505"/>
                </a:cubicBezTo>
                <a:cubicBezTo>
                  <a:pt x="20746" y="2758"/>
                  <a:pt x="20111" y="3840"/>
                  <a:pt x="19852" y="4329"/>
                </a:cubicBezTo>
                <a:cubicBezTo>
                  <a:pt x="19593" y="4815"/>
                  <a:pt x="18956" y="5772"/>
                  <a:pt x="17770" y="4826"/>
                </a:cubicBezTo>
                <a:cubicBezTo>
                  <a:pt x="16533" y="3843"/>
                  <a:pt x="16963" y="3157"/>
                  <a:pt x="17179" y="2694"/>
                </a:cubicBezTo>
                <a:cubicBezTo>
                  <a:pt x="17395" y="2232"/>
                  <a:pt x="18059" y="931"/>
                  <a:pt x="18155" y="768"/>
                </a:cubicBezTo>
                <a:cubicBezTo>
                  <a:pt x="18251" y="605"/>
                  <a:pt x="18139" y="129"/>
                  <a:pt x="17756" y="329"/>
                </a:cubicBezTo>
                <a:cubicBezTo>
                  <a:pt x="17372" y="527"/>
                  <a:pt x="15039" y="1572"/>
                  <a:pt x="14715" y="3066"/>
                </a:cubicBezTo>
                <a:cubicBezTo>
                  <a:pt x="14386" y="4590"/>
                  <a:pt x="14993" y="5950"/>
                  <a:pt x="13800" y="7301"/>
                </a:cubicBezTo>
                <a:lnTo>
                  <a:pt x="12355" y="8998"/>
                </a:lnTo>
                <a:lnTo>
                  <a:pt x="13806" y="10898"/>
                </a:lnTo>
                <a:lnTo>
                  <a:pt x="15589" y="8995"/>
                </a:lnTo>
                <a:cubicBezTo>
                  <a:pt x="16013" y="8514"/>
                  <a:pt x="16919" y="8048"/>
                  <a:pt x="17740" y="8257"/>
                </a:cubicBezTo>
                <a:cubicBezTo>
                  <a:pt x="19498" y="8705"/>
                  <a:pt x="20456" y="7962"/>
                  <a:pt x="21035" y="6733"/>
                </a:cubicBezTo>
                <a:cubicBezTo>
                  <a:pt x="21552" y="5635"/>
                  <a:pt x="21466" y="3322"/>
                  <a:pt x="21387" y="2723"/>
                </a:cubicBezTo>
                <a:close/>
                <a:moveTo>
                  <a:pt x="9478" y="7592"/>
                </a:moveTo>
                <a:cubicBezTo>
                  <a:pt x="9350" y="7424"/>
                  <a:pt x="9189" y="7421"/>
                  <a:pt x="9050" y="7558"/>
                </a:cubicBezTo>
                <a:lnTo>
                  <a:pt x="7506" y="9074"/>
                </a:lnTo>
                <a:cubicBezTo>
                  <a:pt x="7384" y="9194"/>
                  <a:pt x="7369" y="9419"/>
                  <a:pt x="7477" y="9559"/>
                </a:cubicBezTo>
                <a:lnTo>
                  <a:pt x="16408" y="20996"/>
                </a:lnTo>
                <a:cubicBezTo>
                  <a:pt x="16616" y="21268"/>
                  <a:pt x="16979" y="21295"/>
                  <a:pt x="17217" y="21061"/>
                </a:cubicBezTo>
                <a:lnTo>
                  <a:pt x="18263" y="20076"/>
                </a:lnTo>
                <a:cubicBezTo>
                  <a:pt x="18500" y="19839"/>
                  <a:pt x="18526" y="19429"/>
                  <a:pt x="18317" y="19158"/>
                </a:cubicBezTo>
                <a:cubicBezTo>
                  <a:pt x="18317" y="19158"/>
                  <a:pt x="9478" y="7592"/>
                  <a:pt x="9478" y="7592"/>
                </a:cubicBezTo>
                <a:close/>
                <a:moveTo>
                  <a:pt x="3331" y="6965"/>
                </a:moveTo>
                <a:cubicBezTo>
                  <a:pt x="4336" y="6088"/>
                  <a:pt x="5170" y="6693"/>
                  <a:pt x="6282" y="8142"/>
                </a:cubicBezTo>
                <a:cubicBezTo>
                  <a:pt x="6408" y="8304"/>
                  <a:pt x="6575" y="8114"/>
                  <a:pt x="6671" y="8021"/>
                </a:cubicBezTo>
                <a:cubicBezTo>
                  <a:pt x="6766" y="7926"/>
                  <a:pt x="8233" y="6440"/>
                  <a:pt x="8306" y="6370"/>
                </a:cubicBezTo>
                <a:cubicBezTo>
                  <a:pt x="8377" y="6300"/>
                  <a:pt x="8464" y="6167"/>
                  <a:pt x="8349" y="6018"/>
                </a:cubicBezTo>
                <a:cubicBezTo>
                  <a:pt x="8235" y="5868"/>
                  <a:pt x="7817" y="5261"/>
                  <a:pt x="7550" y="4867"/>
                </a:cubicBezTo>
                <a:cubicBezTo>
                  <a:pt x="5603" y="2001"/>
                  <a:pt x="12876" y="57"/>
                  <a:pt x="11758" y="25"/>
                </a:cubicBezTo>
                <a:cubicBezTo>
                  <a:pt x="11190" y="9"/>
                  <a:pt x="8909" y="-20"/>
                  <a:pt x="8569" y="21"/>
                </a:cubicBezTo>
                <a:cubicBezTo>
                  <a:pt x="7186" y="186"/>
                  <a:pt x="5452" y="1638"/>
                  <a:pt x="4578" y="2313"/>
                </a:cubicBezTo>
                <a:cubicBezTo>
                  <a:pt x="3437" y="3196"/>
                  <a:pt x="3011" y="3711"/>
                  <a:pt x="2939" y="3781"/>
                </a:cubicBezTo>
                <a:cubicBezTo>
                  <a:pt x="2617" y="4099"/>
                  <a:pt x="2887" y="4832"/>
                  <a:pt x="2303" y="5410"/>
                </a:cubicBezTo>
                <a:cubicBezTo>
                  <a:pt x="1683" y="6021"/>
                  <a:pt x="1297" y="5560"/>
                  <a:pt x="939" y="5913"/>
                </a:cubicBezTo>
                <a:cubicBezTo>
                  <a:pt x="761" y="6090"/>
                  <a:pt x="264" y="6509"/>
                  <a:pt x="122" y="6650"/>
                </a:cubicBezTo>
                <a:cubicBezTo>
                  <a:pt x="-22" y="6790"/>
                  <a:pt x="-48" y="7030"/>
                  <a:pt x="99" y="7219"/>
                </a:cubicBezTo>
                <a:cubicBezTo>
                  <a:pt x="99" y="7219"/>
                  <a:pt x="1459" y="8912"/>
                  <a:pt x="1574" y="9061"/>
                </a:cubicBezTo>
                <a:cubicBezTo>
                  <a:pt x="1688" y="9210"/>
                  <a:pt x="1994" y="9337"/>
                  <a:pt x="2185" y="9149"/>
                </a:cubicBezTo>
                <a:cubicBezTo>
                  <a:pt x="2375" y="8960"/>
                  <a:pt x="2864" y="8477"/>
                  <a:pt x="2947" y="8394"/>
                </a:cubicBezTo>
                <a:cubicBezTo>
                  <a:pt x="3031" y="8312"/>
                  <a:pt x="2893" y="7349"/>
                  <a:pt x="3331" y="6965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33" name="Shape 1393"/>
          <p:cNvSpPr/>
          <p:nvPr/>
        </p:nvSpPr>
        <p:spPr>
          <a:xfrm>
            <a:off x="8243160" y="3067130"/>
            <a:ext cx="761435" cy="761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6" h="19806" extrusionOk="0">
                <a:moveTo>
                  <a:pt x="11898" y="19600"/>
                </a:moveTo>
                <a:cubicBezTo>
                  <a:pt x="6542" y="20703"/>
                  <a:pt x="1307" y="17254"/>
                  <a:pt x="205" y="11898"/>
                </a:cubicBezTo>
                <a:cubicBezTo>
                  <a:pt x="-897" y="6542"/>
                  <a:pt x="2551" y="1307"/>
                  <a:pt x="7908" y="205"/>
                </a:cubicBezTo>
                <a:cubicBezTo>
                  <a:pt x="13261" y="-897"/>
                  <a:pt x="18494" y="2548"/>
                  <a:pt x="19599" y="7899"/>
                </a:cubicBezTo>
                <a:cubicBezTo>
                  <a:pt x="19600" y="7902"/>
                  <a:pt x="19600" y="7905"/>
                  <a:pt x="19600" y="7907"/>
                </a:cubicBezTo>
                <a:cubicBezTo>
                  <a:pt x="20703" y="13263"/>
                  <a:pt x="17254" y="18499"/>
                  <a:pt x="11898" y="19600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34" name="Shape 1394"/>
          <p:cNvSpPr/>
          <p:nvPr/>
        </p:nvSpPr>
        <p:spPr>
          <a:xfrm>
            <a:off x="8468010" y="3307678"/>
            <a:ext cx="311735" cy="274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40" y="15832"/>
                </a:moveTo>
                <a:lnTo>
                  <a:pt x="2160" y="15832"/>
                </a:lnTo>
                <a:lnTo>
                  <a:pt x="2160" y="2209"/>
                </a:lnTo>
                <a:lnTo>
                  <a:pt x="19440" y="2209"/>
                </a:lnTo>
                <a:cubicBezTo>
                  <a:pt x="19440" y="2209"/>
                  <a:pt x="19440" y="15832"/>
                  <a:pt x="19440" y="15832"/>
                </a:cubicBezTo>
                <a:close/>
                <a:moveTo>
                  <a:pt x="19440" y="0"/>
                </a:moveTo>
                <a:lnTo>
                  <a:pt x="2160" y="0"/>
                </a:lnTo>
                <a:cubicBezTo>
                  <a:pt x="971" y="0"/>
                  <a:pt x="0" y="1104"/>
                  <a:pt x="0" y="2455"/>
                </a:cubicBezTo>
                <a:lnTo>
                  <a:pt x="0" y="15955"/>
                </a:lnTo>
                <a:cubicBezTo>
                  <a:pt x="0" y="17304"/>
                  <a:pt x="953" y="18627"/>
                  <a:pt x="2119" y="18891"/>
                </a:cubicBezTo>
                <a:lnTo>
                  <a:pt x="6839" y="19964"/>
                </a:lnTo>
                <a:cubicBezTo>
                  <a:pt x="6839" y="19964"/>
                  <a:pt x="2775" y="21600"/>
                  <a:pt x="5400" y="21600"/>
                </a:cubicBezTo>
                <a:lnTo>
                  <a:pt x="16200" y="21600"/>
                </a:lnTo>
                <a:cubicBezTo>
                  <a:pt x="18825" y="21600"/>
                  <a:pt x="14761" y="19964"/>
                  <a:pt x="14761" y="19964"/>
                </a:cubicBezTo>
                <a:lnTo>
                  <a:pt x="19483" y="18891"/>
                </a:lnTo>
                <a:cubicBezTo>
                  <a:pt x="20647" y="18627"/>
                  <a:pt x="21600" y="17304"/>
                  <a:pt x="21600" y="15955"/>
                </a:cubicBezTo>
                <a:lnTo>
                  <a:pt x="21600" y="2455"/>
                </a:lnTo>
                <a:cubicBezTo>
                  <a:pt x="21600" y="1104"/>
                  <a:pt x="20629" y="0"/>
                  <a:pt x="19440" y="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36" name="Shape 1396"/>
          <p:cNvSpPr/>
          <p:nvPr/>
        </p:nvSpPr>
        <p:spPr>
          <a:xfrm>
            <a:off x="3187621" y="3067362"/>
            <a:ext cx="760988" cy="760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7" h="19807" extrusionOk="0">
                <a:moveTo>
                  <a:pt x="7907" y="205"/>
                </a:moveTo>
                <a:cubicBezTo>
                  <a:pt x="13264" y="-897"/>
                  <a:pt x="18498" y="2551"/>
                  <a:pt x="19601" y="7908"/>
                </a:cubicBezTo>
                <a:cubicBezTo>
                  <a:pt x="20703" y="13264"/>
                  <a:pt x="17254" y="18500"/>
                  <a:pt x="11898" y="19602"/>
                </a:cubicBezTo>
                <a:cubicBezTo>
                  <a:pt x="6545" y="20703"/>
                  <a:pt x="1312" y="17258"/>
                  <a:pt x="206" y="11907"/>
                </a:cubicBezTo>
                <a:cubicBezTo>
                  <a:pt x="206" y="11904"/>
                  <a:pt x="205" y="11901"/>
                  <a:pt x="204" y="11899"/>
                </a:cubicBezTo>
                <a:cubicBezTo>
                  <a:pt x="-897" y="6542"/>
                  <a:pt x="2551" y="1307"/>
                  <a:pt x="7907" y="205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37" name="Shape 1397"/>
          <p:cNvSpPr/>
          <p:nvPr/>
        </p:nvSpPr>
        <p:spPr>
          <a:xfrm>
            <a:off x="3375395" y="3332460"/>
            <a:ext cx="385441" cy="2312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40" y="7201"/>
                </a:moveTo>
                <a:lnTo>
                  <a:pt x="15120" y="7201"/>
                </a:lnTo>
                <a:lnTo>
                  <a:pt x="15120" y="3600"/>
                </a:lnTo>
                <a:lnTo>
                  <a:pt x="19440" y="3600"/>
                </a:lnTo>
                <a:cubicBezTo>
                  <a:pt x="19440" y="3600"/>
                  <a:pt x="19440" y="7201"/>
                  <a:pt x="19440" y="7201"/>
                </a:cubicBezTo>
                <a:close/>
                <a:moveTo>
                  <a:pt x="16200" y="12600"/>
                </a:moveTo>
                <a:lnTo>
                  <a:pt x="16200" y="9000"/>
                </a:lnTo>
                <a:lnTo>
                  <a:pt x="18359" y="9000"/>
                </a:lnTo>
                <a:lnTo>
                  <a:pt x="18359" y="12600"/>
                </a:lnTo>
                <a:cubicBezTo>
                  <a:pt x="18359" y="12600"/>
                  <a:pt x="16200" y="12600"/>
                  <a:pt x="16200" y="12600"/>
                </a:cubicBezTo>
                <a:close/>
                <a:moveTo>
                  <a:pt x="19440" y="18000"/>
                </a:moveTo>
                <a:lnTo>
                  <a:pt x="17280" y="18000"/>
                </a:lnTo>
                <a:lnTo>
                  <a:pt x="17280" y="14401"/>
                </a:lnTo>
                <a:lnTo>
                  <a:pt x="19440" y="14401"/>
                </a:lnTo>
                <a:cubicBezTo>
                  <a:pt x="19440" y="14401"/>
                  <a:pt x="19440" y="18000"/>
                  <a:pt x="19440" y="18000"/>
                </a:cubicBezTo>
                <a:close/>
                <a:moveTo>
                  <a:pt x="16200" y="18000"/>
                </a:moveTo>
                <a:lnTo>
                  <a:pt x="5400" y="18000"/>
                </a:lnTo>
                <a:lnTo>
                  <a:pt x="5400" y="14401"/>
                </a:lnTo>
                <a:lnTo>
                  <a:pt x="16200" y="14401"/>
                </a:lnTo>
                <a:cubicBezTo>
                  <a:pt x="16200" y="14401"/>
                  <a:pt x="16200" y="18000"/>
                  <a:pt x="16200" y="18000"/>
                </a:cubicBezTo>
                <a:close/>
                <a:moveTo>
                  <a:pt x="4319" y="18000"/>
                </a:moveTo>
                <a:lnTo>
                  <a:pt x="2160" y="18000"/>
                </a:lnTo>
                <a:lnTo>
                  <a:pt x="2160" y="14401"/>
                </a:lnTo>
                <a:lnTo>
                  <a:pt x="4319" y="14401"/>
                </a:lnTo>
                <a:cubicBezTo>
                  <a:pt x="4319" y="14401"/>
                  <a:pt x="4319" y="18000"/>
                  <a:pt x="4319" y="18000"/>
                </a:cubicBezTo>
                <a:close/>
                <a:moveTo>
                  <a:pt x="5400" y="9000"/>
                </a:moveTo>
                <a:lnTo>
                  <a:pt x="5400" y="12600"/>
                </a:lnTo>
                <a:lnTo>
                  <a:pt x="3240" y="12600"/>
                </a:lnTo>
                <a:lnTo>
                  <a:pt x="3240" y="9000"/>
                </a:lnTo>
                <a:cubicBezTo>
                  <a:pt x="3240" y="9000"/>
                  <a:pt x="5400" y="9000"/>
                  <a:pt x="5400" y="9000"/>
                </a:cubicBezTo>
                <a:close/>
                <a:moveTo>
                  <a:pt x="2160" y="3600"/>
                </a:moveTo>
                <a:lnTo>
                  <a:pt x="4319" y="3600"/>
                </a:lnTo>
                <a:lnTo>
                  <a:pt x="4319" y="7201"/>
                </a:lnTo>
                <a:lnTo>
                  <a:pt x="2160" y="7201"/>
                </a:lnTo>
                <a:cubicBezTo>
                  <a:pt x="2160" y="7201"/>
                  <a:pt x="2160" y="3600"/>
                  <a:pt x="2160" y="3600"/>
                </a:cubicBezTo>
                <a:close/>
                <a:moveTo>
                  <a:pt x="8639" y="9000"/>
                </a:moveTo>
                <a:lnTo>
                  <a:pt x="8639" y="12600"/>
                </a:lnTo>
                <a:lnTo>
                  <a:pt x="6479" y="12600"/>
                </a:lnTo>
                <a:lnTo>
                  <a:pt x="6479" y="9000"/>
                </a:lnTo>
                <a:cubicBezTo>
                  <a:pt x="6479" y="9000"/>
                  <a:pt x="8639" y="9000"/>
                  <a:pt x="8639" y="9000"/>
                </a:cubicBezTo>
                <a:close/>
                <a:moveTo>
                  <a:pt x="5400" y="3600"/>
                </a:moveTo>
                <a:lnTo>
                  <a:pt x="7560" y="3600"/>
                </a:lnTo>
                <a:lnTo>
                  <a:pt x="7560" y="7201"/>
                </a:lnTo>
                <a:lnTo>
                  <a:pt x="5400" y="7201"/>
                </a:lnTo>
                <a:cubicBezTo>
                  <a:pt x="5400" y="7201"/>
                  <a:pt x="5400" y="3600"/>
                  <a:pt x="5400" y="3600"/>
                </a:cubicBezTo>
                <a:close/>
                <a:moveTo>
                  <a:pt x="11880" y="9000"/>
                </a:moveTo>
                <a:lnTo>
                  <a:pt x="11880" y="12600"/>
                </a:lnTo>
                <a:lnTo>
                  <a:pt x="9720" y="12600"/>
                </a:lnTo>
                <a:lnTo>
                  <a:pt x="9720" y="9000"/>
                </a:lnTo>
                <a:cubicBezTo>
                  <a:pt x="9720" y="9000"/>
                  <a:pt x="11880" y="9000"/>
                  <a:pt x="11880" y="9000"/>
                </a:cubicBezTo>
                <a:close/>
                <a:moveTo>
                  <a:pt x="8639" y="3600"/>
                </a:moveTo>
                <a:lnTo>
                  <a:pt x="10799" y="3600"/>
                </a:lnTo>
                <a:lnTo>
                  <a:pt x="10799" y="7201"/>
                </a:lnTo>
                <a:lnTo>
                  <a:pt x="8639" y="7201"/>
                </a:lnTo>
                <a:cubicBezTo>
                  <a:pt x="8639" y="7201"/>
                  <a:pt x="8639" y="3600"/>
                  <a:pt x="8639" y="3600"/>
                </a:cubicBezTo>
                <a:close/>
                <a:moveTo>
                  <a:pt x="15120" y="9000"/>
                </a:moveTo>
                <a:lnTo>
                  <a:pt x="15120" y="12600"/>
                </a:lnTo>
                <a:lnTo>
                  <a:pt x="12959" y="12600"/>
                </a:lnTo>
                <a:lnTo>
                  <a:pt x="12959" y="9000"/>
                </a:lnTo>
                <a:cubicBezTo>
                  <a:pt x="12959" y="9000"/>
                  <a:pt x="15120" y="9000"/>
                  <a:pt x="15120" y="9000"/>
                </a:cubicBezTo>
                <a:close/>
                <a:moveTo>
                  <a:pt x="11880" y="3600"/>
                </a:moveTo>
                <a:lnTo>
                  <a:pt x="14040" y="3600"/>
                </a:lnTo>
                <a:lnTo>
                  <a:pt x="14040" y="7201"/>
                </a:lnTo>
                <a:lnTo>
                  <a:pt x="11880" y="7201"/>
                </a:lnTo>
                <a:cubicBezTo>
                  <a:pt x="11880" y="7201"/>
                  <a:pt x="11880" y="3600"/>
                  <a:pt x="11880" y="3600"/>
                </a:cubicBezTo>
                <a:close/>
                <a:moveTo>
                  <a:pt x="20088" y="0"/>
                </a:moveTo>
                <a:lnTo>
                  <a:pt x="1511" y="0"/>
                </a:lnTo>
                <a:cubicBezTo>
                  <a:pt x="680" y="0"/>
                  <a:pt x="0" y="1134"/>
                  <a:pt x="0" y="2519"/>
                </a:cubicBezTo>
                <a:lnTo>
                  <a:pt x="0" y="19081"/>
                </a:lnTo>
                <a:cubicBezTo>
                  <a:pt x="0" y="20466"/>
                  <a:pt x="680" y="21600"/>
                  <a:pt x="1511" y="21600"/>
                </a:cubicBezTo>
                <a:lnTo>
                  <a:pt x="20088" y="21600"/>
                </a:lnTo>
                <a:cubicBezTo>
                  <a:pt x="20920" y="21600"/>
                  <a:pt x="21600" y="20466"/>
                  <a:pt x="21600" y="19081"/>
                </a:cubicBezTo>
                <a:lnTo>
                  <a:pt x="21600" y="2519"/>
                </a:lnTo>
                <a:cubicBezTo>
                  <a:pt x="21600" y="1134"/>
                  <a:pt x="20920" y="0"/>
                  <a:pt x="20088" y="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39" name="Shape 1399"/>
          <p:cNvSpPr/>
          <p:nvPr/>
        </p:nvSpPr>
        <p:spPr>
          <a:xfrm>
            <a:off x="3187625" y="4036294"/>
            <a:ext cx="760981" cy="7609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6" h="19807" extrusionOk="0">
                <a:moveTo>
                  <a:pt x="7908" y="205"/>
                </a:moveTo>
                <a:cubicBezTo>
                  <a:pt x="13264" y="-897"/>
                  <a:pt x="18499" y="2552"/>
                  <a:pt x="19601" y="7908"/>
                </a:cubicBezTo>
                <a:cubicBezTo>
                  <a:pt x="20703" y="13265"/>
                  <a:pt x="17255" y="18500"/>
                  <a:pt x="11899" y="19602"/>
                </a:cubicBezTo>
                <a:cubicBezTo>
                  <a:pt x="6545" y="20703"/>
                  <a:pt x="1313" y="17258"/>
                  <a:pt x="207" y="11907"/>
                </a:cubicBezTo>
                <a:cubicBezTo>
                  <a:pt x="207" y="11904"/>
                  <a:pt x="206" y="11901"/>
                  <a:pt x="206" y="11899"/>
                </a:cubicBezTo>
                <a:cubicBezTo>
                  <a:pt x="-897" y="6543"/>
                  <a:pt x="2552" y="1307"/>
                  <a:pt x="7908" y="205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40" name="Shape 1400"/>
          <p:cNvSpPr/>
          <p:nvPr/>
        </p:nvSpPr>
        <p:spPr>
          <a:xfrm>
            <a:off x="3422204" y="4233371"/>
            <a:ext cx="291822" cy="366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cubicBezTo>
                  <a:pt x="4836" y="0"/>
                  <a:pt x="0" y="1447"/>
                  <a:pt x="0" y="3231"/>
                </a:cubicBezTo>
                <a:lnTo>
                  <a:pt x="0" y="4776"/>
                </a:lnTo>
                <a:cubicBezTo>
                  <a:pt x="0" y="6669"/>
                  <a:pt x="4836" y="8203"/>
                  <a:pt x="10799" y="8203"/>
                </a:cubicBezTo>
                <a:cubicBezTo>
                  <a:pt x="16764" y="8203"/>
                  <a:pt x="21600" y="6669"/>
                  <a:pt x="21600" y="4776"/>
                </a:cubicBezTo>
                <a:lnTo>
                  <a:pt x="21600" y="3231"/>
                </a:lnTo>
                <a:cubicBezTo>
                  <a:pt x="21600" y="1447"/>
                  <a:pt x="16764" y="0"/>
                  <a:pt x="10799" y="0"/>
                </a:cubicBezTo>
                <a:close/>
                <a:moveTo>
                  <a:pt x="21195" y="8008"/>
                </a:moveTo>
                <a:cubicBezTo>
                  <a:pt x="19915" y="9488"/>
                  <a:pt x="15746" y="10572"/>
                  <a:pt x="10799" y="10572"/>
                </a:cubicBezTo>
                <a:cubicBezTo>
                  <a:pt x="5856" y="10572"/>
                  <a:pt x="1685" y="9488"/>
                  <a:pt x="405" y="8008"/>
                </a:cubicBezTo>
                <a:cubicBezTo>
                  <a:pt x="141" y="7702"/>
                  <a:pt x="0" y="7868"/>
                  <a:pt x="0" y="8007"/>
                </a:cubicBezTo>
                <a:cubicBezTo>
                  <a:pt x="0" y="8144"/>
                  <a:pt x="0" y="10898"/>
                  <a:pt x="0" y="10898"/>
                </a:cubicBezTo>
                <a:cubicBezTo>
                  <a:pt x="0" y="13061"/>
                  <a:pt x="4836" y="14814"/>
                  <a:pt x="10799" y="14814"/>
                </a:cubicBezTo>
                <a:cubicBezTo>
                  <a:pt x="16764" y="14814"/>
                  <a:pt x="21600" y="13061"/>
                  <a:pt x="21600" y="10898"/>
                </a:cubicBezTo>
                <a:cubicBezTo>
                  <a:pt x="21600" y="10898"/>
                  <a:pt x="21600" y="8144"/>
                  <a:pt x="21600" y="8007"/>
                </a:cubicBezTo>
                <a:cubicBezTo>
                  <a:pt x="21600" y="7868"/>
                  <a:pt x="21459" y="7702"/>
                  <a:pt x="21195" y="8008"/>
                </a:cubicBezTo>
                <a:close/>
                <a:moveTo>
                  <a:pt x="21176" y="14285"/>
                </a:moveTo>
                <a:cubicBezTo>
                  <a:pt x="19876" y="15959"/>
                  <a:pt x="15722" y="17184"/>
                  <a:pt x="10799" y="17184"/>
                </a:cubicBezTo>
                <a:cubicBezTo>
                  <a:pt x="5878" y="17184"/>
                  <a:pt x="1724" y="15959"/>
                  <a:pt x="424" y="14285"/>
                </a:cubicBezTo>
                <a:cubicBezTo>
                  <a:pt x="147" y="13932"/>
                  <a:pt x="0" y="14121"/>
                  <a:pt x="0" y="14297"/>
                </a:cubicBezTo>
                <a:cubicBezTo>
                  <a:pt x="0" y="14472"/>
                  <a:pt x="0" y="16754"/>
                  <a:pt x="0" y="16754"/>
                </a:cubicBezTo>
                <a:cubicBezTo>
                  <a:pt x="0" y="19133"/>
                  <a:pt x="4836" y="21600"/>
                  <a:pt x="10799" y="21600"/>
                </a:cubicBezTo>
                <a:cubicBezTo>
                  <a:pt x="16764" y="21600"/>
                  <a:pt x="21600" y="19133"/>
                  <a:pt x="21600" y="16754"/>
                </a:cubicBezTo>
                <a:cubicBezTo>
                  <a:pt x="21600" y="16754"/>
                  <a:pt x="21600" y="14472"/>
                  <a:pt x="21600" y="14297"/>
                </a:cubicBezTo>
                <a:cubicBezTo>
                  <a:pt x="21600" y="14121"/>
                  <a:pt x="21453" y="13932"/>
                  <a:pt x="21176" y="14285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42" name="Text Placeholder 4"/>
          <p:cNvSpPr>
            <a:spLocks noGrp="1"/>
          </p:cNvSpPr>
          <p:nvPr userDrawn="1">
            <p:ph type="body" sz="quarter" idx="13"/>
          </p:nvPr>
        </p:nvSpPr>
        <p:spPr>
          <a:xfrm>
            <a:off x="9229445" y="3240469"/>
            <a:ext cx="1717562" cy="408745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46" name="Text Placeholder 4"/>
          <p:cNvSpPr>
            <a:spLocks noGrp="1"/>
          </p:cNvSpPr>
          <p:nvPr userDrawn="1">
            <p:ph type="body" sz="quarter" idx="14"/>
          </p:nvPr>
        </p:nvSpPr>
        <p:spPr>
          <a:xfrm>
            <a:off x="9231754" y="4216962"/>
            <a:ext cx="1717562" cy="408745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47" name="Text Placeholder 4"/>
          <p:cNvSpPr>
            <a:spLocks noGrp="1"/>
          </p:cNvSpPr>
          <p:nvPr userDrawn="1">
            <p:ph type="body" sz="quarter" idx="15"/>
          </p:nvPr>
        </p:nvSpPr>
        <p:spPr>
          <a:xfrm>
            <a:off x="9241875" y="5178451"/>
            <a:ext cx="1717562" cy="408745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48" name="Text Placeholder 4"/>
          <p:cNvSpPr>
            <a:spLocks noGrp="1"/>
          </p:cNvSpPr>
          <p:nvPr userDrawn="1">
            <p:ph type="body" sz="quarter" idx="16"/>
          </p:nvPr>
        </p:nvSpPr>
        <p:spPr>
          <a:xfrm>
            <a:off x="1198154" y="2275646"/>
            <a:ext cx="1717562" cy="408745"/>
          </a:xfrm>
        </p:spPr>
        <p:txBody>
          <a:bodyPr lIns="0" tIns="0" rIns="0" bIns="0" anchor="ctr">
            <a:normAutofit/>
          </a:bodyPr>
          <a:lstStyle>
            <a:lvl1pPr marL="0" indent="0" algn="r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49" name="Text Placeholder 4"/>
          <p:cNvSpPr>
            <a:spLocks noGrp="1"/>
          </p:cNvSpPr>
          <p:nvPr userDrawn="1">
            <p:ph type="body" sz="quarter" idx="17"/>
          </p:nvPr>
        </p:nvSpPr>
        <p:spPr>
          <a:xfrm>
            <a:off x="1198154" y="3257357"/>
            <a:ext cx="1717562" cy="408745"/>
          </a:xfrm>
        </p:spPr>
        <p:txBody>
          <a:bodyPr lIns="0" tIns="0" rIns="0" bIns="0" anchor="ctr">
            <a:normAutofit/>
          </a:bodyPr>
          <a:lstStyle>
            <a:lvl1pPr marL="0" indent="0" algn="r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50" name="Text Placeholder 4"/>
          <p:cNvSpPr>
            <a:spLocks noGrp="1"/>
          </p:cNvSpPr>
          <p:nvPr userDrawn="1">
            <p:ph type="body" sz="quarter" idx="18"/>
          </p:nvPr>
        </p:nvSpPr>
        <p:spPr>
          <a:xfrm>
            <a:off x="1198154" y="4225602"/>
            <a:ext cx="1717562" cy="408745"/>
          </a:xfrm>
        </p:spPr>
        <p:txBody>
          <a:bodyPr lIns="0" tIns="0" rIns="0" bIns="0" anchor="ctr">
            <a:normAutofit/>
          </a:bodyPr>
          <a:lstStyle>
            <a:lvl1pPr marL="0" indent="0" algn="r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51" name="Text Placeholder 4"/>
          <p:cNvSpPr>
            <a:spLocks noGrp="1"/>
          </p:cNvSpPr>
          <p:nvPr userDrawn="1">
            <p:ph type="body" sz="quarter" idx="19"/>
          </p:nvPr>
        </p:nvSpPr>
        <p:spPr>
          <a:xfrm>
            <a:off x="1205894" y="5168041"/>
            <a:ext cx="1717562" cy="408745"/>
          </a:xfrm>
        </p:spPr>
        <p:txBody>
          <a:bodyPr lIns="0" tIns="0" rIns="0" bIns="0" anchor="ctr">
            <a:normAutofit/>
          </a:bodyPr>
          <a:lstStyle>
            <a:lvl1pPr marL="0" indent="0" algn="r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53" name="Picture Placeholder 40"/>
          <p:cNvSpPr>
            <a:spLocks noGrp="1"/>
          </p:cNvSpPr>
          <p:nvPr userDrawn="1">
            <p:ph type="pic" sz="quarter" idx="12"/>
          </p:nvPr>
        </p:nvSpPr>
        <p:spPr>
          <a:xfrm>
            <a:off x="4739640" y="2628900"/>
            <a:ext cx="2716848" cy="4899489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41" name="Shape 1378"/>
          <p:cNvSpPr/>
          <p:nvPr userDrawn="1"/>
        </p:nvSpPr>
        <p:spPr>
          <a:xfrm>
            <a:off x="3190805" y="5005642"/>
            <a:ext cx="760988" cy="760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7" h="19807" extrusionOk="0">
                <a:moveTo>
                  <a:pt x="7907" y="205"/>
                </a:moveTo>
                <a:cubicBezTo>
                  <a:pt x="13264" y="-897"/>
                  <a:pt x="18498" y="2551"/>
                  <a:pt x="19601" y="7908"/>
                </a:cubicBezTo>
                <a:cubicBezTo>
                  <a:pt x="20703" y="13264"/>
                  <a:pt x="17254" y="18500"/>
                  <a:pt x="11898" y="19602"/>
                </a:cubicBezTo>
                <a:cubicBezTo>
                  <a:pt x="6545" y="20703"/>
                  <a:pt x="1312" y="17258"/>
                  <a:pt x="206" y="11907"/>
                </a:cubicBezTo>
                <a:cubicBezTo>
                  <a:pt x="206" y="11904"/>
                  <a:pt x="205" y="11901"/>
                  <a:pt x="204" y="11899"/>
                </a:cubicBezTo>
                <a:cubicBezTo>
                  <a:pt x="-897" y="6542"/>
                  <a:pt x="2551" y="1307"/>
                  <a:pt x="7907" y="205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43" name="Shape 1378"/>
          <p:cNvSpPr/>
          <p:nvPr userDrawn="1"/>
        </p:nvSpPr>
        <p:spPr>
          <a:xfrm>
            <a:off x="8243585" y="2096882"/>
            <a:ext cx="760988" cy="760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7" h="19807" extrusionOk="0">
                <a:moveTo>
                  <a:pt x="7907" y="205"/>
                </a:moveTo>
                <a:cubicBezTo>
                  <a:pt x="13264" y="-897"/>
                  <a:pt x="18498" y="2551"/>
                  <a:pt x="19601" y="7908"/>
                </a:cubicBezTo>
                <a:cubicBezTo>
                  <a:pt x="20703" y="13264"/>
                  <a:pt x="17254" y="18500"/>
                  <a:pt x="11898" y="19602"/>
                </a:cubicBezTo>
                <a:cubicBezTo>
                  <a:pt x="6545" y="20703"/>
                  <a:pt x="1312" y="17258"/>
                  <a:pt x="206" y="11907"/>
                </a:cubicBezTo>
                <a:cubicBezTo>
                  <a:pt x="206" y="11904"/>
                  <a:pt x="205" y="11901"/>
                  <a:pt x="204" y="11899"/>
                </a:cubicBezTo>
                <a:cubicBezTo>
                  <a:pt x="-897" y="6542"/>
                  <a:pt x="2551" y="1307"/>
                  <a:pt x="7907" y="205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19" name="Shape 1379"/>
          <p:cNvSpPr/>
          <p:nvPr/>
        </p:nvSpPr>
        <p:spPr>
          <a:xfrm>
            <a:off x="3416572" y="5189896"/>
            <a:ext cx="303087" cy="391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7" h="21205" extrusionOk="0">
                <a:moveTo>
                  <a:pt x="5865" y="2548"/>
                </a:moveTo>
                <a:lnTo>
                  <a:pt x="5867" y="15695"/>
                </a:lnTo>
                <a:cubicBezTo>
                  <a:pt x="4944" y="15546"/>
                  <a:pt x="3872" y="15602"/>
                  <a:pt x="2808" y="15909"/>
                </a:cubicBezTo>
                <a:cubicBezTo>
                  <a:pt x="413" y="16599"/>
                  <a:pt x="-431" y="18279"/>
                  <a:pt x="203" y="19659"/>
                </a:cubicBezTo>
                <a:cubicBezTo>
                  <a:pt x="839" y="21041"/>
                  <a:pt x="2710" y="21600"/>
                  <a:pt x="5104" y="20909"/>
                </a:cubicBezTo>
                <a:cubicBezTo>
                  <a:pt x="7137" y="20323"/>
                  <a:pt x="8468" y="19024"/>
                  <a:pt x="8434" y="17799"/>
                </a:cubicBezTo>
                <a:cubicBezTo>
                  <a:pt x="8434" y="17799"/>
                  <a:pt x="8434" y="10827"/>
                  <a:pt x="8434" y="6940"/>
                </a:cubicBezTo>
                <a:lnTo>
                  <a:pt x="18567" y="5136"/>
                </a:lnTo>
                <a:lnTo>
                  <a:pt x="18567" y="13479"/>
                </a:lnTo>
                <a:cubicBezTo>
                  <a:pt x="17645" y="13330"/>
                  <a:pt x="16572" y="13386"/>
                  <a:pt x="15509" y="13693"/>
                </a:cubicBezTo>
                <a:cubicBezTo>
                  <a:pt x="13115" y="14384"/>
                  <a:pt x="12270" y="16064"/>
                  <a:pt x="12905" y="17443"/>
                </a:cubicBezTo>
                <a:cubicBezTo>
                  <a:pt x="13539" y="18825"/>
                  <a:pt x="15411" y="19384"/>
                  <a:pt x="17806" y="18694"/>
                </a:cubicBezTo>
                <a:cubicBezTo>
                  <a:pt x="19839" y="18107"/>
                  <a:pt x="21169" y="16808"/>
                  <a:pt x="21136" y="15583"/>
                </a:cubicBezTo>
                <a:lnTo>
                  <a:pt x="21136" y="0"/>
                </a:lnTo>
                <a:cubicBezTo>
                  <a:pt x="21136" y="0"/>
                  <a:pt x="5865" y="2548"/>
                  <a:pt x="5865" y="2548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28" name="Shape 1388"/>
          <p:cNvSpPr/>
          <p:nvPr/>
        </p:nvSpPr>
        <p:spPr>
          <a:xfrm>
            <a:off x="8439397" y="2339612"/>
            <a:ext cx="368962" cy="263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376" y="15428"/>
                </a:moveTo>
                <a:lnTo>
                  <a:pt x="8376" y="6172"/>
                </a:lnTo>
                <a:lnTo>
                  <a:pt x="13886" y="10798"/>
                </a:lnTo>
                <a:cubicBezTo>
                  <a:pt x="13886" y="10798"/>
                  <a:pt x="8376" y="15428"/>
                  <a:pt x="8376" y="15428"/>
                </a:cubicBezTo>
                <a:close/>
                <a:moveTo>
                  <a:pt x="21600" y="3084"/>
                </a:moveTo>
                <a:lnTo>
                  <a:pt x="21600" y="1234"/>
                </a:lnTo>
                <a:cubicBezTo>
                  <a:pt x="21600" y="554"/>
                  <a:pt x="21205" y="0"/>
                  <a:pt x="20719" y="0"/>
                </a:cubicBezTo>
                <a:lnTo>
                  <a:pt x="881" y="0"/>
                </a:lnTo>
                <a:cubicBezTo>
                  <a:pt x="394" y="0"/>
                  <a:pt x="0" y="554"/>
                  <a:pt x="0" y="1234"/>
                </a:cubicBezTo>
                <a:lnTo>
                  <a:pt x="0" y="3084"/>
                </a:lnTo>
                <a:lnTo>
                  <a:pt x="2204" y="3084"/>
                </a:lnTo>
                <a:lnTo>
                  <a:pt x="2204" y="6172"/>
                </a:lnTo>
                <a:lnTo>
                  <a:pt x="0" y="6172"/>
                </a:lnTo>
                <a:lnTo>
                  <a:pt x="0" y="9256"/>
                </a:lnTo>
                <a:lnTo>
                  <a:pt x="2204" y="9256"/>
                </a:lnTo>
                <a:lnTo>
                  <a:pt x="2204" y="12344"/>
                </a:lnTo>
                <a:lnTo>
                  <a:pt x="0" y="12344"/>
                </a:lnTo>
                <a:lnTo>
                  <a:pt x="0" y="15428"/>
                </a:lnTo>
                <a:lnTo>
                  <a:pt x="2204" y="15428"/>
                </a:lnTo>
                <a:lnTo>
                  <a:pt x="2204" y="18516"/>
                </a:lnTo>
                <a:lnTo>
                  <a:pt x="0" y="18516"/>
                </a:lnTo>
                <a:lnTo>
                  <a:pt x="0" y="20366"/>
                </a:lnTo>
                <a:cubicBezTo>
                  <a:pt x="0" y="21046"/>
                  <a:pt x="394" y="21600"/>
                  <a:pt x="881" y="21600"/>
                </a:cubicBezTo>
                <a:lnTo>
                  <a:pt x="20719" y="21600"/>
                </a:lnTo>
                <a:cubicBezTo>
                  <a:pt x="21205" y="21600"/>
                  <a:pt x="21600" y="21046"/>
                  <a:pt x="21600" y="20366"/>
                </a:cubicBezTo>
                <a:lnTo>
                  <a:pt x="21600" y="18516"/>
                </a:lnTo>
                <a:lnTo>
                  <a:pt x="19396" y="18516"/>
                </a:lnTo>
                <a:lnTo>
                  <a:pt x="19396" y="15428"/>
                </a:lnTo>
                <a:lnTo>
                  <a:pt x="21600" y="15428"/>
                </a:lnTo>
                <a:lnTo>
                  <a:pt x="21600" y="12344"/>
                </a:lnTo>
                <a:lnTo>
                  <a:pt x="19396" y="12344"/>
                </a:lnTo>
                <a:lnTo>
                  <a:pt x="19396" y="9256"/>
                </a:lnTo>
                <a:lnTo>
                  <a:pt x="21600" y="9256"/>
                </a:lnTo>
                <a:lnTo>
                  <a:pt x="21600" y="6172"/>
                </a:lnTo>
                <a:lnTo>
                  <a:pt x="19396" y="6172"/>
                </a:lnTo>
                <a:lnTo>
                  <a:pt x="19396" y="3084"/>
                </a:lnTo>
                <a:cubicBezTo>
                  <a:pt x="19396" y="3084"/>
                  <a:pt x="21600" y="3084"/>
                  <a:pt x="21600" y="3084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32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2089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000"/>
                            </p:stCondLst>
                            <p:childTnLst>
                              <p:par>
                                <p:cTn id="9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250" autoRev="1" fill="remov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7" dur="250" autoRev="1" fill="remov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8" dur="250" autoRev="1" fill="remov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50" autoRev="1" fill="remov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2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3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animBg="1"/>
      <p:bldP spid="21" grpId="0" animBg="1"/>
      <p:bldP spid="22" grpId="0" animBg="1"/>
      <p:bldP spid="24" grpId="0" animBg="1"/>
      <p:bldP spid="25" grpId="0" animBg="1"/>
      <p:bldP spid="27" grpId="0" animBg="1"/>
      <p:bldP spid="30" grpId="0" animBg="1"/>
      <p:bldP spid="31" grpId="0" animBg="1"/>
      <p:bldP spid="33" grpId="0" animBg="1"/>
      <p:bldP spid="34" grpId="0" animBg="1"/>
      <p:bldP spid="36" grpId="0" animBg="1"/>
      <p:bldP spid="37" grpId="0" animBg="1"/>
      <p:bldP spid="39" grpId="0" animBg="1"/>
      <p:bldP spid="40" grpId="0" animBg="1"/>
      <p:bldP spid="42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animBg="1"/>
      <p:bldP spid="41" grpId="0" animBg="1"/>
      <p:bldP spid="41" grpId="1" animBg="1"/>
      <p:bldP spid="43" grpId="0" animBg="1"/>
      <p:bldP spid="43" grpId="1" animBg="1"/>
      <p:bldP spid="19" grpId="0" animBg="1"/>
      <p:bldP spid="28" grpId="0" animBg="1"/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6567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244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790146" y="2158599"/>
            <a:ext cx="1854200" cy="408745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035593" y="4583300"/>
            <a:ext cx="5295222" cy="78962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18" name="Shape 1354"/>
          <p:cNvSpPr/>
          <p:nvPr userDrawn="1"/>
        </p:nvSpPr>
        <p:spPr>
          <a:xfrm>
            <a:off x="4967173" y="2125333"/>
            <a:ext cx="669353" cy="6693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6" h="19807" extrusionOk="0">
                <a:moveTo>
                  <a:pt x="7908" y="205"/>
                </a:moveTo>
                <a:cubicBezTo>
                  <a:pt x="13264" y="-897"/>
                  <a:pt x="18499" y="2552"/>
                  <a:pt x="19601" y="7908"/>
                </a:cubicBezTo>
                <a:cubicBezTo>
                  <a:pt x="20703" y="13265"/>
                  <a:pt x="17255" y="18500"/>
                  <a:pt x="11899" y="19602"/>
                </a:cubicBezTo>
                <a:cubicBezTo>
                  <a:pt x="6545" y="20703"/>
                  <a:pt x="1313" y="17258"/>
                  <a:pt x="207" y="11907"/>
                </a:cubicBezTo>
                <a:cubicBezTo>
                  <a:pt x="207" y="11904"/>
                  <a:pt x="206" y="11901"/>
                  <a:pt x="206" y="11899"/>
                </a:cubicBezTo>
                <a:cubicBezTo>
                  <a:pt x="-897" y="6543"/>
                  <a:pt x="2552" y="1307"/>
                  <a:pt x="7908" y="205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19" name="Shape 1355"/>
          <p:cNvSpPr/>
          <p:nvPr userDrawn="1"/>
        </p:nvSpPr>
        <p:spPr>
          <a:xfrm>
            <a:off x="5171088" y="2322636"/>
            <a:ext cx="236731" cy="266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049" y="14400"/>
                </a:moveTo>
                <a:lnTo>
                  <a:pt x="1079" y="14400"/>
                </a:lnTo>
                <a:cubicBezTo>
                  <a:pt x="333" y="14400"/>
                  <a:pt x="0" y="14938"/>
                  <a:pt x="0" y="15599"/>
                </a:cubicBezTo>
                <a:lnTo>
                  <a:pt x="0" y="21600"/>
                </a:lnTo>
                <a:lnTo>
                  <a:pt x="5400" y="21600"/>
                </a:lnTo>
                <a:lnTo>
                  <a:pt x="5400" y="15599"/>
                </a:lnTo>
                <a:cubicBezTo>
                  <a:pt x="5400" y="14938"/>
                  <a:pt x="4796" y="14400"/>
                  <a:pt x="4049" y="14400"/>
                </a:cubicBezTo>
                <a:close/>
                <a:moveTo>
                  <a:pt x="12150" y="7200"/>
                </a:moveTo>
                <a:lnTo>
                  <a:pt x="9180" y="7200"/>
                </a:lnTo>
                <a:cubicBezTo>
                  <a:pt x="8434" y="7200"/>
                  <a:pt x="8099" y="7738"/>
                  <a:pt x="8099" y="8401"/>
                </a:cubicBezTo>
                <a:lnTo>
                  <a:pt x="8099" y="21600"/>
                </a:lnTo>
                <a:lnTo>
                  <a:pt x="13499" y="21600"/>
                </a:lnTo>
                <a:lnTo>
                  <a:pt x="13499" y="8401"/>
                </a:lnTo>
                <a:cubicBezTo>
                  <a:pt x="13499" y="7738"/>
                  <a:pt x="12895" y="7200"/>
                  <a:pt x="12150" y="7200"/>
                </a:cubicBezTo>
                <a:close/>
                <a:moveTo>
                  <a:pt x="20251" y="0"/>
                </a:moveTo>
                <a:lnTo>
                  <a:pt x="17281" y="0"/>
                </a:lnTo>
                <a:cubicBezTo>
                  <a:pt x="16534" y="0"/>
                  <a:pt x="16200" y="538"/>
                  <a:pt x="16200" y="1201"/>
                </a:cubicBezTo>
                <a:lnTo>
                  <a:pt x="16200" y="21600"/>
                </a:lnTo>
                <a:lnTo>
                  <a:pt x="21600" y="21600"/>
                </a:lnTo>
                <a:lnTo>
                  <a:pt x="21600" y="1201"/>
                </a:lnTo>
                <a:cubicBezTo>
                  <a:pt x="21600" y="538"/>
                  <a:pt x="20995" y="0"/>
                  <a:pt x="20251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 sz="1750"/>
          </a:p>
        </p:txBody>
      </p:sp>
      <p:sp>
        <p:nvSpPr>
          <p:cNvPr id="20" name="Shape 1356"/>
          <p:cNvSpPr/>
          <p:nvPr userDrawn="1"/>
        </p:nvSpPr>
        <p:spPr>
          <a:xfrm>
            <a:off x="7751129" y="2125333"/>
            <a:ext cx="669371" cy="6693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7" h="19806" extrusionOk="0">
                <a:moveTo>
                  <a:pt x="7908" y="205"/>
                </a:moveTo>
                <a:cubicBezTo>
                  <a:pt x="13264" y="-897"/>
                  <a:pt x="18500" y="2551"/>
                  <a:pt x="19602" y="7907"/>
                </a:cubicBezTo>
                <a:cubicBezTo>
                  <a:pt x="20703" y="13264"/>
                  <a:pt x="17254" y="18499"/>
                  <a:pt x="11899" y="19601"/>
                </a:cubicBezTo>
                <a:cubicBezTo>
                  <a:pt x="6545" y="20703"/>
                  <a:pt x="1312" y="17258"/>
                  <a:pt x="207" y="11907"/>
                </a:cubicBezTo>
                <a:cubicBezTo>
                  <a:pt x="206" y="11904"/>
                  <a:pt x="206" y="11901"/>
                  <a:pt x="205" y="11898"/>
                </a:cubicBezTo>
                <a:cubicBezTo>
                  <a:pt x="-897" y="6542"/>
                  <a:pt x="2552" y="1307"/>
                  <a:pt x="7908" y="205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22" name="Shape 1358"/>
          <p:cNvSpPr/>
          <p:nvPr userDrawn="1"/>
        </p:nvSpPr>
        <p:spPr>
          <a:xfrm>
            <a:off x="4967170" y="3073084"/>
            <a:ext cx="669358" cy="6693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7" h="19807" extrusionOk="0">
                <a:moveTo>
                  <a:pt x="7907" y="205"/>
                </a:moveTo>
                <a:cubicBezTo>
                  <a:pt x="13264" y="-897"/>
                  <a:pt x="18498" y="2551"/>
                  <a:pt x="19601" y="7908"/>
                </a:cubicBezTo>
                <a:cubicBezTo>
                  <a:pt x="20703" y="13264"/>
                  <a:pt x="17254" y="18500"/>
                  <a:pt x="11898" y="19602"/>
                </a:cubicBezTo>
                <a:cubicBezTo>
                  <a:pt x="6545" y="20703"/>
                  <a:pt x="1312" y="17258"/>
                  <a:pt x="206" y="11907"/>
                </a:cubicBezTo>
                <a:cubicBezTo>
                  <a:pt x="206" y="11904"/>
                  <a:pt x="205" y="11901"/>
                  <a:pt x="204" y="11899"/>
                </a:cubicBezTo>
                <a:cubicBezTo>
                  <a:pt x="-897" y="6542"/>
                  <a:pt x="2551" y="1307"/>
                  <a:pt x="7907" y="205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23" name="Shape 1359"/>
          <p:cNvSpPr/>
          <p:nvPr userDrawn="1"/>
        </p:nvSpPr>
        <p:spPr>
          <a:xfrm>
            <a:off x="5181913" y="3213242"/>
            <a:ext cx="239872" cy="3837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10476"/>
                </a:moveTo>
                <a:cubicBezTo>
                  <a:pt x="7579" y="10476"/>
                  <a:pt x="4968" y="8844"/>
                  <a:pt x="4968" y="6831"/>
                </a:cubicBezTo>
                <a:cubicBezTo>
                  <a:pt x="4968" y="4818"/>
                  <a:pt x="7579" y="3186"/>
                  <a:pt x="10801" y="3186"/>
                </a:cubicBezTo>
                <a:cubicBezTo>
                  <a:pt x="14021" y="3186"/>
                  <a:pt x="16632" y="4818"/>
                  <a:pt x="16632" y="6831"/>
                </a:cubicBezTo>
                <a:cubicBezTo>
                  <a:pt x="16632" y="8844"/>
                  <a:pt x="14021" y="10476"/>
                  <a:pt x="10801" y="10476"/>
                </a:cubicBezTo>
                <a:close/>
                <a:moveTo>
                  <a:pt x="10801" y="0"/>
                </a:moveTo>
                <a:cubicBezTo>
                  <a:pt x="4835" y="0"/>
                  <a:pt x="0" y="3022"/>
                  <a:pt x="0" y="6749"/>
                </a:cubicBezTo>
                <a:cubicBezTo>
                  <a:pt x="0" y="13195"/>
                  <a:pt x="10801" y="21600"/>
                  <a:pt x="10801" y="21600"/>
                </a:cubicBezTo>
                <a:cubicBezTo>
                  <a:pt x="10801" y="21600"/>
                  <a:pt x="21600" y="13195"/>
                  <a:pt x="21600" y="6749"/>
                </a:cubicBezTo>
                <a:cubicBezTo>
                  <a:pt x="21600" y="3022"/>
                  <a:pt x="16765" y="0"/>
                  <a:pt x="10801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 sz="1750"/>
          </a:p>
        </p:txBody>
      </p:sp>
      <p:sp>
        <p:nvSpPr>
          <p:cNvPr id="24" name="Shape 1360"/>
          <p:cNvSpPr/>
          <p:nvPr userDrawn="1"/>
        </p:nvSpPr>
        <p:spPr>
          <a:xfrm>
            <a:off x="7751144" y="3073084"/>
            <a:ext cx="669342" cy="6693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6" h="19806" extrusionOk="0">
                <a:moveTo>
                  <a:pt x="11898" y="19600"/>
                </a:moveTo>
                <a:cubicBezTo>
                  <a:pt x="6542" y="20703"/>
                  <a:pt x="1307" y="17254"/>
                  <a:pt x="205" y="11898"/>
                </a:cubicBezTo>
                <a:cubicBezTo>
                  <a:pt x="-897" y="6542"/>
                  <a:pt x="2551" y="1307"/>
                  <a:pt x="7908" y="205"/>
                </a:cubicBezTo>
                <a:cubicBezTo>
                  <a:pt x="13261" y="-897"/>
                  <a:pt x="18494" y="2548"/>
                  <a:pt x="19599" y="7899"/>
                </a:cubicBezTo>
                <a:cubicBezTo>
                  <a:pt x="19600" y="7902"/>
                  <a:pt x="19600" y="7905"/>
                  <a:pt x="19600" y="7907"/>
                </a:cubicBezTo>
                <a:cubicBezTo>
                  <a:pt x="20703" y="13263"/>
                  <a:pt x="17254" y="18499"/>
                  <a:pt x="11898" y="1960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25" name="Shape 1361"/>
          <p:cNvSpPr/>
          <p:nvPr userDrawn="1"/>
        </p:nvSpPr>
        <p:spPr>
          <a:xfrm>
            <a:off x="7918344" y="3237673"/>
            <a:ext cx="334942" cy="334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497"/>
                </a:moveTo>
                <a:cubicBezTo>
                  <a:pt x="8207" y="15497"/>
                  <a:pt x="6104" y="13394"/>
                  <a:pt x="6104" y="10801"/>
                </a:cubicBezTo>
                <a:cubicBezTo>
                  <a:pt x="6104" y="8206"/>
                  <a:pt x="8207" y="6103"/>
                  <a:pt x="10800" y="6103"/>
                </a:cubicBezTo>
                <a:cubicBezTo>
                  <a:pt x="13395" y="6103"/>
                  <a:pt x="15497" y="8206"/>
                  <a:pt x="15497" y="10801"/>
                </a:cubicBezTo>
                <a:cubicBezTo>
                  <a:pt x="15497" y="13394"/>
                  <a:pt x="13395" y="15497"/>
                  <a:pt x="10800" y="15497"/>
                </a:cubicBezTo>
                <a:close/>
                <a:moveTo>
                  <a:pt x="19522" y="10801"/>
                </a:moveTo>
                <a:cubicBezTo>
                  <a:pt x="19522" y="9454"/>
                  <a:pt x="20352" y="8390"/>
                  <a:pt x="21600" y="7659"/>
                </a:cubicBezTo>
                <a:cubicBezTo>
                  <a:pt x="21376" y="6908"/>
                  <a:pt x="21077" y="6187"/>
                  <a:pt x="20711" y="5509"/>
                </a:cubicBezTo>
                <a:cubicBezTo>
                  <a:pt x="19310" y="5876"/>
                  <a:pt x="18177" y="5328"/>
                  <a:pt x="17225" y="4375"/>
                </a:cubicBezTo>
                <a:cubicBezTo>
                  <a:pt x="16273" y="3423"/>
                  <a:pt x="15982" y="2288"/>
                  <a:pt x="16347" y="889"/>
                </a:cubicBezTo>
                <a:cubicBezTo>
                  <a:pt x="15671" y="522"/>
                  <a:pt x="14951" y="224"/>
                  <a:pt x="14198" y="0"/>
                </a:cubicBezTo>
                <a:cubicBezTo>
                  <a:pt x="13467" y="1248"/>
                  <a:pt x="12147" y="2078"/>
                  <a:pt x="10800" y="2078"/>
                </a:cubicBezTo>
                <a:cubicBezTo>
                  <a:pt x="9453" y="2078"/>
                  <a:pt x="8134" y="1248"/>
                  <a:pt x="7403" y="0"/>
                </a:cubicBezTo>
                <a:cubicBezTo>
                  <a:pt x="6651" y="224"/>
                  <a:pt x="5931" y="522"/>
                  <a:pt x="5253" y="889"/>
                </a:cubicBezTo>
                <a:cubicBezTo>
                  <a:pt x="5620" y="2288"/>
                  <a:pt x="5329" y="3422"/>
                  <a:pt x="4375" y="4375"/>
                </a:cubicBezTo>
                <a:cubicBezTo>
                  <a:pt x="3423" y="5328"/>
                  <a:pt x="2290" y="5876"/>
                  <a:pt x="890" y="5510"/>
                </a:cubicBezTo>
                <a:cubicBezTo>
                  <a:pt x="523" y="6187"/>
                  <a:pt x="224" y="6908"/>
                  <a:pt x="0" y="7659"/>
                </a:cubicBezTo>
                <a:cubicBezTo>
                  <a:pt x="1249" y="8390"/>
                  <a:pt x="2078" y="9454"/>
                  <a:pt x="2078" y="10801"/>
                </a:cubicBezTo>
                <a:cubicBezTo>
                  <a:pt x="2078" y="12146"/>
                  <a:pt x="1249" y="13467"/>
                  <a:pt x="0" y="14198"/>
                </a:cubicBezTo>
                <a:cubicBezTo>
                  <a:pt x="224" y="14950"/>
                  <a:pt x="523" y="15670"/>
                  <a:pt x="890" y="16348"/>
                </a:cubicBezTo>
                <a:cubicBezTo>
                  <a:pt x="2290" y="15981"/>
                  <a:pt x="3423" y="16272"/>
                  <a:pt x="4375" y="17226"/>
                </a:cubicBezTo>
                <a:cubicBezTo>
                  <a:pt x="5327" y="18178"/>
                  <a:pt x="5620" y="19312"/>
                  <a:pt x="5253" y="20711"/>
                </a:cubicBezTo>
                <a:cubicBezTo>
                  <a:pt x="5931" y="21078"/>
                  <a:pt x="6651" y="21377"/>
                  <a:pt x="7403" y="21600"/>
                </a:cubicBezTo>
                <a:cubicBezTo>
                  <a:pt x="8134" y="20352"/>
                  <a:pt x="9453" y="19524"/>
                  <a:pt x="10800" y="19524"/>
                </a:cubicBezTo>
                <a:cubicBezTo>
                  <a:pt x="12147" y="19524"/>
                  <a:pt x="13467" y="20352"/>
                  <a:pt x="14198" y="21600"/>
                </a:cubicBezTo>
                <a:cubicBezTo>
                  <a:pt x="14951" y="21376"/>
                  <a:pt x="15671" y="21078"/>
                  <a:pt x="16349" y="20711"/>
                </a:cubicBezTo>
                <a:cubicBezTo>
                  <a:pt x="15982" y="19312"/>
                  <a:pt x="16273" y="18178"/>
                  <a:pt x="17225" y="17226"/>
                </a:cubicBezTo>
                <a:cubicBezTo>
                  <a:pt x="18177" y="16272"/>
                  <a:pt x="19310" y="15724"/>
                  <a:pt x="20711" y="16091"/>
                </a:cubicBezTo>
                <a:cubicBezTo>
                  <a:pt x="21077" y="15413"/>
                  <a:pt x="21376" y="14693"/>
                  <a:pt x="21600" y="13941"/>
                </a:cubicBezTo>
                <a:cubicBezTo>
                  <a:pt x="20352" y="13210"/>
                  <a:pt x="19522" y="12146"/>
                  <a:pt x="19522" y="10801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 sz="1750"/>
          </a:p>
        </p:txBody>
      </p:sp>
      <p:pic>
        <p:nvPicPr>
          <p:cNvPr id="27" name="phone-white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2109630" y="1465577"/>
            <a:ext cx="2295710" cy="4541198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29" name="Text Placeholder 5"/>
          <p:cNvSpPr>
            <a:spLocks noGrp="1"/>
          </p:cNvSpPr>
          <p:nvPr userDrawn="1">
            <p:ph type="body" sz="quarter" idx="12"/>
          </p:nvPr>
        </p:nvSpPr>
        <p:spPr>
          <a:xfrm>
            <a:off x="5796354" y="2517908"/>
            <a:ext cx="1876069" cy="205392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30" name="Text Placeholder 4"/>
          <p:cNvSpPr>
            <a:spLocks noGrp="1"/>
          </p:cNvSpPr>
          <p:nvPr userDrawn="1">
            <p:ph type="body" sz="quarter" idx="13"/>
          </p:nvPr>
        </p:nvSpPr>
        <p:spPr>
          <a:xfrm>
            <a:off x="5801080" y="3060489"/>
            <a:ext cx="1854200" cy="408745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31" name="Text Placeholder 4"/>
          <p:cNvSpPr>
            <a:spLocks noGrp="1"/>
          </p:cNvSpPr>
          <p:nvPr userDrawn="1">
            <p:ph type="body" sz="quarter" idx="14"/>
          </p:nvPr>
        </p:nvSpPr>
        <p:spPr>
          <a:xfrm>
            <a:off x="8585055" y="2147981"/>
            <a:ext cx="1854200" cy="408745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32" name="Text Placeholder 4"/>
          <p:cNvSpPr>
            <a:spLocks noGrp="1"/>
          </p:cNvSpPr>
          <p:nvPr userDrawn="1">
            <p:ph type="body" sz="quarter" idx="15"/>
          </p:nvPr>
        </p:nvSpPr>
        <p:spPr>
          <a:xfrm>
            <a:off x="8603514" y="3060489"/>
            <a:ext cx="1854200" cy="408745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33" name="Text Placeholder 4"/>
          <p:cNvSpPr>
            <a:spLocks noGrp="1"/>
          </p:cNvSpPr>
          <p:nvPr userDrawn="1">
            <p:ph type="body" sz="quarter" idx="16"/>
          </p:nvPr>
        </p:nvSpPr>
        <p:spPr>
          <a:xfrm>
            <a:off x="5035593" y="4104417"/>
            <a:ext cx="1854200" cy="403326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GB" dirty="0"/>
          </a:p>
        </p:txBody>
      </p:sp>
      <p:sp>
        <p:nvSpPr>
          <p:cNvPr id="34" name="Text Placeholder 5"/>
          <p:cNvSpPr>
            <a:spLocks noGrp="1"/>
          </p:cNvSpPr>
          <p:nvPr userDrawn="1">
            <p:ph type="body" sz="quarter" idx="17"/>
          </p:nvPr>
        </p:nvSpPr>
        <p:spPr>
          <a:xfrm>
            <a:off x="8603514" y="2528051"/>
            <a:ext cx="1876069" cy="205392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35" name="Text Placeholder 5"/>
          <p:cNvSpPr>
            <a:spLocks noGrp="1"/>
          </p:cNvSpPr>
          <p:nvPr userDrawn="1">
            <p:ph type="body" sz="quarter" idx="18"/>
          </p:nvPr>
        </p:nvSpPr>
        <p:spPr>
          <a:xfrm>
            <a:off x="5810711" y="3432359"/>
            <a:ext cx="1876069" cy="205392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36" name="Text Placeholder 5"/>
          <p:cNvSpPr>
            <a:spLocks noGrp="1"/>
          </p:cNvSpPr>
          <p:nvPr userDrawn="1">
            <p:ph type="body" sz="quarter" idx="19"/>
          </p:nvPr>
        </p:nvSpPr>
        <p:spPr>
          <a:xfrm>
            <a:off x="8603514" y="3429000"/>
            <a:ext cx="1876069" cy="205392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2" name="Picture Placeholder 40"/>
          <p:cNvSpPr>
            <a:spLocks noGrp="1"/>
          </p:cNvSpPr>
          <p:nvPr userDrawn="1">
            <p:ph type="pic" sz="quarter" idx="20"/>
          </p:nvPr>
        </p:nvSpPr>
        <p:spPr>
          <a:xfrm>
            <a:off x="2387600" y="2174874"/>
            <a:ext cx="1748002" cy="3146425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28" name="Shape 1356"/>
          <p:cNvSpPr/>
          <p:nvPr userDrawn="1"/>
        </p:nvSpPr>
        <p:spPr>
          <a:xfrm>
            <a:off x="7751115" y="2128542"/>
            <a:ext cx="669371" cy="6693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7" h="19806" extrusionOk="0">
                <a:moveTo>
                  <a:pt x="7908" y="205"/>
                </a:moveTo>
                <a:cubicBezTo>
                  <a:pt x="13264" y="-897"/>
                  <a:pt x="18500" y="2551"/>
                  <a:pt x="19602" y="7907"/>
                </a:cubicBezTo>
                <a:cubicBezTo>
                  <a:pt x="20703" y="13264"/>
                  <a:pt x="17254" y="18499"/>
                  <a:pt x="11899" y="19601"/>
                </a:cubicBezTo>
                <a:cubicBezTo>
                  <a:pt x="6545" y="20703"/>
                  <a:pt x="1312" y="17258"/>
                  <a:pt x="207" y="11907"/>
                </a:cubicBezTo>
                <a:cubicBezTo>
                  <a:pt x="206" y="11904"/>
                  <a:pt x="206" y="11901"/>
                  <a:pt x="205" y="11898"/>
                </a:cubicBezTo>
                <a:cubicBezTo>
                  <a:pt x="-897" y="6542"/>
                  <a:pt x="2552" y="1307"/>
                  <a:pt x="7908" y="20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21" name="Shape 1357"/>
          <p:cNvSpPr/>
          <p:nvPr userDrawn="1"/>
        </p:nvSpPr>
        <p:spPr>
          <a:xfrm>
            <a:off x="7915684" y="2327124"/>
            <a:ext cx="340261" cy="272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43" y="10800"/>
                </a:moveTo>
                <a:cubicBezTo>
                  <a:pt x="17065" y="10800"/>
                  <a:pt x="16800" y="11898"/>
                  <a:pt x="16709" y="12419"/>
                </a:cubicBezTo>
                <a:cubicBezTo>
                  <a:pt x="16115" y="15817"/>
                  <a:pt x="13696" y="18359"/>
                  <a:pt x="10800" y="18359"/>
                </a:cubicBezTo>
                <a:cubicBezTo>
                  <a:pt x="9130" y="18359"/>
                  <a:pt x="7618" y="17514"/>
                  <a:pt x="6524" y="16146"/>
                </a:cubicBezTo>
                <a:cubicBezTo>
                  <a:pt x="6018" y="15513"/>
                  <a:pt x="5198" y="15513"/>
                  <a:pt x="4691" y="16146"/>
                </a:cubicBezTo>
                <a:cubicBezTo>
                  <a:pt x="4185" y="16779"/>
                  <a:pt x="4185" y="17804"/>
                  <a:pt x="4691" y="18437"/>
                </a:cubicBezTo>
                <a:cubicBezTo>
                  <a:pt x="6255" y="20391"/>
                  <a:pt x="8415" y="21600"/>
                  <a:pt x="10800" y="21600"/>
                </a:cubicBezTo>
                <a:cubicBezTo>
                  <a:pt x="14669" y="21600"/>
                  <a:pt x="17943" y="18421"/>
                  <a:pt x="19043" y="14039"/>
                </a:cubicBezTo>
                <a:lnTo>
                  <a:pt x="21600" y="14039"/>
                </a:lnTo>
                <a:lnTo>
                  <a:pt x="21600" y="10800"/>
                </a:lnTo>
                <a:cubicBezTo>
                  <a:pt x="21600" y="10800"/>
                  <a:pt x="18143" y="10800"/>
                  <a:pt x="18143" y="10800"/>
                </a:cubicBezTo>
                <a:close/>
                <a:moveTo>
                  <a:pt x="4891" y="9180"/>
                </a:moveTo>
                <a:cubicBezTo>
                  <a:pt x="5484" y="5783"/>
                  <a:pt x="7904" y="3240"/>
                  <a:pt x="10800" y="3240"/>
                </a:cubicBezTo>
                <a:cubicBezTo>
                  <a:pt x="12470" y="3240"/>
                  <a:pt x="13982" y="4086"/>
                  <a:pt x="15076" y="5454"/>
                </a:cubicBezTo>
                <a:cubicBezTo>
                  <a:pt x="15582" y="6086"/>
                  <a:pt x="16404" y="6086"/>
                  <a:pt x="16909" y="5454"/>
                </a:cubicBezTo>
                <a:cubicBezTo>
                  <a:pt x="17415" y="4821"/>
                  <a:pt x="17415" y="3796"/>
                  <a:pt x="16909" y="3163"/>
                </a:cubicBezTo>
                <a:cubicBezTo>
                  <a:pt x="15346" y="1209"/>
                  <a:pt x="13186" y="0"/>
                  <a:pt x="10800" y="0"/>
                </a:cubicBezTo>
                <a:cubicBezTo>
                  <a:pt x="6931" y="0"/>
                  <a:pt x="3658" y="3178"/>
                  <a:pt x="2557" y="7560"/>
                </a:cubicBezTo>
                <a:lnTo>
                  <a:pt x="0" y="7560"/>
                </a:lnTo>
                <a:lnTo>
                  <a:pt x="0" y="10800"/>
                </a:lnTo>
                <a:lnTo>
                  <a:pt x="3457" y="10800"/>
                </a:lnTo>
                <a:cubicBezTo>
                  <a:pt x="4535" y="10800"/>
                  <a:pt x="4800" y="9702"/>
                  <a:pt x="4891" y="9180"/>
                </a:cubicBezTo>
                <a:close/>
                <a:moveTo>
                  <a:pt x="7343" y="10800"/>
                </a:moveTo>
                <a:cubicBezTo>
                  <a:pt x="7343" y="13185"/>
                  <a:pt x="8891" y="15120"/>
                  <a:pt x="10800" y="15120"/>
                </a:cubicBezTo>
                <a:cubicBezTo>
                  <a:pt x="12709" y="15120"/>
                  <a:pt x="14255" y="13185"/>
                  <a:pt x="14255" y="10800"/>
                </a:cubicBezTo>
                <a:cubicBezTo>
                  <a:pt x="14255" y="8415"/>
                  <a:pt x="12709" y="6480"/>
                  <a:pt x="10800" y="6480"/>
                </a:cubicBezTo>
                <a:cubicBezTo>
                  <a:pt x="8891" y="6480"/>
                  <a:pt x="7343" y="8415"/>
                  <a:pt x="7343" y="1080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 sz="1750"/>
          </a:p>
        </p:txBody>
      </p:sp>
      <p:sp>
        <p:nvSpPr>
          <p:cNvPr id="26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833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animBg="1"/>
      <p:bldP spid="28" grpId="0" animBg="1"/>
      <p:bldP spid="28" grpId="1" animBg="1"/>
      <p:bldP spid="21" grpId="0" animBg="1"/>
    </p:bld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Shape 3"/>
          <p:cNvSpPr/>
          <p:nvPr userDrawn="1"/>
        </p:nvSpPr>
        <p:spPr>
          <a:xfrm>
            <a:off x="1319250" y="6314090"/>
            <a:ext cx="1040613" cy="2051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 anchor="ctr">
            <a:spAutoFit/>
          </a:bodyPr>
          <a:lstStyle>
            <a:lvl1pPr algn="l">
              <a:defRPr sz="2000"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 dirty="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Logo</a:t>
            </a:r>
          </a:p>
        </p:txBody>
      </p:sp>
      <p:sp>
        <p:nvSpPr>
          <p:cNvPr id="10" name="Shape 4"/>
          <p:cNvSpPr/>
          <p:nvPr userDrawn="1"/>
        </p:nvSpPr>
        <p:spPr>
          <a:xfrm>
            <a:off x="4908817" y="6307740"/>
            <a:ext cx="2374366" cy="2051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 anchor="ctr">
            <a:spAutoFit/>
          </a:bodyPr>
          <a:lstStyle>
            <a:lvl1pPr>
              <a:defRPr sz="2000">
                <a:solidFill>
                  <a:srgbClr val="53585F"/>
                </a:solidFill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000" dirty="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www.company.com</a:t>
            </a:r>
          </a:p>
        </p:txBody>
      </p:sp>
      <p:sp>
        <p:nvSpPr>
          <p:cNvPr id="11" name="Shape 5"/>
          <p:cNvSpPr/>
          <p:nvPr userDrawn="1"/>
        </p:nvSpPr>
        <p:spPr>
          <a:xfrm flipV="1">
            <a:off x="1046282" y="6202794"/>
            <a:ext cx="10047482" cy="4244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0" tIns="0" rIns="0" bIns="0"/>
          <a:lstStyle/>
          <a:p>
            <a:pPr lvl="0"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12" name="Shape 6"/>
          <p:cNvSpPr/>
          <p:nvPr userDrawn="1"/>
        </p:nvSpPr>
        <p:spPr>
          <a:xfrm>
            <a:off x="1072672" y="6322405"/>
            <a:ext cx="188554" cy="188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903" y="19541"/>
                </a:moveTo>
                <a:cubicBezTo>
                  <a:pt x="8456" y="19250"/>
                  <a:pt x="8513" y="18872"/>
                  <a:pt x="9014" y="18851"/>
                </a:cubicBezTo>
                <a:cubicBezTo>
                  <a:pt x="9588" y="18824"/>
                  <a:pt x="10056" y="18627"/>
                  <a:pt x="10702" y="18486"/>
                </a:cubicBezTo>
                <a:cubicBezTo>
                  <a:pt x="11276" y="18360"/>
                  <a:pt x="12303" y="17777"/>
                  <a:pt x="13208" y="17703"/>
                </a:cubicBezTo>
                <a:cubicBezTo>
                  <a:pt x="13969" y="17640"/>
                  <a:pt x="15474" y="17742"/>
                  <a:pt x="15879" y="18479"/>
                </a:cubicBezTo>
                <a:cubicBezTo>
                  <a:pt x="14422" y="19446"/>
                  <a:pt x="12676" y="20011"/>
                  <a:pt x="10801" y="20011"/>
                </a:cubicBezTo>
                <a:cubicBezTo>
                  <a:pt x="9787" y="20011"/>
                  <a:pt x="8815" y="19844"/>
                  <a:pt x="7903" y="19541"/>
                </a:cubicBezTo>
                <a:close/>
                <a:moveTo>
                  <a:pt x="9534" y="1681"/>
                </a:moveTo>
                <a:cubicBezTo>
                  <a:pt x="9315" y="2109"/>
                  <a:pt x="8733" y="2284"/>
                  <a:pt x="8380" y="2606"/>
                </a:cubicBezTo>
                <a:cubicBezTo>
                  <a:pt x="7610" y="3303"/>
                  <a:pt x="7280" y="3206"/>
                  <a:pt x="6865" y="3874"/>
                </a:cubicBezTo>
                <a:cubicBezTo>
                  <a:pt x="6448" y="4542"/>
                  <a:pt x="5103" y="5505"/>
                  <a:pt x="5103" y="5989"/>
                </a:cubicBezTo>
                <a:cubicBezTo>
                  <a:pt x="5103" y="6471"/>
                  <a:pt x="5783" y="7042"/>
                  <a:pt x="6122" y="6930"/>
                </a:cubicBezTo>
                <a:cubicBezTo>
                  <a:pt x="6462" y="6819"/>
                  <a:pt x="7357" y="6825"/>
                  <a:pt x="7884" y="7010"/>
                </a:cubicBezTo>
                <a:cubicBezTo>
                  <a:pt x="8412" y="7196"/>
                  <a:pt x="12288" y="7383"/>
                  <a:pt x="11054" y="10660"/>
                </a:cubicBezTo>
                <a:cubicBezTo>
                  <a:pt x="10663" y="11702"/>
                  <a:pt x="8946" y="11525"/>
                  <a:pt x="8490" y="13251"/>
                </a:cubicBezTo>
                <a:cubicBezTo>
                  <a:pt x="8422" y="13503"/>
                  <a:pt x="8185" y="14586"/>
                  <a:pt x="8169" y="14939"/>
                </a:cubicBezTo>
                <a:cubicBezTo>
                  <a:pt x="8140" y="15485"/>
                  <a:pt x="8555" y="17547"/>
                  <a:pt x="8028" y="17547"/>
                </a:cubicBezTo>
                <a:cubicBezTo>
                  <a:pt x="7498" y="17547"/>
                  <a:pt x="6073" y="15703"/>
                  <a:pt x="6073" y="15369"/>
                </a:cubicBezTo>
                <a:cubicBezTo>
                  <a:pt x="6073" y="15035"/>
                  <a:pt x="5703" y="13864"/>
                  <a:pt x="5703" y="12860"/>
                </a:cubicBezTo>
                <a:cubicBezTo>
                  <a:pt x="5703" y="11857"/>
                  <a:pt x="3996" y="11874"/>
                  <a:pt x="3996" y="10541"/>
                </a:cubicBezTo>
                <a:cubicBezTo>
                  <a:pt x="3996" y="9336"/>
                  <a:pt x="4923" y="8739"/>
                  <a:pt x="4714" y="8162"/>
                </a:cubicBezTo>
                <a:cubicBezTo>
                  <a:pt x="4510" y="7589"/>
                  <a:pt x="2883" y="7567"/>
                  <a:pt x="2205" y="7499"/>
                </a:cubicBezTo>
                <a:cubicBezTo>
                  <a:pt x="3389" y="4426"/>
                  <a:pt x="6176" y="2144"/>
                  <a:pt x="9534" y="1681"/>
                </a:cubicBezTo>
                <a:close/>
                <a:moveTo>
                  <a:pt x="20011" y="10801"/>
                </a:moveTo>
                <a:cubicBezTo>
                  <a:pt x="20011" y="12907"/>
                  <a:pt x="19296" y="14850"/>
                  <a:pt x="18104" y="16404"/>
                </a:cubicBezTo>
                <a:cubicBezTo>
                  <a:pt x="17766" y="16139"/>
                  <a:pt x="17407" y="15428"/>
                  <a:pt x="17745" y="14690"/>
                </a:cubicBezTo>
                <a:cubicBezTo>
                  <a:pt x="18085" y="13946"/>
                  <a:pt x="18174" y="12228"/>
                  <a:pt x="18097" y="11559"/>
                </a:cubicBezTo>
                <a:cubicBezTo>
                  <a:pt x="18021" y="10891"/>
                  <a:pt x="17674" y="9281"/>
                  <a:pt x="16730" y="9264"/>
                </a:cubicBezTo>
                <a:cubicBezTo>
                  <a:pt x="15787" y="9251"/>
                  <a:pt x="15141" y="8939"/>
                  <a:pt x="14580" y="7822"/>
                </a:cubicBezTo>
                <a:cubicBezTo>
                  <a:pt x="13418" y="5494"/>
                  <a:pt x="16763" y="5049"/>
                  <a:pt x="15600" y="3759"/>
                </a:cubicBezTo>
                <a:cubicBezTo>
                  <a:pt x="15275" y="3399"/>
                  <a:pt x="13594" y="5249"/>
                  <a:pt x="13349" y="2782"/>
                </a:cubicBezTo>
                <a:cubicBezTo>
                  <a:pt x="13331" y="2608"/>
                  <a:pt x="13501" y="2344"/>
                  <a:pt x="13725" y="2070"/>
                </a:cubicBezTo>
                <a:cubicBezTo>
                  <a:pt x="17375" y="3296"/>
                  <a:pt x="20011" y="6745"/>
                  <a:pt x="20011" y="10801"/>
                </a:cubicBezTo>
                <a:close/>
                <a:moveTo>
                  <a:pt x="10801" y="0"/>
                </a:moveTo>
                <a:cubicBezTo>
                  <a:pt x="4844" y="0"/>
                  <a:pt x="0" y="4846"/>
                  <a:pt x="0" y="10801"/>
                </a:cubicBezTo>
                <a:cubicBezTo>
                  <a:pt x="0" y="16756"/>
                  <a:pt x="4844" y="21600"/>
                  <a:pt x="10801" y="21600"/>
                </a:cubicBezTo>
                <a:cubicBezTo>
                  <a:pt x="16756" y="21600"/>
                  <a:pt x="21600" y="16756"/>
                  <a:pt x="21600" y="10801"/>
                </a:cubicBezTo>
                <a:cubicBezTo>
                  <a:pt x="21600" y="4846"/>
                  <a:pt x="16756" y="0"/>
                  <a:pt x="10801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</p:spTree>
    <p:extLst>
      <p:ext uri="{BB962C8B-B14F-4D97-AF65-F5344CB8AC3E}">
        <p14:creationId xmlns:p14="http://schemas.microsoft.com/office/powerpoint/2010/main" val="51376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89" r:id="rId10"/>
    <p:sldLayoutId id="2147483690" r:id="rId11"/>
    <p:sldLayoutId id="2147483688" r:id="rId12"/>
    <p:sldLayoutId id="2147483687" r:id="rId13"/>
    <p:sldLayoutId id="2147483686" r:id="rId14"/>
    <p:sldLayoutId id="2147483685" r:id="rId15"/>
    <p:sldLayoutId id="2147483684" r:id="rId16"/>
    <p:sldLayoutId id="2147483683" r:id="rId17"/>
    <p:sldLayoutId id="2147483682" r:id="rId18"/>
    <p:sldLayoutId id="2147483681" r:id="rId19"/>
    <p:sldLayoutId id="2147483680" r:id="rId20"/>
    <p:sldLayoutId id="2147483679" r:id="rId21"/>
    <p:sldLayoutId id="2147483678" r:id="rId22"/>
    <p:sldLayoutId id="2147483677" r:id="rId23"/>
    <p:sldLayoutId id="2147483676" r:id="rId24"/>
    <p:sldLayoutId id="2147483675" r:id="rId25"/>
    <p:sldLayoutId id="2147483674" r:id="rId26"/>
    <p:sldLayoutId id="2147483673" r:id="rId27"/>
    <p:sldLayoutId id="2147483672" r:id="rId28"/>
    <p:sldLayoutId id="2147483671" r:id="rId29"/>
    <p:sldLayoutId id="2147483670" r:id="rId30"/>
    <p:sldLayoutId id="2147483669" r:id="rId31"/>
    <p:sldLayoutId id="2147483668" r:id="rId32"/>
    <p:sldLayoutId id="2147483666" r:id="rId33"/>
    <p:sldLayoutId id="2147483665" r:id="rId34"/>
    <p:sldLayoutId id="2147483664" r:id="rId35"/>
    <p:sldLayoutId id="2147483663" r:id="rId36"/>
    <p:sldLayoutId id="2147483667" r:id="rId37"/>
    <p:sldLayoutId id="2147483662" r:id="rId38"/>
    <p:sldLayoutId id="2147483650" r:id="rId39"/>
    <p:sldLayoutId id="2147483651" r:id="rId40"/>
    <p:sldLayoutId id="2147483652" r:id="rId41"/>
    <p:sldLayoutId id="2147483653" r:id="rId42"/>
    <p:sldLayoutId id="2147483654" r:id="rId43"/>
    <p:sldLayoutId id="2147483656" r:id="rId44"/>
    <p:sldLayoutId id="2147483657" r:id="rId45"/>
    <p:sldLayoutId id="2147483658" r:id="rId46"/>
    <p:sldLayoutId id="2147483659" r:id="rId47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ts val="4800"/>
        </a:lnSpc>
        <a:spcBef>
          <a:spcPct val="0"/>
        </a:spcBef>
        <a:buNone/>
        <a:defRPr sz="3400" b="0" kern="1200">
          <a:solidFill>
            <a:schemeClr val="accent1"/>
          </a:solidFill>
          <a:latin typeface="Open Sans 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 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 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 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 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 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2" userDrawn="1">
          <p15:clr>
            <a:srgbClr val="F26B43"/>
          </p15:clr>
        </p15:guide>
        <p15:guide id="2" pos="6720" userDrawn="1">
          <p15:clr>
            <a:srgbClr val="F26B43"/>
          </p15:clr>
        </p15:guide>
        <p15:guide id="3" pos="960" userDrawn="1">
          <p15:clr>
            <a:srgbClr val="F26B43"/>
          </p15:clr>
        </p15:guide>
        <p15:guide id="4" orient="horz" pos="374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Dewi.kurniasih@email.unikom.ac.id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71578"/>
            <a:ext cx="9144000" cy="124510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PEMERINTAHAN</a:t>
            </a:r>
            <a:endParaRPr lang="id-ID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93364"/>
            <a:ext cx="9144000" cy="322848"/>
          </a:xfrm>
        </p:spPr>
        <p:txBody>
          <a:bodyPr>
            <a:normAutofit/>
          </a:bodyPr>
          <a:lstStyle/>
          <a:p>
            <a:r>
              <a:rPr lang="en-US" sz="115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  STUDI  ILMU  PEMERINTAHAN</a:t>
            </a:r>
            <a:endParaRPr lang="id-ID" sz="11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287946" y="5168536"/>
            <a:ext cx="5318173" cy="408745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Dr. </a:t>
            </a:r>
            <a:r>
              <a:rPr lang="en-US" sz="2800" dirty="0" err="1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Dewi</a:t>
            </a:r>
            <a:r>
              <a:rPr lang="en-US" sz="2800" dirty="0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Kurniasih</a:t>
            </a:r>
            <a:r>
              <a:rPr lang="en-US" sz="2800" dirty="0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S.IP.,</a:t>
            </a:r>
            <a:r>
              <a:rPr lang="en-US" sz="2800" dirty="0" err="1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M.Si</a:t>
            </a:r>
            <a:r>
              <a:rPr lang="en-US" sz="2800" dirty="0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id-ID" sz="2800" dirty="0">
              <a:solidFill>
                <a:srgbClr val="00B05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Shape 18"/>
          <p:cNvSpPr/>
          <p:nvPr/>
        </p:nvSpPr>
        <p:spPr>
          <a:xfrm>
            <a:off x="2971801" y="3781318"/>
            <a:ext cx="5782235" cy="548635"/>
          </a:xfrm>
          <a:prstGeom prst="roundRect">
            <a:avLst>
              <a:gd name="adj" fmla="val 50000"/>
            </a:avLst>
          </a:prstGeom>
          <a:solidFill>
            <a:srgbClr val="F7F7FA"/>
          </a:solidFill>
          <a:ln w="12700" cap="flat">
            <a:solidFill>
              <a:srgbClr val="B5B5B5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057717" y="3852055"/>
            <a:ext cx="5682875" cy="322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MK ANALISIS  PEMERINTAHAN  INDONESIA</a:t>
            </a:r>
            <a:endParaRPr lang="id-ID" sz="20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520826" y="5587415"/>
            <a:ext cx="9144000" cy="322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Dewi.kurniasih@email.unikom.ac.id</a:t>
            </a:r>
            <a:r>
              <a:rPr lang="en-US" sz="1600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id-ID" sz="16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150" y="434706"/>
            <a:ext cx="1074154" cy="987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65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10" grpId="0" animBg="1"/>
      <p:bldP spid="15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PEMERINTAH</a:t>
            </a:r>
            <a:endParaRPr lang="id-ID" b="1" dirty="0"/>
          </a:p>
        </p:txBody>
      </p:sp>
      <p:sp>
        <p:nvSpPr>
          <p:cNvPr id="34" name="Subtitle 3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Menunjuk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4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 smtClean="0"/>
              <a:t>pokok</a:t>
            </a:r>
            <a:r>
              <a:rPr lang="en-US" sz="2000" dirty="0" smtClean="0"/>
              <a:t> (Finer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Kuper</a:t>
            </a:r>
            <a:r>
              <a:rPr lang="en-US" sz="2000" dirty="0" smtClean="0"/>
              <a:t>, 2000:419)</a:t>
            </a:r>
            <a:endParaRPr lang="en-US" sz="2000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0"/>
          </p:nvPr>
        </p:nvSpPr>
        <p:spPr>
          <a:xfrm>
            <a:off x="1167024" y="4489142"/>
            <a:ext cx="2169948" cy="408745"/>
          </a:xfrm>
        </p:spPr>
        <p:txBody>
          <a:bodyPr anchor="ctr"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Proses</a:t>
            </a: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1"/>
          </p:nvPr>
        </p:nvSpPr>
        <p:spPr>
          <a:xfrm>
            <a:off x="1178396" y="4988573"/>
            <a:ext cx="2147203" cy="1008815"/>
          </a:xfrm>
        </p:spPr>
        <p:txBody>
          <a:bodyPr>
            <a:noAutofit/>
          </a:bodyPr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Pemerintahan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dioperasionalkan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oleh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mereka</a:t>
            </a:r>
            <a:r>
              <a:rPr lang="en-US" sz="1800" dirty="0" smtClean="0">
                <a:solidFill>
                  <a:schemeClr val="tx1"/>
                </a:solidFill>
              </a:rPr>
              <a:t> yan</a:t>
            </a:r>
            <a:r>
              <a:rPr lang="en-US" sz="1800" dirty="0" smtClean="0"/>
              <a:t>g </a:t>
            </a:r>
            <a:r>
              <a:rPr lang="en-US" sz="1800" dirty="0" err="1" smtClean="0"/>
              <a:t>memegang</a:t>
            </a:r>
            <a:r>
              <a:rPr lang="en-US" sz="1800" dirty="0" smtClean="0"/>
              <a:t> </a:t>
            </a:r>
            <a:r>
              <a:rPr lang="en-US" sz="1800" dirty="0" err="1" smtClean="0"/>
              <a:t>kekuasaan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sah</a:t>
            </a:r>
            <a:endParaRPr lang="id-ID" sz="1800" dirty="0">
              <a:solidFill>
                <a:schemeClr val="tx1"/>
              </a:solidFill>
            </a:endParaRPr>
          </a:p>
        </p:txBody>
      </p:sp>
      <p:graphicFrame>
        <p:nvGraphicFramePr>
          <p:cNvPr id="6" name="Chart 366"/>
          <p:cNvGraphicFramePr/>
          <p:nvPr>
            <p:extLst>
              <p:ext uri="{D42A27DB-BD31-4B8C-83A1-F6EECF244321}">
                <p14:modId xmlns:p14="http://schemas.microsoft.com/office/powerpoint/2010/main" val="977394350"/>
              </p:ext>
            </p:extLst>
          </p:nvPr>
        </p:nvGraphicFramePr>
        <p:xfrm>
          <a:off x="8798661" y="1857445"/>
          <a:ext cx="2278314" cy="227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367"/>
          <p:cNvGraphicFramePr/>
          <p:nvPr>
            <p:extLst>
              <p:ext uri="{D42A27DB-BD31-4B8C-83A1-F6EECF244321}">
                <p14:modId xmlns:p14="http://schemas.microsoft.com/office/powerpoint/2010/main" val="1603498785"/>
              </p:ext>
            </p:extLst>
          </p:nvPr>
        </p:nvGraphicFramePr>
        <p:xfrm>
          <a:off x="6237450" y="1857445"/>
          <a:ext cx="2278313" cy="227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368"/>
          <p:cNvGraphicFramePr/>
          <p:nvPr>
            <p:extLst>
              <p:ext uri="{D42A27DB-BD31-4B8C-83A1-F6EECF244321}">
                <p14:modId xmlns:p14="http://schemas.microsoft.com/office/powerpoint/2010/main" val="2311756772"/>
              </p:ext>
            </p:extLst>
          </p:nvPr>
        </p:nvGraphicFramePr>
        <p:xfrm>
          <a:off x="3676238" y="1857445"/>
          <a:ext cx="2278313" cy="227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369"/>
          <p:cNvGraphicFramePr/>
          <p:nvPr>
            <p:extLst>
              <p:ext uri="{D42A27DB-BD31-4B8C-83A1-F6EECF244321}">
                <p14:modId xmlns:p14="http://schemas.microsoft.com/office/powerpoint/2010/main" val="2019738726"/>
              </p:ext>
            </p:extLst>
          </p:nvPr>
        </p:nvGraphicFramePr>
        <p:xfrm>
          <a:off x="1133350" y="1857445"/>
          <a:ext cx="2278314" cy="227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Shape 370"/>
          <p:cNvSpPr txBox="1">
            <a:spLocks/>
          </p:cNvSpPr>
          <p:nvPr/>
        </p:nvSpPr>
        <p:spPr>
          <a:xfrm>
            <a:off x="5329345" y="3157541"/>
            <a:ext cx="224123" cy="55399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15" name="Shape 375"/>
          <p:cNvSpPr/>
          <p:nvPr/>
        </p:nvSpPr>
        <p:spPr>
          <a:xfrm>
            <a:off x="3742244" y="4488498"/>
            <a:ext cx="2146301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20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Institusi</a:t>
            </a:r>
            <a:r>
              <a:rPr lang="en-US" sz="20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Lembaga</a:t>
            </a:r>
            <a:r>
              <a:rPr lang="en-US" sz="20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sz="2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Shape 376"/>
          <p:cNvSpPr/>
          <p:nvPr/>
        </p:nvSpPr>
        <p:spPr>
          <a:xfrm>
            <a:off x="3742244" y="4986191"/>
            <a:ext cx="2146301" cy="1034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Pemerintah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menunjukkan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keberadaan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dimana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proses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pemerintahan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tersebut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berlangsung</a:t>
            </a:r>
            <a:endParaRPr sz="14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Shape 377"/>
          <p:cNvSpPr/>
          <p:nvPr/>
        </p:nvSpPr>
        <p:spPr>
          <a:xfrm>
            <a:off x="6303456" y="4505457"/>
            <a:ext cx="2146301" cy="335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20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Jabatan</a:t>
            </a:r>
            <a:r>
              <a:rPr lang="en-US" sz="20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/Orang</a:t>
            </a:r>
            <a:endParaRPr sz="2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Shape 378"/>
          <p:cNvSpPr/>
          <p:nvPr/>
        </p:nvSpPr>
        <p:spPr>
          <a:xfrm>
            <a:off x="6303456" y="4986191"/>
            <a:ext cx="2146301" cy="1292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Pemerintah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menunjukkan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secara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langsung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orang yang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menduduki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jabatan</a:t>
            </a:r>
            <a:r>
              <a:rPr lang="en-US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sebagai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pelaksana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kekuasaan</a:t>
            </a:r>
            <a:endParaRPr sz="14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Shape 379"/>
          <p:cNvSpPr/>
          <p:nvPr/>
        </p:nvSpPr>
        <p:spPr>
          <a:xfrm>
            <a:off x="8864667" y="4505457"/>
            <a:ext cx="2146301" cy="335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0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  <a:r>
              <a:rPr lang="en-US" sz="20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istem</a:t>
            </a:r>
            <a:endParaRPr sz="2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Shape 380"/>
          <p:cNvSpPr/>
          <p:nvPr/>
        </p:nvSpPr>
        <p:spPr>
          <a:xfrm>
            <a:off x="8864667" y="4986191"/>
            <a:ext cx="2146301" cy="1154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16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Pemerintah</a:t>
            </a:r>
            <a:r>
              <a:rPr lang="en-US" sz="16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mengacu</a:t>
            </a:r>
            <a:r>
              <a:rPr lang="en-US" sz="16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pada</a:t>
            </a:r>
            <a:r>
              <a:rPr lang="en-US" sz="16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aspek</a:t>
            </a:r>
            <a:r>
              <a:rPr lang="en-US" sz="16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bentuk</a:t>
            </a:r>
            <a:r>
              <a:rPr lang="en-US" sz="16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metode</a:t>
            </a:r>
            <a:r>
              <a:rPr lang="en-US" sz="16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atau</a:t>
            </a:r>
            <a:r>
              <a:rPr lang="en-US" sz="16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system </a:t>
            </a:r>
            <a:r>
              <a:rPr lang="en-US" sz="16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pemerintahan</a:t>
            </a:r>
            <a:endParaRPr sz="1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Shape 381"/>
          <p:cNvSpPr/>
          <p:nvPr/>
        </p:nvSpPr>
        <p:spPr>
          <a:xfrm>
            <a:off x="1260649" y="2005871"/>
            <a:ext cx="1973172" cy="19731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7F7FA"/>
          </a:solidFill>
          <a:ln w="12700" cap="flat">
            <a:solidFill>
              <a:srgbClr val="A6AAA9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23" name="Shape 382"/>
          <p:cNvSpPr/>
          <p:nvPr/>
        </p:nvSpPr>
        <p:spPr>
          <a:xfrm>
            <a:off x="1890197" y="2641551"/>
            <a:ext cx="714076" cy="747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1" h="20933" extrusionOk="0">
                <a:moveTo>
                  <a:pt x="18450" y="13962"/>
                </a:moveTo>
                <a:cubicBezTo>
                  <a:pt x="18104" y="14098"/>
                  <a:pt x="15778" y="12331"/>
                  <a:pt x="14291" y="9001"/>
                </a:cubicBezTo>
                <a:cubicBezTo>
                  <a:pt x="12804" y="5669"/>
                  <a:pt x="12992" y="2625"/>
                  <a:pt x="13337" y="2491"/>
                </a:cubicBezTo>
                <a:cubicBezTo>
                  <a:pt x="13683" y="2355"/>
                  <a:pt x="15952" y="4486"/>
                  <a:pt x="17438" y="7816"/>
                </a:cubicBezTo>
                <a:cubicBezTo>
                  <a:pt x="18925" y="11146"/>
                  <a:pt x="18797" y="13826"/>
                  <a:pt x="18450" y="13962"/>
                </a:cubicBezTo>
                <a:close/>
                <a:moveTo>
                  <a:pt x="19117" y="7012"/>
                </a:moveTo>
                <a:cubicBezTo>
                  <a:pt x="17204" y="2727"/>
                  <a:pt x="14125" y="-537"/>
                  <a:pt x="12567" y="74"/>
                </a:cubicBezTo>
                <a:cubicBezTo>
                  <a:pt x="9922" y="1108"/>
                  <a:pt x="14143" y="6078"/>
                  <a:pt x="1154" y="11160"/>
                </a:cubicBezTo>
                <a:cubicBezTo>
                  <a:pt x="32" y="11600"/>
                  <a:pt x="-253" y="13356"/>
                  <a:pt x="217" y="14406"/>
                </a:cubicBezTo>
                <a:cubicBezTo>
                  <a:pt x="685" y="15456"/>
                  <a:pt x="2220" y="16502"/>
                  <a:pt x="3342" y="16062"/>
                </a:cubicBezTo>
                <a:cubicBezTo>
                  <a:pt x="3537" y="15987"/>
                  <a:pt x="4250" y="15766"/>
                  <a:pt x="4250" y="15766"/>
                </a:cubicBezTo>
                <a:cubicBezTo>
                  <a:pt x="5051" y="16802"/>
                  <a:pt x="5889" y="16187"/>
                  <a:pt x="6186" y="16845"/>
                </a:cubicBezTo>
                <a:cubicBezTo>
                  <a:pt x="6544" y="17635"/>
                  <a:pt x="7322" y="19353"/>
                  <a:pt x="7586" y="19939"/>
                </a:cubicBezTo>
                <a:cubicBezTo>
                  <a:pt x="7850" y="20522"/>
                  <a:pt x="8450" y="21063"/>
                  <a:pt x="8885" y="20905"/>
                </a:cubicBezTo>
                <a:cubicBezTo>
                  <a:pt x="9318" y="20745"/>
                  <a:pt x="10797" y="20203"/>
                  <a:pt x="11362" y="19997"/>
                </a:cubicBezTo>
                <a:cubicBezTo>
                  <a:pt x="11927" y="19790"/>
                  <a:pt x="12062" y="19306"/>
                  <a:pt x="11889" y="18922"/>
                </a:cubicBezTo>
                <a:cubicBezTo>
                  <a:pt x="11703" y="18510"/>
                  <a:pt x="10939" y="18390"/>
                  <a:pt x="10721" y="17908"/>
                </a:cubicBezTo>
                <a:cubicBezTo>
                  <a:pt x="10503" y="17428"/>
                  <a:pt x="9791" y="15886"/>
                  <a:pt x="9586" y="15400"/>
                </a:cubicBezTo>
                <a:cubicBezTo>
                  <a:pt x="9308" y="14739"/>
                  <a:pt x="9899" y="14201"/>
                  <a:pt x="10759" y="14116"/>
                </a:cubicBezTo>
                <a:cubicBezTo>
                  <a:pt x="16671" y="13522"/>
                  <a:pt x="17775" y="17037"/>
                  <a:pt x="19789" y="16249"/>
                </a:cubicBezTo>
                <a:cubicBezTo>
                  <a:pt x="21347" y="15640"/>
                  <a:pt x="21030" y="11296"/>
                  <a:pt x="19117" y="701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25" name="Shape 384"/>
          <p:cNvSpPr/>
          <p:nvPr/>
        </p:nvSpPr>
        <p:spPr>
          <a:xfrm>
            <a:off x="3811809" y="2005872"/>
            <a:ext cx="1973173" cy="19731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7F7FA"/>
          </a:solidFill>
          <a:ln w="12700" cap="flat">
            <a:solidFill>
              <a:srgbClr val="A6AAA9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26" name="Shape 385"/>
          <p:cNvSpPr/>
          <p:nvPr/>
        </p:nvSpPr>
        <p:spPr>
          <a:xfrm>
            <a:off x="4373797" y="2618810"/>
            <a:ext cx="849195" cy="747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41" y="15188"/>
                </a:moveTo>
                <a:cubicBezTo>
                  <a:pt x="8905" y="14174"/>
                  <a:pt x="8222" y="13317"/>
                  <a:pt x="8222" y="11485"/>
                </a:cubicBezTo>
                <a:cubicBezTo>
                  <a:pt x="8222" y="10385"/>
                  <a:pt x="8875" y="10744"/>
                  <a:pt x="9161" y="8730"/>
                </a:cubicBezTo>
                <a:cubicBezTo>
                  <a:pt x="9279" y="7894"/>
                  <a:pt x="9855" y="8716"/>
                  <a:pt x="9966" y="6808"/>
                </a:cubicBezTo>
                <a:cubicBezTo>
                  <a:pt x="9966" y="6047"/>
                  <a:pt x="9651" y="5858"/>
                  <a:pt x="9651" y="5858"/>
                </a:cubicBezTo>
                <a:cubicBezTo>
                  <a:pt x="9651" y="5858"/>
                  <a:pt x="9811" y="4733"/>
                  <a:pt x="9873" y="3867"/>
                </a:cubicBezTo>
                <a:cubicBezTo>
                  <a:pt x="9951" y="2788"/>
                  <a:pt x="9396" y="0"/>
                  <a:pt x="6431" y="0"/>
                </a:cubicBezTo>
                <a:cubicBezTo>
                  <a:pt x="3466" y="0"/>
                  <a:pt x="2909" y="2788"/>
                  <a:pt x="2987" y="3867"/>
                </a:cubicBezTo>
                <a:cubicBezTo>
                  <a:pt x="3050" y="4733"/>
                  <a:pt x="3210" y="5858"/>
                  <a:pt x="3210" y="5858"/>
                </a:cubicBezTo>
                <a:cubicBezTo>
                  <a:pt x="3210" y="5858"/>
                  <a:pt x="2895" y="6047"/>
                  <a:pt x="2895" y="6808"/>
                </a:cubicBezTo>
                <a:cubicBezTo>
                  <a:pt x="3005" y="8716"/>
                  <a:pt x="3582" y="7894"/>
                  <a:pt x="3700" y="8730"/>
                </a:cubicBezTo>
                <a:cubicBezTo>
                  <a:pt x="3987" y="10744"/>
                  <a:pt x="4639" y="10385"/>
                  <a:pt x="4639" y="11485"/>
                </a:cubicBezTo>
                <a:cubicBezTo>
                  <a:pt x="4639" y="13317"/>
                  <a:pt x="3956" y="14174"/>
                  <a:pt x="1819" y="15188"/>
                </a:cubicBezTo>
                <a:cubicBezTo>
                  <a:pt x="1169" y="15497"/>
                  <a:pt x="0" y="15976"/>
                  <a:pt x="0" y="17129"/>
                </a:cubicBezTo>
                <a:lnTo>
                  <a:pt x="0" y="21600"/>
                </a:lnTo>
                <a:lnTo>
                  <a:pt x="15005" y="21600"/>
                </a:lnTo>
                <a:cubicBezTo>
                  <a:pt x="15005" y="21600"/>
                  <a:pt x="15005" y="18955"/>
                  <a:pt x="15005" y="18248"/>
                </a:cubicBezTo>
                <a:cubicBezTo>
                  <a:pt x="15005" y="17196"/>
                  <a:pt x="13184" y="16207"/>
                  <a:pt x="11041" y="15188"/>
                </a:cubicBezTo>
                <a:close/>
                <a:moveTo>
                  <a:pt x="21600" y="21600"/>
                </a:moveTo>
                <a:cubicBezTo>
                  <a:pt x="21600" y="21600"/>
                  <a:pt x="21557" y="16953"/>
                  <a:pt x="21307" y="16471"/>
                </a:cubicBezTo>
                <a:cubicBezTo>
                  <a:pt x="20935" y="15754"/>
                  <a:pt x="20071" y="15261"/>
                  <a:pt x="18463" y="14498"/>
                </a:cubicBezTo>
                <a:cubicBezTo>
                  <a:pt x="16861" y="13736"/>
                  <a:pt x="16349" y="13094"/>
                  <a:pt x="16349" y="11720"/>
                </a:cubicBezTo>
                <a:cubicBezTo>
                  <a:pt x="16349" y="10894"/>
                  <a:pt x="16838" y="11164"/>
                  <a:pt x="17053" y="9653"/>
                </a:cubicBezTo>
                <a:cubicBezTo>
                  <a:pt x="17142" y="9026"/>
                  <a:pt x="17574" y="9643"/>
                  <a:pt x="17657" y="8212"/>
                </a:cubicBezTo>
                <a:cubicBezTo>
                  <a:pt x="17657" y="7642"/>
                  <a:pt x="17420" y="7499"/>
                  <a:pt x="17420" y="7499"/>
                </a:cubicBezTo>
                <a:cubicBezTo>
                  <a:pt x="17420" y="7499"/>
                  <a:pt x="17541" y="6656"/>
                  <a:pt x="17588" y="6006"/>
                </a:cubicBezTo>
                <a:cubicBezTo>
                  <a:pt x="17646" y="5197"/>
                  <a:pt x="17229" y="3106"/>
                  <a:pt x="15005" y="3106"/>
                </a:cubicBezTo>
                <a:cubicBezTo>
                  <a:pt x="12781" y="3106"/>
                  <a:pt x="12365" y="5197"/>
                  <a:pt x="12422" y="6006"/>
                </a:cubicBezTo>
                <a:cubicBezTo>
                  <a:pt x="12469" y="6656"/>
                  <a:pt x="12589" y="7499"/>
                  <a:pt x="12589" y="7499"/>
                </a:cubicBezTo>
                <a:cubicBezTo>
                  <a:pt x="12589" y="7499"/>
                  <a:pt x="12353" y="7642"/>
                  <a:pt x="12353" y="8212"/>
                </a:cubicBezTo>
                <a:cubicBezTo>
                  <a:pt x="12437" y="9643"/>
                  <a:pt x="12868" y="9026"/>
                  <a:pt x="12957" y="9653"/>
                </a:cubicBezTo>
                <a:cubicBezTo>
                  <a:pt x="13173" y="11164"/>
                  <a:pt x="13662" y="10894"/>
                  <a:pt x="13662" y="11720"/>
                </a:cubicBezTo>
                <a:cubicBezTo>
                  <a:pt x="13662" y="12655"/>
                  <a:pt x="13424" y="13250"/>
                  <a:pt x="12768" y="13776"/>
                </a:cubicBezTo>
                <a:cubicBezTo>
                  <a:pt x="16268" y="15766"/>
                  <a:pt x="16737" y="16172"/>
                  <a:pt x="16737" y="17952"/>
                </a:cubicBezTo>
                <a:lnTo>
                  <a:pt x="16737" y="21600"/>
                </a:lnTo>
                <a:cubicBezTo>
                  <a:pt x="16737" y="21600"/>
                  <a:pt x="21600" y="21600"/>
                  <a:pt x="21600" y="21600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28" name="Shape 387"/>
          <p:cNvSpPr/>
          <p:nvPr/>
        </p:nvSpPr>
        <p:spPr>
          <a:xfrm>
            <a:off x="6362970" y="2005872"/>
            <a:ext cx="1973173" cy="19731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7F7FA"/>
          </a:solidFill>
          <a:ln w="12700" cap="flat">
            <a:solidFill>
              <a:srgbClr val="A6AAA9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29" name="Shape 388"/>
          <p:cNvSpPr/>
          <p:nvPr/>
        </p:nvSpPr>
        <p:spPr>
          <a:xfrm>
            <a:off x="6975909" y="2641552"/>
            <a:ext cx="747295" cy="747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96" y="15577"/>
                </a:moveTo>
                <a:cubicBezTo>
                  <a:pt x="12144" y="16865"/>
                  <a:pt x="9844" y="18851"/>
                  <a:pt x="8177" y="21278"/>
                </a:cubicBezTo>
                <a:cubicBezTo>
                  <a:pt x="9017" y="21487"/>
                  <a:pt x="9895" y="21600"/>
                  <a:pt x="10801" y="21600"/>
                </a:cubicBezTo>
                <a:cubicBezTo>
                  <a:pt x="12429" y="21600"/>
                  <a:pt x="13973" y="21237"/>
                  <a:pt x="15358" y="20591"/>
                </a:cubicBezTo>
                <a:cubicBezTo>
                  <a:pt x="15580" y="19502"/>
                  <a:pt x="15699" y="18376"/>
                  <a:pt x="15699" y="17222"/>
                </a:cubicBezTo>
                <a:cubicBezTo>
                  <a:pt x="15699" y="16807"/>
                  <a:pt x="15679" y="16394"/>
                  <a:pt x="15648" y="15985"/>
                </a:cubicBezTo>
                <a:cubicBezTo>
                  <a:pt x="15371" y="15896"/>
                  <a:pt x="15116" y="15757"/>
                  <a:pt x="14896" y="15577"/>
                </a:cubicBezTo>
                <a:close/>
                <a:moveTo>
                  <a:pt x="18049" y="2796"/>
                </a:moveTo>
                <a:cubicBezTo>
                  <a:pt x="16319" y="2963"/>
                  <a:pt x="14667" y="3397"/>
                  <a:pt x="13127" y="4050"/>
                </a:cubicBezTo>
                <a:cubicBezTo>
                  <a:pt x="13136" y="4125"/>
                  <a:pt x="13139" y="4202"/>
                  <a:pt x="13139" y="4280"/>
                </a:cubicBezTo>
                <a:cubicBezTo>
                  <a:pt x="13139" y="4642"/>
                  <a:pt x="13052" y="4984"/>
                  <a:pt x="12904" y="5289"/>
                </a:cubicBezTo>
                <a:cubicBezTo>
                  <a:pt x="14441" y="7094"/>
                  <a:pt x="15635" y="9198"/>
                  <a:pt x="16388" y="11500"/>
                </a:cubicBezTo>
                <a:cubicBezTo>
                  <a:pt x="17323" y="11517"/>
                  <a:pt x="18121" y="12090"/>
                  <a:pt x="18465" y="12903"/>
                </a:cubicBezTo>
                <a:cubicBezTo>
                  <a:pt x="19505" y="12797"/>
                  <a:pt x="20517" y="12599"/>
                  <a:pt x="21493" y="12312"/>
                </a:cubicBezTo>
                <a:cubicBezTo>
                  <a:pt x="21562" y="11817"/>
                  <a:pt x="21600" y="11314"/>
                  <a:pt x="21600" y="10799"/>
                </a:cubicBezTo>
                <a:cubicBezTo>
                  <a:pt x="21600" y="7626"/>
                  <a:pt x="20230" y="4772"/>
                  <a:pt x="18049" y="2796"/>
                </a:cubicBezTo>
                <a:close/>
                <a:moveTo>
                  <a:pt x="13739" y="14349"/>
                </a:moveTo>
                <a:cubicBezTo>
                  <a:pt x="11074" y="13908"/>
                  <a:pt x="8601" y="12890"/>
                  <a:pt x="6450" y="11433"/>
                </a:cubicBezTo>
                <a:cubicBezTo>
                  <a:pt x="6101" y="11646"/>
                  <a:pt x="5691" y="11773"/>
                  <a:pt x="5251" y="11773"/>
                </a:cubicBezTo>
                <a:cubicBezTo>
                  <a:pt x="5090" y="11773"/>
                  <a:pt x="4933" y="11755"/>
                  <a:pt x="4781" y="11724"/>
                </a:cubicBezTo>
                <a:cubicBezTo>
                  <a:pt x="3750" y="13677"/>
                  <a:pt x="3093" y="15854"/>
                  <a:pt x="2903" y="18164"/>
                </a:cubicBezTo>
                <a:cubicBezTo>
                  <a:pt x="3931" y="19266"/>
                  <a:pt x="5186" y="20154"/>
                  <a:pt x="6595" y="20750"/>
                </a:cubicBezTo>
                <a:cubicBezTo>
                  <a:pt x="8345" y="18059"/>
                  <a:pt x="10792" y="15833"/>
                  <a:pt x="13739" y="14349"/>
                </a:cubicBezTo>
                <a:close/>
                <a:moveTo>
                  <a:pt x="17258" y="15906"/>
                </a:moveTo>
                <a:cubicBezTo>
                  <a:pt x="17290" y="16340"/>
                  <a:pt x="17306" y="16780"/>
                  <a:pt x="17306" y="17222"/>
                </a:cubicBezTo>
                <a:cubicBezTo>
                  <a:pt x="17306" y="18003"/>
                  <a:pt x="17256" y="18770"/>
                  <a:pt x="17163" y="19525"/>
                </a:cubicBezTo>
                <a:cubicBezTo>
                  <a:pt x="18993" y="18186"/>
                  <a:pt x="20389" y="16288"/>
                  <a:pt x="21091" y="14080"/>
                </a:cubicBezTo>
                <a:cubicBezTo>
                  <a:pt x="20259" y="14281"/>
                  <a:pt x="19403" y="14425"/>
                  <a:pt x="18531" y="14508"/>
                </a:cubicBezTo>
                <a:cubicBezTo>
                  <a:pt x="18326" y="15137"/>
                  <a:pt x="17860" y="15646"/>
                  <a:pt x="17258" y="15906"/>
                </a:cubicBezTo>
                <a:close/>
                <a:moveTo>
                  <a:pt x="14278" y="12804"/>
                </a:moveTo>
                <a:cubicBezTo>
                  <a:pt x="14421" y="12507"/>
                  <a:pt x="14624" y="12244"/>
                  <a:pt x="14874" y="12035"/>
                </a:cubicBezTo>
                <a:cubicBezTo>
                  <a:pt x="14196" y="9947"/>
                  <a:pt x="13122" y="8037"/>
                  <a:pt x="11738" y="6396"/>
                </a:cubicBezTo>
                <a:cubicBezTo>
                  <a:pt x="11462" y="6512"/>
                  <a:pt x="11160" y="6577"/>
                  <a:pt x="10842" y="6577"/>
                </a:cubicBezTo>
                <a:cubicBezTo>
                  <a:pt x="10343" y="6577"/>
                  <a:pt x="9883" y="6417"/>
                  <a:pt x="9507" y="6147"/>
                </a:cubicBezTo>
                <a:cubicBezTo>
                  <a:pt x="8673" y="6781"/>
                  <a:pt x="7903" y="7490"/>
                  <a:pt x="7202" y="8265"/>
                </a:cubicBezTo>
                <a:cubicBezTo>
                  <a:pt x="7421" y="8615"/>
                  <a:pt x="7550" y="9030"/>
                  <a:pt x="7550" y="9475"/>
                </a:cubicBezTo>
                <a:cubicBezTo>
                  <a:pt x="7550" y="9715"/>
                  <a:pt x="7513" y="9946"/>
                  <a:pt x="7444" y="10163"/>
                </a:cubicBezTo>
                <a:cubicBezTo>
                  <a:pt x="9459" y="11510"/>
                  <a:pt x="11779" y="12433"/>
                  <a:pt x="14278" y="12804"/>
                </a:cubicBezTo>
                <a:close/>
                <a:moveTo>
                  <a:pt x="10842" y="1982"/>
                </a:moveTo>
                <a:cubicBezTo>
                  <a:pt x="11448" y="1982"/>
                  <a:pt x="11999" y="2219"/>
                  <a:pt x="12409" y="2604"/>
                </a:cubicBezTo>
                <a:cubicBezTo>
                  <a:pt x="13608" y="2088"/>
                  <a:pt x="14870" y="1692"/>
                  <a:pt x="16183" y="1439"/>
                </a:cubicBezTo>
                <a:cubicBezTo>
                  <a:pt x="14599" y="526"/>
                  <a:pt x="12761" y="0"/>
                  <a:pt x="10801" y="0"/>
                </a:cubicBezTo>
                <a:cubicBezTo>
                  <a:pt x="9464" y="0"/>
                  <a:pt x="8183" y="245"/>
                  <a:pt x="7001" y="690"/>
                </a:cubicBezTo>
                <a:cubicBezTo>
                  <a:pt x="7940" y="1152"/>
                  <a:pt x="8833" y="1693"/>
                  <a:pt x="9674" y="2303"/>
                </a:cubicBezTo>
                <a:cubicBezTo>
                  <a:pt x="10018" y="2100"/>
                  <a:pt x="10415" y="1982"/>
                  <a:pt x="10842" y="1982"/>
                </a:cubicBezTo>
                <a:close/>
                <a:moveTo>
                  <a:pt x="2954" y="9475"/>
                </a:moveTo>
                <a:cubicBezTo>
                  <a:pt x="2954" y="9153"/>
                  <a:pt x="3021" y="8844"/>
                  <a:pt x="3141" y="8566"/>
                </a:cubicBezTo>
                <a:cubicBezTo>
                  <a:pt x="2404" y="7757"/>
                  <a:pt x="1736" y="6884"/>
                  <a:pt x="1151" y="5952"/>
                </a:cubicBezTo>
                <a:cubicBezTo>
                  <a:pt x="417" y="7410"/>
                  <a:pt x="0" y="9056"/>
                  <a:pt x="0" y="10799"/>
                </a:cubicBezTo>
                <a:cubicBezTo>
                  <a:pt x="0" y="12819"/>
                  <a:pt x="556" y="14708"/>
                  <a:pt x="1521" y="16325"/>
                </a:cubicBezTo>
                <a:cubicBezTo>
                  <a:pt x="1866" y="14381"/>
                  <a:pt x="2520" y="12545"/>
                  <a:pt x="3424" y="10861"/>
                </a:cubicBezTo>
                <a:cubicBezTo>
                  <a:pt x="3130" y="10477"/>
                  <a:pt x="2954" y="9996"/>
                  <a:pt x="2954" y="9475"/>
                </a:cubicBezTo>
                <a:close/>
                <a:moveTo>
                  <a:pt x="5251" y="7176"/>
                </a:moveTo>
                <a:cubicBezTo>
                  <a:pt x="5487" y="7176"/>
                  <a:pt x="5715" y="7213"/>
                  <a:pt x="5930" y="7278"/>
                </a:cubicBezTo>
                <a:cubicBezTo>
                  <a:pt x="6738" y="6372"/>
                  <a:pt x="7636" y="5547"/>
                  <a:pt x="8608" y="4813"/>
                </a:cubicBezTo>
                <a:cubicBezTo>
                  <a:pt x="8567" y="4642"/>
                  <a:pt x="8543" y="4464"/>
                  <a:pt x="8543" y="4280"/>
                </a:cubicBezTo>
                <a:cubicBezTo>
                  <a:pt x="8543" y="4026"/>
                  <a:pt x="8587" y="3781"/>
                  <a:pt x="8663" y="3552"/>
                </a:cubicBezTo>
                <a:cubicBezTo>
                  <a:pt x="7575" y="2770"/>
                  <a:pt x="6391" y="2115"/>
                  <a:pt x="5131" y="1609"/>
                </a:cubicBezTo>
                <a:cubicBezTo>
                  <a:pt x="3949" y="2338"/>
                  <a:pt x="2920" y="3289"/>
                  <a:pt x="2099" y="4405"/>
                </a:cubicBezTo>
                <a:cubicBezTo>
                  <a:pt x="2708" y="5484"/>
                  <a:pt x="3433" y="6491"/>
                  <a:pt x="4256" y="7407"/>
                </a:cubicBezTo>
                <a:cubicBezTo>
                  <a:pt x="4557" y="7261"/>
                  <a:pt x="4895" y="7176"/>
                  <a:pt x="5251" y="7176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31" name="Shape 390"/>
          <p:cNvSpPr/>
          <p:nvPr/>
        </p:nvSpPr>
        <p:spPr>
          <a:xfrm>
            <a:off x="8932593" y="2005871"/>
            <a:ext cx="1973173" cy="19731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7F7FA"/>
          </a:solidFill>
          <a:ln w="12700" cap="flat">
            <a:solidFill>
              <a:srgbClr val="A6AAA9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32" name="Shape 391"/>
          <p:cNvSpPr/>
          <p:nvPr/>
        </p:nvSpPr>
        <p:spPr>
          <a:xfrm>
            <a:off x="9545533" y="2641551"/>
            <a:ext cx="747295" cy="747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5" h="21474" extrusionOk="0">
                <a:moveTo>
                  <a:pt x="2578" y="8409"/>
                </a:moveTo>
                <a:cubicBezTo>
                  <a:pt x="2578" y="5193"/>
                  <a:pt x="5174" y="2587"/>
                  <a:pt x="8376" y="2587"/>
                </a:cubicBezTo>
                <a:cubicBezTo>
                  <a:pt x="11580" y="2587"/>
                  <a:pt x="14435" y="5451"/>
                  <a:pt x="14435" y="8666"/>
                </a:cubicBezTo>
                <a:cubicBezTo>
                  <a:pt x="14435" y="11882"/>
                  <a:pt x="11838" y="14488"/>
                  <a:pt x="8635" y="14488"/>
                </a:cubicBezTo>
                <a:cubicBezTo>
                  <a:pt x="5431" y="14488"/>
                  <a:pt x="2578" y="11624"/>
                  <a:pt x="2578" y="8409"/>
                </a:cubicBezTo>
                <a:close/>
                <a:moveTo>
                  <a:pt x="20914" y="18167"/>
                </a:moveTo>
                <a:lnTo>
                  <a:pt x="15797" y="13032"/>
                </a:lnTo>
                <a:cubicBezTo>
                  <a:pt x="16568" y="11759"/>
                  <a:pt x="17013" y="10265"/>
                  <a:pt x="17013" y="8666"/>
                </a:cubicBezTo>
                <a:cubicBezTo>
                  <a:pt x="17013" y="4023"/>
                  <a:pt x="13004" y="0"/>
                  <a:pt x="8376" y="0"/>
                </a:cubicBezTo>
                <a:cubicBezTo>
                  <a:pt x="3750" y="0"/>
                  <a:pt x="0" y="3765"/>
                  <a:pt x="0" y="8409"/>
                </a:cubicBezTo>
                <a:cubicBezTo>
                  <a:pt x="0" y="13052"/>
                  <a:pt x="4008" y="17075"/>
                  <a:pt x="8635" y="17075"/>
                </a:cubicBezTo>
                <a:cubicBezTo>
                  <a:pt x="10173" y="17075"/>
                  <a:pt x="11614" y="16657"/>
                  <a:pt x="12852" y="15931"/>
                </a:cubicBezTo>
                <a:lnTo>
                  <a:pt x="17996" y="21094"/>
                </a:lnTo>
                <a:cubicBezTo>
                  <a:pt x="18500" y="21600"/>
                  <a:pt x="19317" y="21600"/>
                  <a:pt x="19819" y="21094"/>
                </a:cubicBezTo>
                <a:lnTo>
                  <a:pt x="21096" y="19815"/>
                </a:lnTo>
                <a:cubicBezTo>
                  <a:pt x="21600" y="19309"/>
                  <a:pt x="21417" y="18672"/>
                  <a:pt x="20914" y="18167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lvl="0"/>
            <a:fld id="{86CB4B4D-7CA3-9044-876B-883B54F8677D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542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build="p"/>
      <p:bldP spid="35" grpId="0" build="p"/>
      <p:bldP spid="36" grpId="0" build="p"/>
      <p:bldGraphic spid="6" grpId="0">
        <p:bldAsOne/>
      </p:bldGraphic>
      <p:bldGraphic spid="7" grpId="0">
        <p:bldAsOne/>
      </p:bldGraphic>
      <p:bldGraphic spid="8" grpId="0">
        <p:bldAsOne/>
      </p:bldGraphic>
      <p:bldGraphic spid="9" grpId="0">
        <p:bldAsOne/>
      </p:bldGraphic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8" grpId="0" animBg="1"/>
      <p:bldP spid="29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01" b="16701"/>
          <a:stretch>
            <a:fillRect/>
          </a:stretch>
        </p:blipFill>
        <p:spPr>
          <a:xfrm>
            <a:off x="1524000" y="-150813"/>
            <a:ext cx="9144000" cy="4572001"/>
          </a:xfrm>
        </p:spPr>
      </p:pic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322512" y="5067082"/>
            <a:ext cx="5546976" cy="724118"/>
          </a:xfrm>
        </p:spPr>
        <p:txBody>
          <a:bodyPr>
            <a:normAutofit/>
          </a:bodyPr>
          <a:lstStyle/>
          <a:p>
            <a:pPr>
              <a:lnSpc>
                <a:spcPts val="2400"/>
              </a:lnSpc>
            </a:pPr>
            <a:r>
              <a:rPr lang="en-US" dirty="0">
                <a:solidFill>
                  <a:schemeClr val="tx1"/>
                </a:solidFill>
              </a:rPr>
              <a:t>We are sure </a:t>
            </a:r>
            <a:r>
              <a:rPr lang="en-US" dirty="0" smtClean="0">
                <a:solidFill>
                  <a:schemeClr val="tx1"/>
                </a:solidFill>
              </a:rPr>
              <a:t>that </a:t>
            </a:r>
            <a:r>
              <a:rPr lang="en-US" dirty="0">
                <a:solidFill>
                  <a:schemeClr val="tx1"/>
                </a:solidFill>
              </a:rPr>
              <a:t>You will be a winner at all of marketplace in your </a:t>
            </a:r>
            <a:r>
              <a:rPr lang="en-US" dirty="0" smtClean="0">
                <a:solidFill>
                  <a:schemeClr val="tx1"/>
                </a:solidFill>
              </a:rPr>
              <a:t>country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291777" y="3248772"/>
            <a:ext cx="1556491" cy="1556491"/>
            <a:chOff x="5291777" y="3248772"/>
            <a:chExt cx="1556491" cy="1556491"/>
          </a:xfrm>
        </p:grpSpPr>
        <p:sp>
          <p:nvSpPr>
            <p:cNvPr id="12" name="Shape 209"/>
            <p:cNvSpPr/>
            <p:nvPr userDrawn="1"/>
          </p:nvSpPr>
          <p:spPr>
            <a:xfrm>
              <a:off x="5291777" y="3248772"/>
              <a:ext cx="1556491" cy="1556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sp>
          <p:nvSpPr>
            <p:cNvPr id="13" name="Shape 210"/>
            <p:cNvSpPr/>
            <p:nvPr userDrawn="1"/>
          </p:nvSpPr>
          <p:spPr>
            <a:xfrm>
              <a:off x="5719942" y="3729775"/>
              <a:ext cx="700162" cy="594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71" y="0"/>
                  </a:moveTo>
                  <a:cubicBezTo>
                    <a:pt x="5768" y="0"/>
                    <a:pt x="4904" y="206"/>
                    <a:pt x="4084" y="621"/>
                  </a:cubicBezTo>
                  <a:cubicBezTo>
                    <a:pt x="3263" y="1035"/>
                    <a:pt x="2553" y="1595"/>
                    <a:pt x="1954" y="2301"/>
                  </a:cubicBezTo>
                  <a:cubicBezTo>
                    <a:pt x="1354" y="3007"/>
                    <a:pt x="879" y="3843"/>
                    <a:pt x="527" y="4810"/>
                  </a:cubicBezTo>
                  <a:cubicBezTo>
                    <a:pt x="175" y="5776"/>
                    <a:pt x="0" y="6787"/>
                    <a:pt x="0" y="7851"/>
                  </a:cubicBezTo>
                  <a:lnTo>
                    <a:pt x="0" y="18654"/>
                  </a:lnTo>
                  <a:cubicBezTo>
                    <a:pt x="0" y="19472"/>
                    <a:pt x="247" y="20169"/>
                    <a:pt x="733" y="20742"/>
                  </a:cubicBezTo>
                  <a:cubicBezTo>
                    <a:pt x="1220" y="21315"/>
                    <a:pt x="1807" y="21600"/>
                    <a:pt x="2502" y="21600"/>
                  </a:cubicBezTo>
                  <a:lnTo>
                    <a:pt x="7505" y="21600"/>
                  </a:lnTo>
                  <a:cubicBezTo>
                    <a:pt x="8200" y="21600"/>
                    <a:pt x="8792" y="21315"/>
                    <a:pt x="9278" y="20742"/>
                  </a:cubicBezTo>
                  <a:cubicBezTo>
                    <a:pt x="9764" y="20169"/>
                    <a:pt x="10006" y="19472"/>
                    <a:pt x="10006" y="18654"/>
                  </a:cubicBezTo>
                  <a:lnTo>
                    <a:pt x="10006" y="12761"/>
                  </a:lnTo>
                  <a:cubicBezTo>
                    <a:pt x="10006" y="11943"/>
                    <a:pt x="9764" y="11252"/>
                    <a:pt x="9278" y="10679"/>
                  </a:cubicBezTo>
                  <a:cubicBezTo>
                    <a:pt x="8792" y="10106"/>
                    <a:pt x="8200" y="9815"/>
                    <a:pt x="7505" y="9815"/>
                  </a:cubicBezTo>
                  <a:lnTo>
                    <a:pt x="4586" y="9815"/>
                  </a:lnTo>
                  <a:cubicBezTo>
                    <a:pt x="4239" y="9815"/>
                    <a:pt x="3946" y="9675"/>
                    <a:pt x="3702" y="9389"/>
                  </a:cubicBezTo>
                  <a:cubicBezTo>
                    <a:pt x="3459" y="9102"/>
                    <a:pt x="3335" y="8751"/>
                    <a:pt x="3335" y="8342"/>
                  </a:cubicBezTo>
                  <a:lnTo>
                    <a:pt x="3335" y="7851"/>
                  </a:lnTo>
                  <a:cubicBezTo>
                    <a:pt x="3335" y="6767"/>
                    <a:pt x="3663" y="5843"/>
                    <a:pt x="4315" y="5076"/>
                  </a:cubicBezTo>
                  <a:cubicBezTo>
                    <a:pt x="4966" y="4309"/>
                    <a:pt x="5750" y="3928"/>
                    <a:pt x="6671" y="3928"/>
                  </a:cubicBezTo>
                  <a:lnTo>
                    <a:pt x="7505" y="3928"/>
                  </a:lnTo>
                  <a:cubicBezTo>
                    <a:pt x="7730" y="3928"/>
                    <a:pt x="7927" y="3827"/>
                    <a:pt x="8092" y="3633"/>
                  </a:cubicBezTo>
                  <a:cubicBezTo>
                    <a:pt x="8257" y="3438"/>
                    <a:pt x="8339" y="3212"/>
                    <a:pt x="8339" y="2946"/>
                  </a:cubicBezTo>
                  <a:lnTo>
                    <a:pt x="8339" y="982"/>
                  </a:lnTo>
                  <a:cubicBezTo>
                    <a:pt x="8339" y="716"/>
                    <a:pt x="8257" y="484"/>
                    <a:pt x="8092" y="290"/>
                  </a:cubicBezTo>
                  <a:cubicBezTo>
                    <a:pt x="7927" y="96"/>
                    <a:pt x="7730" y="0"/>
                    <a:pt x="7505" y="0"/>
                  </a:cubicBezTo>
                  <a:lnTo>
                    <a:pt x="6671" y="0"/>
                  </a:lnTo>
                  <a:close/>
                  <a:moveTo>
                    <a:pt x="18265" y="0"/>
                  </a:moveTo>
                  <a:cubicBezTo>
                    <a:pt x="17361" y="0"/>
                    <a:pt x="16498" y="206"/>
                    <a:pt x="15678" y="621"/>
                  </a:cubicBezTo>
                  <a:cubicBezTo>
                    <a:pt x="14857" y="1035"/>
                    <a:pt x="14147" y="1595"/>
                    <a:pt x="13548" y="2301"/>
                  </a:cubicBezTo>
                  <a:cubicBezTo>
                    <a:pt x="12948" y="3007"/>
                    <a:pt x="12472" y="3843"/>
                    <a:pt x="12121" y="4810"/>
                  </a:cubicBezTo>
                  <a:cubicBezTo>
                    <a:pt x="11769" y="5776"/>
                    <a:pt x="11594" y="6787"/>
                    <a:pt x="11594" y="7851"/>
                  </a:cubicBezTo>
                  <a:lnTo>
                    <a:pt x="11594" y="18654"/>
                  </a:lnTo>
                  <a:cubicBezTo>
                    <a:pt x="11594" y="19472"/>
                    <a:pt x="11836" y="20169"/>
                    <a:pt x="12322" y="20742"/>
                  </a:cubicBezTo>
                  <a:cubicBezTo>
                    <a:pt x="12808" y="21315"/>
                    <a:pt x="13400" y="21600"/>
                    <a:pt x="14095" y="21600"/>
                  </a:cubicBezTo>
                  <a:lnTo>
                    <a:pt x="19098" y="21600"/>
                  </a:lnTo>
                  <a:cubicBezTo>
                    <a:pt x="19794" y="21600"/>
                    <a:pt x="20385" y="21315"/>
                    <a:pt x="20872" y="20742"/>
                  </a:cubicBezTo>
                  <a:cubicBezTo>
                    <a:pt x="21358" y="20169"/>
                    <a:pt x="21600" y="19472"/>
                    <a:pt x="21600" y="18654"/>
                  </a:cubicBezTo>
                  <a:lnTo>
                    <a:pt x="21600" y="12761"/>
                  </a:lnTo>
                  <a:cubicBezTo>
                    <a:pt x="21600" y="11943"/>
                    <a:pt x="21358" y="11252"/>
                    <a:pt x="20872" y="10679"/>
                  </a:cubicBezTo>
                  <a:cubicBezTo>
                    <a:pt x="20385" y="10106"/>
                    <a:pt x="19793" y="9815"/>
                    <a:pt x="19098" y="9815"/>
                  </a:cubicBezTo>
                  <a:lnTo>
                    <a:pt x="16180" y="9815"/>
                  </a:lnTo>
                  <a:cubicBezTo>
                    <a:pt x="15832" y="9815"/>
                    <a:pt x="15539" y="9675"/>
                    <a:pt x="15296" y="9389"/>
                  </a:cubicBezTo>
                  <a:cubicBezTo>
                    <a:pt x="15052" y="9102"/>
                    <a:pt x="14929" y="8751"/>
                    <a:pt x="14929" y="8342"/>
                  </a:cubicBezTo>
                  <a:lnTo>
                    <a:pt x="14929" y="7851"/>
                  </a:lnTo>
                  <a:cubicBezTo>
                    <a:pt x="14929" y="6767"/>
                    <a:pt x="15257" y="5843"/>
                    <a:pt x="15909" y="5076"/>
                  </a:cubicBezTo>
                  <a:cubicBezTo>
                    <a:pt x="16560" y="4309"/>
                    <a:pt x="17344" y="3928"/>
                    <a:pt x="18265" y="3928"/>
                  </a:cubicBezTo>
                  <a:lnTo>
                    <a:pt x="19098" y="3928"/>
                  </a:lnTo>
                  <a:cubicBezTo>
                    <a:pt x="19324" y="3928"/>
                    <a:pt x="19521" y="3827"/>
                    <a:pt x="19686" y="3633"/>
                  </a:cubicBezTo>
                  <a:cubicBezTo>
                    <a:pt x="19851" y="3438"/>
                    <a:pt x="19932" y="3212"/>
                    <a:pt x="19932" y="2946"/>
                  </a:cubicBezTo>
                  <a:lnTo>
                    <a:pt x="19932" y="982"/>
                  </a:lnTo>
                  <a:cubicBezTo>
                    <a:pt x="19932" y="716"/>
                    <a:pt x="19851" y="484"/>
                    <a:pt x="19686" y="290"/>
                  </a:cubicBezTo>
                  <a:cubicBezTo>
                    <a:pt x="19521" y="96"/>
                    <a:pt x="19324" y="0"/>
                    <a:pt x="19098" y="0"/>
                  </a:cubicBezTo>
                  <a:lnTo>
                    <a:pt x="18265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220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-6517" y="6173559"/>
            <a:ext cx="12192000" cy="7076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Shape 33"/>
          <p:cNvSpPr/>
          <p:nvPr/>
        </p:nvSpPr>
        <p:spPr>
          <a:xfrm>
            <a:off x="6094717" y="3971730"/>
            <a:ext cx="1" cy="1482444"/>
          </a:xfrm>
          <a:prstGeom prst="line">
            <a:avLst/>
          </a:prstGeom>
          <a:ln w="9525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20" name="Shape 36"/>
          <p:cNvSpPr/>
          <p:nvPr/>
        </p:nvSpPr>
        <p:spPr>
          <a:xfrm flipH="1">
            <a:off x="6103522" y="5462544"/>
            <a:ext cx="1636971" cy="1"/>
          </a:xfrm>
          <a:prstGeom prst="line">
            <a:avLst/>
          </a:prstGeom>
          <a:ln w="9525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10" name="Shape 26"/>
          <p:cNvSpPr/>
          <p:nvPr/>
        </p:nvSpPr>
        <p:spPr>
          <a:xfrm flipH="1">
            <a:off x="2804159" y="2420028"/>
            <a:ext cx="1" cy="1648669"/>
          </a:xfrm>
          <a:prstGeom prst="line">
            <a:avLst/>
          </a:prstGeom>
          <a:ln w="9525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97" name="Shape 40"/>
          <p:cNvSpPr/>
          <p:nvPr/>
        </p:nvSpPr>
        <p:spPr>
          <a:xfrm>
            <a:off x="5370762" y="4760370"/>
            <a:ext cx="1438624" cy="1438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6"/>
                  <a:pt x="16766" y="21600"/>
                  <a:pt x="10800" y="21600"/>
                </a:cubicBezTo>
                <a:cubicBezTo>
                  <a:pt x="4835" y="21600"/>
                  <a:pt x="0" y="16766"/>
                  <a:pt x="0" y="10800"/>
                </a:cubicBezTo>
                <a:cubicBezTo>
                  <a:pt x="0" y="4836"/>
                  <a:pt x="4835" y="0"/>
                  <a:pt x="10800" y="0"/>
                </a:cubicBezTo>
                <a:cubicBezTo>
                  <a:pt x="16766" y="0"/>
                  <a:pt x="21600" y="4836"/>
                  <a:pt x="21600" y="1080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93" name="Shape 40"/>
          <p:cNvSpPr/>
          <p:nvPr/>
        </p:nvSpPr>
        <p:spPr>
          <a:xfrm>
            <a:off x="5370762" y="4760370"/>
            <a:ext cx="1438624" cy="1438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6"/>
                  <a:pt x="16766" y="21600"/>
                  <a:pt x="10800" y="21600"/>
                </a:cubicBezTo>
                <a:cubicBezTo>
                  <a:pt x="4835" y="21600"/>
                  <a:pt x="0" y="16766"/>
                  <a:pt x="0" y="10800"/>
                </a:cubicBezTo>
                <a:cubicBezTo>
                  <a:pt x="0" y="4836"/>
                  <a:pt x="4835" y="0"/>
                  <a:pt x="10800" y="0"/>
                </a:cubicBezTo>
                <a:cubicBezTo>
                  <a:pt x="16766" y="0"/>
                  <a:pt x="21600" y="4836"/>
                  <a:pt x="21600" y="108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11" name="Shape 27"/>
          <p:cNvSpPr/>
          <p:nvPr/>
        </p:nvSpPr>
        <p:spPr>
          <a:xfrm flipH="1">
            <a:off x="2804159" y="3971730"/>
            <a:ext cx="1" cy="1447542"/>
          </a:xfrm>
          <a:prstGeom prst="line">
            <a:avLst/>
          </a:prstGeom>
          <a:ln w="9525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12" name="Shape 28"/>
          <p:cNvSpPr/>
          <p:nvPr/>
        </p:nvSpPr>
        <p:spPr>
          <a:xfrm flipH="1">
            <a:off x="2812569" y="5462544"/>
            <a:ext cx="1636870" cy="1"/>
          </a:xfrm>
          <a:prstGeom prst="line">
            <a:avLst/>
          </a:prstGeom>
          <a:ln w="9525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13" name="Shape 29"/>
          <p:cNvSpPr/>
          <p:nvPr/>
        </p:nvSpPr>
        <p:spPr>
          <a:xfrm>
            <a:off x="4449438" y="2420028"/>
            <a:ext cx="1" cy="1549363"/>
          </a:xfrm>
          <a:prstGeom prst="line">
            <a:avLst/>
          </a:prstGeom>
          <a:ln w="9525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14" name="Shape 30"/>
          <p:cNvSpPr/>
          <p:nvPr/>
        </p:nvSpPr>
        <p:spPr>
          <a:xfrm flipH="1">
            <a:off x="4432700" y="3971730"/>
            <a:ext cx="16738" cy="1493560"/>
          </a:xfrm>
          <a:prstGeom prst="line">
            <a:avLst/>
          </a:prstGeom>
          <a:ln w="9525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15" name="Shape 31"/>
          <p:cNvSpPr/>
          <p:nvPr/>
        </p:nvSpPr>
        <p:spPr>
          <a:xfrm flipH="1" flipV="1">
            <a:off x="4102093" y="2420028"/>
            <a:ext cx="1988427" cy="1"/>
          </a:xfrm>
          <a:prstGeom prst="line">
            <a:avLst/>
          </a:prstGeom>
          <a:ln w="9525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16" name="Shape 32"/>
          <p:cNvSpPr/>
          <p:nvPr/>
        </p:nvSpPr>
        <p:spPr>
          <a:xfrm>
            <a:off x="6094717" y="2420028"/>
            <a:ext cx="1" cy="1554942"/>
          </a:xfrm>
          <a:prstGeom prst="line">
            <a:avLst/>
          </a:prstGeom>
          <a:ln w="9525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18" name="Shape 34"/>
          <p:cNvSpPr/>
          <p:nvPr/>
        </p:nvSpPr>
        <p:spPr>
          <a:xfrm>
            <a:off x="7739995" y="2420028"/>
            <a:ext cx="1" cy="1577250"/>
          </a:xfrm>
          <a:prstGeom prst="line">
            <a:avLst/>
          </a:prstGeom>
          <a:ln w="9525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19" name="Shape 35"/>
          <p:cNvSpPr/>
          <p:nvPr/>
        </p:nvSpPr>
        <p:spPr>
          <a:xfrm>
            <a:off x="7739996" y="3971730"/>
            <a:ext cx="1" cy="1504760"/>
          </a:xfrm>
          <a:prstGeom prst="line">
            <a:avLst/>
          </a:prstGeom>
          <a:ln w="9525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21" name="Shape 37"/>
          <p:cNvSpPr/>
          <p:nvPr/>
        </p:nvSpPr>
        <p:spPr>
          <a:xfrm flipH="1" flipV="1">
            <a:off x="7392650" y="2420028"/>
            <a:ext cx="1988427" cy="1"/>
          </a:xfrm>
          <a:prstGeom prst="line">
            <a:avLst/>
          </a:prstGeom>
          <a:ln w="9525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22" name="Shape 38"/>
          <p:cNvSpPr/>
          <p:nvPr/>
        </p:nvSpPr>
        <p:spPr>
          <a:xfrm>
            <a:off x="9385274" y="2420028"/>
            <a:ext cx="1" cy="1549363"/>
          </a:xfrm>
          <a:prstGeom prst="line">
            <a:avLst/>
          </a:prstGeom>
          <a:ln w="9525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23" name="Shape 39"/>
          <p:cNvSpPr/>
          <p:nvPr/>
        </p:nvSpPr>
        <p:spPr>
          <a:xfrm>
            <a:off x="9385274" y="3971730"/>
            <a:ext cx="1" cy="1493560"/>
          </a:xfrm>
          <a:prstGeom prst="line">
            <a:avLst/>
          </a:prstGeom>
          <a:ln w="9525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1750"/>
          </a:p>
        </p:txBody>
      </p:sp>
      <p:sp>
        <p:nvSpPr>
          <p:cNvPr id="25" name="Shape 41"/>
          <p:cNvSpPr/>
          <p:nvPr/>
        </p:nvSpPr>
        <p:spPr>
          <a:xfrm>
            <a:off x="2266535" y="1883979"/>
            <a:ext cx="1075250" cy="10752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5"/>
                  <a:pt x="16766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6" y="0"/>
                  <a:pt x="21600" y="4835"/>
                  <a:pt x="21600" y="10800"/>
                </a:cubicBezTo>
                <a:close/>
              </a:path>
            </a:pathLst>
          </a:custGeom>
          <a:solidFill>
            <a:srgbClr val="E1E2E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grpSp>
        <p:nvGrpSpPr>
          <p:cNvPr id="4" name="Group 3"/>
          <p:cNvGrpSpPr/>
          <p:nvPr/>
        </p:nvGrpSpPr>
        <p:grpSpPr>
          <a:xfrm>
            <a:off x="2082955" y="3229030"/>
            <a:ext cx="1442410" cy="1442410"/>
            <a:chOff x="2082955" y="3229030"/>
            <a:chExt cx="1442410" cy="1442410"/>
          </a:xfrm>
        </p:grpSpPr>
        <p:sp>
          <p:nvSpPr>
            <p:cNvPr id="27" name="Shape 43"/>
            <p:cNvSpPr/>
            <p:nvPr/>
          </p:nvSpPr>
          <p:spPr>
            <a:xfrm>
              <a:off x="2082955" y="3229030"/>
              <a:ext cx="1442410" cy="144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5"/>
                    <a:pt x="16766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6"/>
                    <a:pt x="4835" y="0"/>
                    <a:pt x="10800" y="0"/>
                  </a:cubicBezTo>
                  <a:cubicBezTo>
                    <a:pt x="16766" y="0"/>
                    <a:pt x="21600" y="4836"/>
                    <a:pt x="2160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sp>
          <p:nvSpPr>
            <p:cNvPr id="29" name="Shape 45"/>
            <p:cNvSpPr/>
            <p:nvPr/>
          </p:nvSpPr>
          <p:spPr>
            <a:xfrm>
              <a:off x="2624463" y="3615513"/>
              <a:ext cx="359394" cy="28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54" extrusionOk="0">
                  <a:moveTo>
                    <a:pt x="18429" y="20384"/>
                  </a:moveTo>
                  <a:cubicBezTo>
                    <a:pt x="18429" y="20969"/>
                    <a:pt x="18042" y="21454"/>
                    <a:pt x="17576" y="21454"/>
                  </a:cubicBezTo>
                  <a:lnTo>
                    <a:pt x="12456" y="21454"/>
                  </a:lnTo>
                  <a:lnTo>
                    <a:pt x="12456" y="15034"/>
                  </a:lnTo>
                  <a:lnTo>
                    <a:pt x="9042" y="15034"/>
                  </a:lnTo>
                  <a:lnTo>
                    <a:pt x="9042" y="21454"/>
                  </a:lnTo>
                  <a:lnTo>
                    <a:pt x="3922" y="21454"/>
                  </a:lnTo>
                  <a:cubicBezTo>
                    <a:pt x="3456" y="21454"/>
                    <a:pt x="3069" y="20969"/>
                    <a:pt x="3069" y="20384"/>
                  </a:cubicBezTo>
                  <a:lnTo>
                    <a:pt x="3069" y="12359"/>
                  </a:lnTo>
                  <a:cubicBezTo>
                    <a:pt x="3069" y="12326"/>
                    <a:pt x="3082" y="12292"/>
                    <a:pt x="3082" y="12259"/>
                  </a:cubicBezTo>
                  <a:lnTo>
                    <a:pt x="10749" y="4334"/>
                  </a:lnTo>
                  <a:lnTo>
                    <a:pt x="18416" y="12259"/>
                  </a:lnTo>
                  <a:cubicBezTo>
                    <a:pt x="18429" y="12292"/>
                    <a:pt x="18429" y="12326"/>
                    <a:pt x="18429" y="12359"/>
                  </a:cubicBezTo>
                  <a:cubicBezTo>
                    <a:pt x="18429" y="12359"/>
                    <a:pt x="18429" y="20384"/>
                    <a:pt x="18429" y="20384"/>
                  </a:cubicBezTo>
                  <a:close/>
                  <a:moveTo>
                    <a:pt x="20576" y="12443"/>
                  </a:moveTo>
                  <a:cubicBezTo>
                    <a:pt x="20509" y="12543"/>
                    <a:pt x="20402" y="12610"/>
                    <a:pt x="20296" y="12627"/>
                  </a:cubicBezTo>
                  <a:cubicBezTo>
                    <a:pt x="20282" y="12627"/>
                    <a:pt x="20269" y="12627"/>
                    <a:pt x="20256" y="12627"/>
                  </a:cubicBezTo>
                  <a:cubicBezTo>
                    <a:pt x="20149" y="12627"/>
                    <a:pt x="20056" y="12593"/>
                    <a:pt x="19976" y="12510"/>
                  </a:cubicBezTo>
                  <a:lnTo>
                    <a:pt x="10749" y="2863"/>
                  </a:lnTo>
                  <a:lnTo>
                    <a:pt x="1522" y="12510"/>
                  </a:lnTo>
                  <a:cubicBezTo>
                    <a:pt x="1429" y="12593"/>
                    <a:pt x="1322" y="12643"/>
                    <a:pt x="1202" y="12627"/>
                  </a:cubicBezTo>
                  <a:cubicBezTo>
                    <a:pt x="1096" y="12610"/>
                    <a:pt x="989" y="12543"/>
                    <a:pt x="922" y="12443"/>
                  </a:cubicBezTo>
                  <a:lnTo>
                    <a:pt x="96" y="11206"/>
                  </a:lnTo>
                  <a:cubicBezTo>
                    <a:pt x="-51" y="10988"/>
                    <a:pt x="-24" y="10637"/>
                    <a:pt x="149" y="10453"/>
                  </a:cubicBezTo>
                  <a:lnTo>
                    <a:pt x="9736" y="439"/>
                  </a:lnTo>
                  <a:cubicBezTo>
                    <a:pt x="10296" y="-146"/>
                    <a:pt x="11202" y="-146"/>
                    <a:pt x="11762" y="439"/>
                  </a:cubicBezTo>
                  <a:lnTo>
                    <a:pt x="15016" y="3850"/>
                  </a:lnTo>
                  <a:lnTo>
                    <a:pt x="15016" y="590"/>
                  </a:lnTo>
                  <a:cubicBezTo>
                    <a:pt x="15016" y="289"/>
                    <a:pt x="15202" y="55"/>
                    <a:pt x="15442" y="55"/>
                  </a:cubicBezTo>
                  <a:lnTo>
                    <a:pt x="18002" y="55"/>
                  </a:lnTo>
                  <a:cubicBezTo>
                    <a:pt x="18242" y="55"/>
                    <a:pt x="18429" y="289"/>
                    <a:pt x="18429" y="590"/>
                  </a:cubicBezTo>
                  <a:lnTo>
                    <a:pt x="18429" y="7411"/>
                  </a:lnTo>
                  <a:lnTo>
                    <a:pt x="21349" y="10453"/>
                  </a:lnTo>
                  <a:cubicBezTo>
                    <a:pt x="21522" y="10637"/>
                    <a:pt x="21549" y="10988"/>
                    <a:pt x="21402" y="11206"/>
                  </a:cubicBezTo>
                  <a:cubicBezTo>
                    <a:pt x="21402" y="11206"/>
                    <a:pt x="20576" y="12443"/>
                    <a:pt x="20576" y="12443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</p:grpSp>
      <p:sp>
        <p:nvSpPr>
          <p:cNvPr id="30" name="Shape 46"/>
          <p:cNvSpPr/>
          <p:nvPr/>
        </p:nvSpPr>
        <p:spPr>
          <a:xfrm>
            <a:off x="2265523" y="4923908"/>
            <a:ext cx="1077274" cy="1077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6"/>
                  <a:pt x="16766" y="21600"/>
                  <a:pt x="10800" y="21600"/>
                </a:cubicBezTo>
                <a:cubicBezTo>
                  <a:pt x="4835" y="21600"/>
                  <a:pt x="0" y="16766"/>
                  <a:pt x="0" y="10800"/>
                </a:cubicBezTo>
                <a:cubicBezTo>
                  <a:pt x="0" y="4836"/>
                  <a:pt x="4835" y="0"/>
                  <a:pt x="10800" y="0"/>
                </a:cubicBezTo>
                <a:cubicBezTo>
                  <a:pt x="16766" y="0"/>
                  <a:pt x="21600" y="4836"/>
                  <a:pt x="21600" y="10800"/>
                </a:cubicBezTo>
                <a:close/>
              </a:path>
            </a:pathLst>
          </a:custGeom>
          <a:solidFill>
            <a:srgbClr val="E1E2E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600" dirty="0"/>
          </a:p>
        </p:txBody>
      </p:sp>
      <p:sp>
        <p:nvSpPr>
          <p:cNvPr id="32" name="Shape 48"/>
          <p:cNvSpPr/>
          <p:nvPr/>
        </p:nvSpPr>
        <p:spPr>
          <a:xfrm>
            <a:off x="3911814" y="4924920"/>
            <a:ext cx="1075249" cy="10752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5"/>
                  <a:pt x="16766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6" y="0"/>
                  <a:pt x="21600" y="4835"/>
                  <a:pt x="21600" y="10800"/>
                </a:cubicBezTo>
                <a:close/>
              </a:path>
            </a:pathLst>
          </a:custGeom>
          <a:solidFill>
            <a:srgbClr val="E1E2E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34" name="Shape 50"/>
          <p:cNvSpPr/>
          <p:nvPr/>
        </p:nvSpPr>
        <p:spPr>
          <a:xfrm>
            <a:off x="3911814" y="3412610"/>
            <a:ext cx="1075249" cy="10752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5"/>
                  <a:pt x="16766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ubicBezTo>
                  <a:pt x="0" y="4836"/>
                  <a:pt x="4835" y="0"/>
                  <a:pt x="10800" y="0"/>
                </a:cubicBezTo>
                <a:cubicBezTo>
                  <a:pt x="16766" y="0"/>
                  <a:pt x="21600" y="4836"/>
                  <a:pt x="21600" y="10800"/>
                </a:cubicBezTo>
                <a:close/>
              </a:path>
            </a:pathLst>
          </a:custGeom>
          <a:solidFill>
            <a:srgbClr val="E1E2E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grpSp>
        <p:nvGrpSpPr>
          <p:cNvPr id="6" name="Group 5"/>
          <p:cNvGrpSpPr/>
          <p:nvPr/>
        </p:nvGrpSpPr>
        <p:grpSpPr>
          <a:xfrm>
            <a:off x="3730351" y="1698823"/>
            <a:ext cx="1442410" cy="1442410"/>
            <a:chOff x="3730351" y="1698823"/>
            <a:chExt cx="1442410" cy="1442410"/>
          </a:xfrm>
        </p:grpSpPr>
        <p:sp>
          <p:nvSpPr>
            <p:cNvPr id="36" name="Shape 52"/>
            <p:cNvSpPr/>
            <p:nvPr/>
          </p:nvSpPr>
          <p:spPr>
            <a:xfrm>
              <a:off x="3730351" y="1698823"/>
              <a:ext cx="1442410" cy="144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6"/>
                    <a:pt x="16766" y="21600"/>
                    <a:pt x="10800" y="21600"/>
                  </a:cubicBezTo>
                  <a:cubicBezTo>
                    <a:pt x="4835" y="21600"/>
                    <a:pt x="0" y="16766"/>
                    <a:pt x="0" y="10800"/>
                  </a:cubicBezTo>
                  <a:cubicBezTo>
                    <a:pt x="0" y="4836"/>
                    <a:pt x="4835" y="0"/>
                    <a:pt x="10800" y="0"/>
                  </a:cubicBezTo>
                  <a:cubicBezTo>
                    <a:pt x="16766" y="0"/>
                    <a:pt x="21600" y="4836"/>
                    <a:pt x="2160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/>
              <a:endParaRPr sz="1750"/>
            </a:p>
          </p:txBody>
        </p:sp>
        <p:sp>
          <p:nvSpPr>
            <p:cNvPr id="38" name="Shape 54"/>
            <p:cNvSpPr/>
            <p:nvPr/>
          </p:nvSpPr>
          <p:spPr>
            <a:xfrm>
              <a:off x="4298842" y="2157092"/>
              <a:ext cx="305428" cy="22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880"/>
                  </a:moveTo>
                  <a:lnTo>
                    <a:pt x="0" y="18720"/>
                  </a:lnTo>
                  <a:cubicBezTo>
                    <a:pt x="0" y="20303"/>
                    <a:pt x="973" y="21600"/>
                    <a:pt x="2160" y="21600"/>
                  </a:cubicBezTo>
                  <a:lnTo>
                    <a:pt x="3241" y="21600"/>
                  </a:lnTo>
                  <a:lnTo>
                    <a:pt x="3241" y="0"/>
                  </a:lnTo>
                  <a:lnTo>
                    <a:pt x="2160" y="0"/>
                  </a:lnTo>
                  <a:cubicBezTo>
                    <a:pt x="973" y="0"/>
                    <a:pt x="0" y="1295"/>
                    <a:pt x="0" y="2880"/>
                  </a:cubicBezTo>
                  <a:close/>
                  <a:moveTo>
                    <a:pt x="19441" y="0"/>
                  </a:moveTo>
                  <a:lnTo>
                    <a:pt x="18360" y="0"/>
                  </a:lnTo>
                  <a:lnTo>
                    <a:pt x="18360" y="21600"/>
                  </a:lnTo>
                  <a:lnTo>
                    <a:pt x="19441" y="21600"/>
                  </a:lnTo>
                  <a:cubicBezTo>
                    <a:pt x="20629" y="21600"/>
                    <a:pt x="21600" y="20303"/>
                    <a:pt x="21600" y="18720"/>
                  </a:cubicBezTo>
                  <a:lnTo>
                    <a:pt x="21600" y="2880"/>
                  </a:lnTo>
                  <a:cubicBezTo>
                    <a:pt x="21600" y="1295"/>
                    <a:pt x="20629" y="0"/>
                    <a:pt x="19441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sp>
          <p:nvSpPr>
            <p:cNvPr id="39" name="Shape 55"/>
            <p:cNvSpPr/>
            <p:nvPr/>
          </p:nvSpPr>
          <p:spPr>
            <a:xfrm>
              <a:off x="4365917" y="2111184"/>
              <a:ext cx="171039" cy="27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57" y="1088"/>
                  </a:moveTo>
                  <a:cubicBezTo>
                    <a:pt x="16045" y="708"/>
                    <a:pt x="13948" y="0"/>
                    <a:pt x="10801" y="0"/>
                  </a:cubicBezTo>
                  <a:cubicBezTo>
                    <a:pt x="7654" y="0"/>
                    <a:pt x="5557" y="708"/>
                    <a:pt x="4243" y="1088"/>
                  </a:cubicBezTo>
                  <a:lnTo>
                    <a:pt x="4243" y="3601"/>
                  </a:lnTo>
                  <a:lnTo>
                    <a:pt x="0" y="3601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3601"/>
                  </a:lnTo>
                  <a:lnTo>
                    <a:pt x="17357" y="3601"/>
                  </a:lnTo>
                  <a:cubicBezTo>
                    <a:pt x="17357" y="3601"/>
                    <a:pt x="17357" y="1088"/>
                    <a:pt x="17357" y="108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</p:grpSp>
      <p:sp>
        <p:nvSpPr>
          <p:cNvPr id="40" name="Shape 56"/>
          <p:cNvSpPr/>
          <p:nvPr/>
        </p:nvSpPr>
        <p:spPr>
          <a:xfrm>
            <a:off x="5558693" y="1885579"/>
            <a:ext cx="1072049" cy="1072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5"/>
                  <a:pt x="16766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6" y="0"/>
                  <a:pt x="21600" y="4835"/>
                  <a:pt x="21600" y="10800"/>
                </a:cubicBezTo>
                <a:close/>
              </a:path>
            </a:pathLst>
          </a:custGeom>
          <a:solidFill>
            <a:srgbClr val="E1E2E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42" name="Shape 58"/>
          <p:cNvSpPr/>
          <p:nvPr/>
        </p:nvSpPr>
        <p:spPr>
          <a:xfrm>
            <a:off x="5553884" y="3409401"/>
            <a:ext cx="1081667" cy="10816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5"/>
                  <a:pt x="16766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ubicBezTo>
                  <a:pt x="0" y="4836"/>
                  <a:pt x="4835" y="0"/>
                  <a:pt x="10800" y="0"/>
                </a:cubicBezTo>
                <a:cubicBezTo>
                  <a:pt x="16766" y="0"/>
                  <a:pt x="21600" y="4836"/>
                  <a:pt x="21600" y="10800"/>
                </a:cubicBezTo>
                <a:close/>
              </a:path>
            </a:pathLst>
          </a:custGeom>
          <a:solidFill>
            <a:srgbClr val="E1E2E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45" name="Shape 61"/>
          <p:cNvSpPr/>
          <p:nvPr/>
        </p:nvSpPr>
        <p:spPr>
          <a:xfrm>
            <a:off x="7203971" y="4926520"/>
            <a:ext cx="1072049" cy="1072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6"/>
                  <a:pt x="16766" y="21600"/>
                  <a:pt x="10800" y="21600"/>
                </a:cubicBezTo>
                <a:cubicBezTo>
                  <a:pt x="4835" y="21600"/>
                  <a:pt x="0" y="16766"/>
                  <a:pt x="0" y="10800"/>
                </a:cubicBezTo>
                <a:cubicBezTo>
                  <a:pt x="0" y="4836"/>
                  <a:pt x="4835" y="0"/>
                  <a:pt x="10800" y="0"/>
                </a:cubicBezTo>
                <a:cubicBezTo>
                  <a:pt x="16766" y="0"/>
                  <a:pt x="21600" y="4836"/>
                  <a:pt x="21600" y="10800"/>
                </a:cubicBezTo>
                <a:close/>
              </a:path>
            </a:pathLst>
          </a:custGeom>
          <a:solidFill>
            <a:srgbClr val="E1E2E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47" name="Shape 63"/>
          <p:cNvSpPr/>
          <p:nvPr/>
        </p:nvSpPr>
        <p:spPr>
          <a:xfrm>
            <a:off x="7199163" y="3409401"/>
            <a:ext cx="1081667" cy="10816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5"/>
                  <a:pt x="16766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ubicBezTo>
                  <a:pt x="0" y="4836"/>
                  <a:pt x="4835" y="0"/>
                  <a:pt x="10800" y="0"/>
                </a:cubicBezTo>
                <a:cubicBezTo>
                  <a:pt x="16766" y="0"/>
                  <a:pt x="21600" y="4836"/>
                  <a:pt x="21600" y="10800"/>
                </a:cubicBezTo>
                <a:close/>
              </a:path>
            </a:pathLst>
          </a:custGeom>
          <a:solidFill>
            <a:srgbClr val="E1E2E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49" name="Shape 65"/>
          <p:cNvSpPr/>
          <p:nvPr/>
        </p:nvSpPr>
        <p:spPr>
          <a:xfrm>
            <a:off x="7202571" y="1884179"/>
            <a:ext cx="1074849" cy="1074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5"/>
                  <a:pt x="16766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6" y="0"/>
                  <a:pt x="21600" y="4835"/>
                  <a:pt x="21600" y="10800"/>
                </a:cubicBezTo>
                <a:close/>
              </a:path>
            </a:pathLst>
          </a:custGeom>
          <a:solidFill>
            <a:srgbClr val="E1E2E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grpSp>
        <p:nvGrpSpPr>
          <p:cNvPr id="9" name="Group 8"/>
          <p:cNvGrpSpPr/>
          <p:nvPr/>
        </p:nvGrpSpPr>
        <p:grpSpPr>
          <a:xfrm>
            <a:off x="8661504" y="1697832"/>
            <a:ext cx="1447542" cy="1447542"/>
            <a:chOff x="8661504" y="1697832"/>
            <a:chExt cx="1447542" cy="1447542"/>
          </a:xfrm>
        </p:grpSpPr>
        <p:sp>
          <p:nvSpPr>
            <p:cNvPr id="53" name="Shape 69"/>
            <p:cNvSpPr/>
            <p:nvPr/>
          </p:nvSpPr>
          <p:spPr>
            <a:xfrm>
              <a:off x="8661504" y="1697832"/>
              <a:ext cx="1447542" cy="144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5"/>
                    <a:pt x="16766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6" y="0"/>
                    <a:pt x="21600" y="4835"/>
                    <a:pt x="2160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  <p:sp>
          <p:nvSpPr>
            <p:cNvPr id="55" name="Shape 71"/>
            <p:cNvSpPr/>
            <p:nvPr/>
          </p:nvSpPr>
          <p:spPr>
            <a:xfrm>
              <a:off x="9229295" y="2136103"/>
              <a:ext cx="310965" cy="24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72" extrusionOk="0">
                  <a:moveTo>
                    <a:pt x="21150" y="257"/>
                  </a:moveTo>
                  <a:lnTo>
                    <a:pt x="16075" y="10636"/>
                  </a:lnTo>
                  <a:cubicBezTo>
                    <a:pt x="15886" y="11021"/>
                    <a:pt x="15517" y="11084"/>
                    <a:pt x="15255" y="10776"/>
                  </a:cubicBezTo>
                  <a:lnTo>
                    <a:pt x="12800" y="7890"/>
                  </a:lnTo>
                  <a:cubicBezTo>
                    <a:pt x="12537" y="7582"/>
                    <a:pt x="12160" y="7637"/>
                    <a:pt x="11960" y="8014"/>
                  </a:cubicBezTo>
                  <a:lnTo>
                    <a:pt x="8514" y="14538"/>
                  </a:lnTo>
                  <a:cubicBezTo>
                    <a:pt x="8316" y="14916"/>
                    <a:pt x="7936" y="14974"/>
                    <a:pt x="7669" y="14670"/>
                  </a:cubicBezTo>
                  <a:lnTo>
                    <a:pt x="6063" y="12832"/>
                  </a:lnTo>
                  <a:cubicBezTo>
                    <a:pt x="5798" y="12529"/>
                    <a:pt x="5397" y="12567"/>
                    <a:pt x="5171" y="12920"/>
                  </a:cubicBezTo>
                  <a:lnTo>
                    <a:pt x="116" y="20831"/>
                  </a:lnTo>
                  <a:cubicBezTo>
                    <a:pt x="-108" y="21184"/>
                    <a:pt x="3" y="21472"/>
                    <a:pt x="361" y="21472"/>
                  </a:cubicBezTo>
                  <a:lnTo>
                    <a:pt x="21492" y="21472"/>
                  </a:lnTo>
                  <a:lnTo>
                    <a:pt x="21492" y="379"/>
                  </a:lnTo>
                  <a:cubicBezTo>
                    <a:pt x="21492" y="-73"/>
                    <a:pt x="21338" y="-128"/>
                    <a:pt x="21150" y="25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1750"/>
            </a:p>
          </p:txBody>
        </p:sp>
      </p:grpSp>
      <p:sp>
        <p:nvSpPr>
          <p:cNvPr id="56" name="Shape 72"/>
          <p:cNvSpPr/>
          <p:nvPr/>
        </p:nvSpPr>
        <p:spPr>
          <a:xfrm>
            <a:off x="8857536" y="3414210"/>
            <a:ext cx="1072049" cy="1072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5"/>
                  <a:pt x="16766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ubicBezTo>
                  <a:pt x="0" y="4836"/>
                  <a:pt x="4835" y="0"/>
                  <a:pt x="10800" y="0"/>
                </a:cubicBezTo>
                <a:cubicBezTo>
                  <a:pt x="16766" y="0"/>
                  <a:pt x="21600" y="4836"/>
                  <a:pt x="21600" y="10800"/>
                </a:cubicBezTo>
                <a:close/>
              </a:path>
            </a:pathLst>
          </a:custGeom>
          <a:solidFill>
            <a:srgbClr val="E1E2E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58" name="Shape 74"/>
          <p:cNvSpPr/>
          <p:nvPr/>
        </p:nvSpPr>
        <p:spPr>
          <a:xfrm>
            <a:off x="8847650" y="4924919"/>
            <a:ext cx="1075250" cy="1075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6"/>
                  <a:pt x="16766" y="21600"/>
                  <a:pt x="10800" y="21600"/>
                </a:cubicBezTo>
                <a:cubicBezTo>
                  <a:pt x="4835" y="21600"/>
                  <a:pt x="0" y="16766"/>
                  <a:pt x="0" y="10800"/>
                </a:cubicBezTo>
                <a:cubicBezTo>
                  <a:pt x="0" y="4836"/>
                  <a:pt x="4835" y="0"/>
                  <a:pt x="10800" y="0"/>
                </a:cubicBezTo>
                <a:cubicBezTo>
                  <a:pt x="16766" y="0"/>
                  <a:pt x="21600" y="4836"/>
                  <a:pt x="21600" y="10800"/>
                </a:cubicBezTo>
                <a:close/>
              </a:path>
            </a:pathLst>
          </a:custGeom>
          <a:solidFill>
            <a:srgbClr val="E1E2E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605263"/>
            <a:ext cx="9144000" cy="594359"/>
          </a:xfrm>
        </p:spPr>
        <p:txBody>
          <a:bodyPr/>
          <a:lstStyle/>
          <a:p>
            <a:r>
              <a:rPr lang="id-ID" sz="3500" b="1" dirty="0" smtClean="0">
                <a:solidFill>
                  <a:srgbClr val="00B050"/>
                </a:solidFill>
              </a:rPr>
              <a:t>SUMMARY</a:t>
            </a:r>
            <a:endParaRPr lang="id-ID" sz="3500" b="1" dirty="0">
              <a:solidFill>
                <a:srgbClr val="00B05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379159" y="2224009"/>
            <a:ext cx="850002" cy="395188"/>
          </a:xfrm>
        </p:spPr>
        <p:txBody>
          <a:bodyPr anchor="ctr">
            <a:normAutofit/>
          </a:bodyPr>
          <a:lstStyle/>
          <a:p>
            <a:pPr algn="ctr"/>
            <a:r>
              <a:rPr lang="en-US" sz="1600" b="1" dirty="0" err="1" smtClean="0"/>
              <a:t>Pahami</a:t>
            </a:r>
            <a:endParaRPr lang="id-ID" sz="1600" b="1" dirty="0"/>
          </a:p>
        </p:txBody>
      </p:sp>
      <p:sp>
        <p:nvSpPr>
          <p:cNvPr id="62" name="Text Placeholder 7"/>
          <p:cNvSpPr txBox="1">
            <a:spLocks/>
          </p:cNvSpPr>
          <p:nvPr/>
        </p:nvSpPr>
        <p:spPr>
          <a:xfrm>
            <a:off x="5669716" y="2224009"/>
            <a:ext cx="850002" cy="39518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/>
              <a:t>UUD NRI </a:t>
            </a:r>
            <a:r>
              <a:rPr lang="en-US" sz="1600" b="1" dirty="0" err="1" smtClean="0"/>
              <a:t>Tahun</a:t>
            </a:r>
            <a:r>
              <a:rPr lang="en-US" sz="1600" b="1" dirty="0" smtClean="0"/>
              <a:t> 1945</a:t>
            </a:r>
            <a:endParaRPr lang="id-ID" sz="1600" b="1" dirty="0"/>
          </a:p>
        </p:txBody>
      </p:sp>
      <p:sp>
        <p:nvSpPr>
          <p:cNvPr id="63" name="Text Placeholder 7"/>
          <p:cNvSpPr txBox="1">
            <a:spLocks/>
          </p:cNvSpPr>
          <p:nvPr/>
        </p:nvSpPr>
        <p:spPr>
          <a:xfrm>
            <a:off x="3649670" y="2404657"/>
            <a:ext cx="1613516" cy="39518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err="1" smtClean="0">
                <a:solidFill>
                  <a:schemeClr val="bg1"/>
                </a:solidFill>
              </a:rPr>
              <a:t>Pemerintahan</a:t>
            </a:r>
            <a:endParaRPr lang="id-ID" sz="1800" dirty="0">
              <a:solidFill>
                <a:schemeClr val="bg1"/>
              </a:solidFill>
            </a:endParaRPr>
          </a:p>
        </p:txBody>
      </p:sp>
      <p:sp>
        <p:nvSpPr>
          <p:cNvPr id="64" name="Text Placeholder 7"/>
          <p:cNvSpPr txBox="1">
            <a:spLocks/>
          </p:cNvSpPr>
          <p:nvPr/>
        </p:nvSpPr>
        <p:spPr>
          <a:xfrm>
            <a:off x="7314994" y="2224009"/>
            <a:ext cx="850002" cy="39518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err="1" smtClean="0"/>
              <a:t>Yudikatif</a:t>
            </a:r>
            <a:endParaRPr lang="id-ID" sz="1600" b="1" dirty="0"/>
          </a:p>
        </p:txBody>
      </p:sp>
      <p:sp>
        <p:nvSpPr>
          <p:cNvPr id="65" name="Text Placeholder 7"/>
          <p:cNvSpPr txBox="1">
            <a:spLocks/>
          </p:cNvSpPr>
          <p:nvPr/>
        </p:nvSpPr>
        <p:spPr>
          <a:xfrm>
            <a:off x="7270382" y="3752640"/>
            <a:ext cx="921509" cy="39518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err="1" smtClean="0"/>
              <a:t>Eksekutif</a:t>
            </a:r>
            <a:endParaRPr lang="id-ID" sz="1600" b="1" dirty="0"/>
          </a:p>
        </p:txBody>
      </p:sp>
      <p:sp>
        <p:nvSpPr>
          <p:cNvPr id="67" name="Text Placeholder 7"/>
          <p:cNvSpPr txBox="1">
            <a:spLocks/>
          </p:cNvSpPr>
          <p:nvPr/>
        </p:nvSpPr>
        <p:spPr>
          <a:xfrm>
            <a:off x="8781704" y="3694934"/>
            <a:ext cx="1214764" cy="5106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b="1" dirty="0" err="1" smtClean="0"/>
              <a:t>Pemerintahan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Provinsi</a:t>
            </a:r>
            <a:endParaRPr lang="id-ID" sz="1400" b="1" dirty="0"/>
          </a:p>
        </p:txBody>
      </p:sp>
      <p:sp>
        <p:nvSpPr>
          <p:cNvPr id="68" name="Text Placeholder 7"/>
          <p:cNvSpPr txBox="1">
            <a:spLocks/>
          </p:cNvSpPr>
          <p:nvPr/>
        </p:nvSpPr>
        <p:spPr>
          <a:xfrm>
            <a:off x="5669716" y="3752640"/>
            <a:ext cx="850002" cy="39518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err="1" smtClean="0"/>
              <a:t>Terbagi</a:t>
            </a:r>
            <a:endParaRPr lang="id-ID" sz="1600" b="1" dirty="0"/>
          </a:p>
        </p:txBody>
      </p:sp>
      <p:sp>
        <p:nvSpPr>
          <p:cNvPr id="69" name="Text Placeholder 7"/>
          <p:cNvSpPr txBox="1">
            <a:spLocks/>
          </p:cNvSpPr>
          <p:nvPr/>
        </p:nvSpPr>
        <p:spPr>
          <a:xfrm>
            <a:off x="4024437" y="3752640"/>
            <a:ext cx="850002" cy="39518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err="1" smtClean="0"/>
              <a:t>Dalam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arti</a:t>
            </a:r>
            <a:r>
              <a:rPr lang="en-US" sz="1400" b="1" dirty="0" smtClean="0"/>
              <a:t> Luas</a:t>
            </a:r>
            <a:endParaRPr lang="id-ID" sz="1400" b="1" dirty="0"/>
          </a:p>
        </p:txBody>
      </p:sp>
      <p:sp>
        <p:nvSpPr>
          <p:cNvPr id="70" name="Text Placeholder 7"/>
          <p:cNvSpPr txBox="1">
            <a:spLocks/>
          </p:cNvSpPr>
          <p:nvPr/>
        </p:nvSpPr>
        <p:spPr>
          <a:xfrm>
            <a:off x="2379159" y="5264951"/>
            <a:ext cx="850002" cy="39518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err="1" smtClean="0"/>
              <a:t>Terbagi</a:t>
            </a:r>
            <a:endParaRPr lang="id-ID" sz="1600" b="1" dirty="0"/>
          </a:p>
        </p:txBody>
      </p:sp>
      <p:sp>
        <p:nvSpPr>
          <p:cNvPr id="71" name="Text Placeholder 7"/>
          <p:cNvSpPr txBox="1">
            <a:spLocks/>
          </p:cNvSpPr>
          <p:nvPr/>
        </p:nvSpPr>
        <p:spPr>
          <a:xfrm>
            <a:off x="3957201" y="5264950"/>
            <a:ext cx="961027" cy="39518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err="1" smtClean="0"/>
              <a:t>Dalam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arti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Sempit</a:t>
            </a:r>
            <a:endParaRPr lang="id-ID" sz="1400" b="1" dirty="0"/>
          </a:p>
        </p:txBody>
      </p:sp>
      <p:sp>
        <p:nvSpPr>
          <p:cNvPr id="72" name="Text Placeholder 7"/>
          <p:cNvSpPr txBox="1">
            <a:spLocks/>
          </p:cNvSpPr>
          <p:nvPr/>
        </p:nvSpPr>
        <p:spPr>
          <a:xfrm>
            <a:off x="7288306" y="5264950"/>
            <a:ext cx="903584" cy="39518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err="1" smtClean="0"/>
              <a:t>Legislatif</a:t>
            </a:r>
            <a:endParaRPr lang="id-ID" sz="1600" b="1" dirty="0"/>
          </a:p>
        </p:txBody>
      </p:sp>
      <p:sp>
        <p:nvSpPr>
          <p:cNvPr id="73" name="Text Placeholder 7"/>
          <p:cNvSpPr txBox="1">
            <a:spLocks/>
          </p:cNvSpPr>
          <p:nvPr/>
        </p:nvSpPr>
        <p:spPr>
          <a:xfrm>
            <a:off x="8664440" y="5278896"/>
            <a:ext cx="1439361" cy="39518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err="1" smtClean="0"/>
              <a:t>Pemerintahan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Kab</a:t>
            </a:r>
            <a:r>
              <a:rPr lang="en-US" sz="1400" b="1" dirty="0" smtClean="0"/>
              <a:t>/Kota</a:t>
            </a:r>
            <a:endParaRPr lang="id-ID" sz="1400" b="1" dirty="0"/>
          </a:p>
        </p:txBody>
      </p:sp>
      <p:sp>
        <p:nvSpPr>
          <p:cNvPr id="74" name="Text Placeholder 7"/>
          <p:cNvSpPr txBox="1">
            <a:spLocks/>
          </p:cNvSpPr>
          <p:nvPr/>
        </p:nvSpPr>
        <p:spPr>
          <a:xfrm>
            <a:off x="8772015" y="2471892"/>
            <a:ext cx="1277997" cy="39518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Pemerintahan</a:t>
            </a:r>
            <a:r>
              <a:rPr lang="en-US" sz="1600" dirty="0" smtClean="0">
                <a:solidFill>
                  <a:schemeClr val="bg1"/>
                </a:solidFill>
              </a:rPr>
              <a:t> Daerah</a:t>
            </a:r>
            <a:endParaRPr lang="id-ID" sz="1600" dirty="0">
              <a:solidFill>
                <a:schemeClr val="bg1"/>
              </a:solidFill>
            </a:endParaRPr>
          </a:p>
        </p:txBody>
      </p:sp>
      <p:sp>
        <p:nvSpPr>
          <p:cNvPr id="75" name="Text Placeholder 7"/>
          <p:cNvSpPr txBox="1">
            <a:spLocks/>
          </p:cNvSpPr>
          <p:nvPr/>
        </p:nvSpPr>
        <p:spPr>
          <a:xfrm>
            <a:off x="2154494" y="3914628"/>
            <a:ext cx="1301283" cy="39518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Pemerintah</a:t>
            </a:r>
            <a:endParaRPr lang="id-ID" sz="2000" dirty="0">
              <a:solidFill>
                <a:schemeClr val="bg1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449920" y="5181611"/>
            <a:ext cx="1278784" cy="703718"/>
            <a:chOff x="5454563" y="5221320"/>
            <a:chExt cx="1278784" cy="703718"/>
          </a:xfrm>
        </p:grpSpPr>
        <p:grpSp>
          <p:nvGrpSpPr>
            <p:cNvPr id="28" name="Group 27"/>
            <p:cNvGrpSpPr/>
            <p:nvPr/>
          </p:nvGrpSpPr>
          <p:grpSpPr>
            <a:xfrm>
              <a:off x="5954494" y="5221320"/>
              <a:ext cx="280447" cy="233089"/>
              <a:chOff x="5954494" y="5221320"/>
              <a:chExt cx="280447" cy="233089"/>
            </a:xfrm>
          </p:grpSpPr>
          <p:sp>
            <p:nvSpPr>
              <p:cNvPr id="98" name="Shape 67"/>
              <p:cNvSpPr/>
              <p:nvPr/>
            </p:nvSpPr>
            <p:spPr>
              <a:xfrm>
                <a:off x="5989781" y="5221320"/>
                <a:ext cx="199405" cy="57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971" y="0"/>
                    </a:moveTo>
                    <a:lnTo>
                      <a:pt x="4629" y="0"/>
                    </a:lnTo>
                    <a:cubicBezTo>
                      <a:pt x="4629" y="0"/>
                      <a:pt x="3085" y="0"/>
                      <a:pt x="3085" y="5397"/>
                    </a:cubicBezTo>
                    <a:lnTo>
                      <a:pt x="18515" y="5397"/>
                    </a:lnTo>
                    <a:cubicBezTo>
                      <a:pt x="18515" y="0"/>
                      <a:pt x="16971" y="0"/>
                      <a:pt x="16971" y="0"/>
                    </a:cubicBezTo>
                    <a:close/>
                    <a:moveTo>
                      <a:pt x="21600" y="16190"/>
                    </a:moveTo>
                    <a:cubicBezTo>
                      <a:pt x="21600" y="10793"/>
                      <a:pt x="20058" y="10793"/>
                      <a:pt x="20058" y="10793"/>
                    </a:cubicBezTo>
                    <a:lnTo>
                      <a:pt x="1544" y="10793"/>
                    </a:lnTo>
                    <a:cubicBezTo>
                      <a:pt x="1544" y="10793"/>
                      <a:pt x="0" y="10793"/>
                      <a:pt x="0" y="16190"/>
                    </a:cubicBezTo>
                    <a:lnTo>
                      <a:pt x="0" y="21600"/>
                    </a:lnTo>
                    <a:lnTo>
                      <a:pt x="21600" y="21600"/>
                    </a:lnTo>
                    <a:cubicBezTo>
                      <a:pt x="21600" y="21600"/>
                      <a:pt x="21600" y="16190"/>
                      <a:pt x="21600" y="1619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19050" tIns="19050" rIns="19050" bIns="19050" anchor="ctr"/>
              <a:lstStyle/>
              <a:p>
                <a:pPr lvl="0"/>
                <a:endParaRPr sz="1750"/>
              </a:p>
            </p:txBody>
          </p:sp>
          <p:sp>
            <p:nvSpPr>
              <p:cNvPr id="99" name="Shape 68"/>
              <p:cNvSpPr/>
              <p:nvPr/>
            </p:nvSpPr>
            <p:spPr>
              <a:xfrm>
                <a:off x="5954494" y="5274251"/>
                <a:ext cx="280447" cy="1801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32" h="21575" extrusionOk="0">
                    <a:moveTo>
                      <a:pt x="20320" y="1015"/>
                    </a:moveTo>
                    <a:cubicBezTo>
                      <a:pt x="19682" y="0"/>
                      <a:pt x="19682" y="0"/>
                      <a:pt x="19682" y="0"/>
                    </a:cubicBezTo>
                    <a:lnTo>
                      <a:pt x="19682" y="2728"/>
                    </a:lnTo>
                    <a:lnTo>
                      <a:pt x="1550" y="2728"/>
                    </a:lnTo>
                    <a:lnTo>
                      <a:pt x="1550" y="0"/>
                    </a:lnTo>
                    <a:cubicBezTo>
                      <a:pt x="1550" y="0"/>
                      <a:pt x="1550" y="0"/>
                      <a:pt x="910" y="1015"/>
                    </a:cubicBezTo>
                    <a:cubicBezTo>
                      <a:pt x="273" y="2026"/>
                      <a:pt x="-184" y="2299"/>
                      <a:pt x="73" y="4441"/>
                    </a:cubicBezTo>
                    <a:cubicBezTo>
                      <a:pt x="329" y="6574"/>
                      <a:pt x="1565" y="18278"/>
                      <a:pt x="1749" y="19863"/>
                    </a:cubicBezTo>
                    <a:cubicBezTo>
                      <a:pt x="1951" y="21600"/>
                      <a:pt x="3068" y="21575"/>
                      <a:pt x="3068" y="21575"/>
                    </a:cubicBezTo>
                    <a:lnTo>
                      <a:pt x="18164" y="21575"/>
                    </a:lnTo>
                    <a:cubicBezTo>
                      <a:pt x="18164" y="21575"/>
                      <a:pt x="19281" y="21600"/>
                      <a:pt x="19482" y="19863"/>
                    </a:cubicBezTo>
                    <a:cubicBezTo>
                      <a:pt x="19667" y="18278"/>
                      <a:pt x="20903" y="6574"/>
                      <a:pt x="21159" y="4441"/>
                    </a:cubicBezTo>
                    <a:cubicBezTo>
                      <a:pt x="21416" y="2299"/>
                      <a:pt x="20958" y="2026"/>
                      <a:pt x="20320" y="10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19050" tIns="19050" rIns="19050" bIns="19050" anchor="ctr"/>
              <a:lstStyle/>
              <a:p>
                <a:pPr lvl="0"/>
                <a:endParaRPr sz="1750"/>
              </a:p>
            </p:txBody>
          </p:sp>
        </p:grpSp>
        <p:sp>
          <p:nvSpPr>
            <p:cNvPr id="76" name="Text Placeholder 7"/>
            <p:cNvSpPr txBox="1">
              <a:spLocks/>
            </p:cNvSpPr>
            <p:nvPr/>
          </p:nvSpPr>
          <p:spPr>
            <a:xfrm>
              <a:off x="5454563" y="5529850"/>
              <a:ext cx="1278784" cy="395188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0" indent="0" algn="l" defTabSz="914400" rtl="0" eaLnBrk="1" latinLnBrk="0" hangingPunct="1">
                <a:lnSpc>
                  <a:spcPts val="14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bg1">
                      <a:lumMod val="5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Open Sans 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Open Sans 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 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 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 err="1" smtClean="0">
                  <a:solidFill>
                    <a:schemeClr val="bg1"/>
                  </a:solidFill>
                </a:rPr>
                <a:t>Pemerintahan</a:t>
              </a:r>
              <a:r>
                <a:rPr lang="en-US" sz="1600" dirty="0" smtClean="0">
                  <a:solidFill>
                    <a:schemeClr val="bg1"/>
                  </a:solidFill>
                </a:rPr>
                <a:t> </a:t>
              </a:r>
              <a:r>
                <a:rPr lang="en-US" sz="1600" dirty="0" err="1" smtClean="0">
                  <a:solidFill>
                    <a:schemeClr val="bg1"/>
                  </a:solidFill>
                </a:rPr>
                <a:t>Pusat</a:t>
              </a:r>
              <a:endParaRPr lang="id-ID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lvl="0"/>
            <a:fld id="{86CB4B4D-7CA3-9044-876B-883B54F8677D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745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1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4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9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3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2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7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3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500"/>
                            </p:stCondLst>
                            <p:childTnLst>
                              <p:par>
                                <p:cTn id="8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8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30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6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1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3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400"/>
                            </p:stCondLst>
                            <p:childTnLst>
                              <p:par>
                                <p:cTn id="1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900"/>
                            </p:stCondLst>
                            <p:childTnLst>
                              <p:par>
                                <p:cTn id="1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3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2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7700"/>
                            </p:stCondLst>
                            <p:childTnLst>
                              <p:par>
                                <p:cTn id="1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3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85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3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8800"/>
                            </p:stCondLst>
                            <p:childTnLst>
                              <p:par>
                                <p:cTn id="1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9300"/>
                            </p:stCondLst>
                            <p:childTnLst>
                              <p:par>
                                <p:cTn id="1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3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600"/>
                            </p:stCondLst>
                            <p:childTnLst>
                              <p:par>
                                <p:cTn id="1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100"/>
                            </p:stCondLst>
                            <p:childTnLst>
                              <p:par>
                                <p:cTn id="18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3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3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400"/>
                            </p:stCondLst>
                            <p:childTnLst>
                              <p:par>
                                <p:cTn id="2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900"/>
                            </p:stCondLst>
                            <p:childTnLst>
                              <p:par>
                                <p:cTn id="20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3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1200"/>
                            </p:stCondLst>
                            <p:childTnLst>
                              <p:par>
                                <p:cTn id="2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1700"/>
                            </p:stCondLst>
                            <p:childTnLst>
                              <p:par>
                                <p:cTn id="2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3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3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3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2300"/>
                            </p:stCondLst>
                            <p:childTnLst>
                              <p:par>
                                <p:cTn id="23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5" dur="150" autoRev="1" fill="remov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6" dur="150" autoRev="1" fill="remove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7" dur="150" autoRev="1" fill="remove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150" autoRev="1" fill="remove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10" grpId="0" animBg="1"/>
      <p:bldP spid="97" grpId="0" animBg="1"/>
      <p:bldP spid="93" grpId="0" animBg="1"/>
      <p:bldP spid="93" grpId="1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5" grpId="0" animBg="1"/>
      <p:bldP spid="30" grpId="0" animBg="1"/>
      <p:bldP spid="32" grpId="0" animBg="1"/>
      <p:bldP spid="34" grpId="0" animBg="1"/>
      <p:bldP spid="40" grpId="0" animBg="1"/>
      <p:bldP spid="42" grpId="0" animBg="1"/>
      <p:bldP spid="45" grpId="0" animBg="1"/>
      <p:bldP spid="47" grpId="0" animBg="1"/>
      <p:bldP spid="49" grpId="0" animBg="1"/>
      <p:bldP spid="56" grpId="0" animBg="1"/>
      <p:bldP spid="58" grpId="0" animBg="1"/>
      <p:bldP spid="5" grpId="0"/>
      <p:bldP spid="8" grpId="0" build="p"/>
      <p:bldP spid="62" grpId="0"/>
      <p:bldP spid="63" grpId="0"/>
      <p:bldP spid="64" grpId="0"/>
      <p:bldP spid="65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BEBERAPA PEMAHAMAN</a:t>
            </a:r>
            <a:endParaRPr lang="id-ID" dirty="0"/>
          </a:p>
        </p:txBody>
      </p:sp>
      <p:sp>
        <p:nvSpPr>
          <p:cNvPr id="35" name="Subtitle 3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kaitan</a:t>
            </a:r>
            <a:r>
              <a:rPr lang="en-US" sz="2000" dirty="0" smtClean="0"/>
              <a:t> </a:t>
            </a:r>
            <a:r>
              <a:rPr lang="en-US" sz="2000" dirty="0" err="1" smtClean="0"/>
              <a:t>Politik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Pemerintahan</a:t>
            </a:r>
            <a:endParaRPr lang="en-US" sz="2000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/>
          </p:nvPr>
        </p:nvSpPr>
        <p:spPr>
          <a:xfrm>
            <a:off x="2022340" y="2533909"/>
            <a:ext cx="2038672" cy="1715362"/>
          </a:xfrm>
        </p:spPr>
        <p:txBody>
          <a:bodyPr>
            <a:noAutofit/>
          </a:bodyPr>
          <a:lstStyle/>
          <a:p>
            <a:pPr>
              <a:lnSpc>
                <a:spcPts val="2200"/>
              </a:lnSpc>
            </a:pPr>
            <a:r>
              <a:rPr lang="en-US" sz="2000" dirty="0" smtClean="0">
                <a:solidFill>
                  <a:srgbClr val="FCFCFC"/>
                </a:solidFill>
              </a:rPr>
              <a:t>Government &amp; </a:t>
            </a:r>
            <a:r>
              <a:rPr lang="en-US" sz="2000" dirty="0" err="1" smtClean="0">
                <a:solidFill>
                  <a:srgbClr val="FCFCFC"/>
                </a:solidFill>
              </a:rPr>
              <a:t>segala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bentuk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implikasinya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mrpkn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jantung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dari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studi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Ilmu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Politik</a:t>
            </a:r>
            <a:endParaRPr lang="en-US" sz="2000" dirty="0">
              <a:solidFill>
                <a:srgbClr val="FCFCFC"/>
              </a:solidFill>
            </a:endParaRP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1"/>
          </p:nvPr>
        </p:nvSpPr>
        <p:spPr>
          <a:xfrm>
            <a:off x="1642108" y="4684639"/>
            <a:ext cx="2723080" cy="406080"/>
          </a:xfrm>
        </p:spPr>
        <p:txBody>
          <a:bodyPr>
            <a:normAutofit/>
          </a:bodyPr>
          <a:lstStyle/>
          <a:p>
            <a:pPr>
              <a:lnSpc>
                <a:spcPts val="2200"/>
              </a:lnSpc>
            </a:pPr>
            <a:r>
              <a:rPr lang="en-US" sz="2000" dirty="0">
                <a:solidFill>
                  <a:srgbClr val="002060"/>
                </a:solidFill>
              </a:rPr>
              <a:t>(</a:t>
            </a:r>
            <a:r>
              <a:rPr lang="en-US" sz="2000" dirty="0" err="1">
                <a:solidFill>
                  <a:srgbClr val="002060"/>
                </a:solidFill>
              </a:rPr>
              <a:t>Kuper</a:t>
            </a:r>
            <a:r>
              <a:rPr lang="en-US" sz="2000" dirty="0">
                <a:solidFill>
                  <a:srgbClr val="002060"/>
                </a:solidFill>
              </a:rPr>
              <a:t>, 2004:418)</a:t>
            </a:r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3"/>
          </p:nvPr>
        </p:nvSpPr>
        <p:spPr>
          <a:xfrm>
            <a:off x="8153606" y="2533909"/>
            <a:ext cx="2066158" cy="1798598"/>
          </a:xfrm>
        </p:spPr>
        <p:txBody>
          <a:bodyPr>
            <a:noAutofit/>
          </a:bodyPr>
          <a:lstStyle/>
          <a:p>
            <a:pPr>
              <a:lnSpc>
                <a:spcPts val="2200"/>
              </a:lnSpc>
            </a:pPr>
            <a:r>
              <a:rPr lang="en-US" sz="2000" dirty="0" err="1" smtClean="0">
                <a:solidFill>
                  <a:srgbClr val="FCFCFC"/>
                </a:solidFill>
              </a:rPr>
              <a:t>Ilmu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Pemerintahan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sulit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melepaskan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diri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dari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Ilmu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Politik</a:t>
            </a:r>
            <a:endParaRPr lang="id-ID" sz="2000" dirty="0">
              <a:solidFill>
                <a:srgbClr val="FCFCFC"/>
              </a:solidFill>
            </a:endParaRP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4"/>
          </p:nvPr>
        </p:nvSpPr>
        <p:spPr>
          <a:xfrm>
            <a:off x="7825035" y="4684639"/>
            <a:ext cx="2723080" cy="25043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(</a:t>
            </a:r>
            <a:r>
              <a:rPr lang="en-US" sz="2000" dirty="0" err="1" smtClean="0">
                <a:solidFill>
                  <a:srgbClr val="002060"/>
                </a:solidFill>
              </a:rPr>
              <a:t>Ndraha</a:t>
            </a:r>
            <a:r>
              <a:rPr lang="en-US" sz="2000" dirty="0" smtClean="0">
                <a:solidFill>
                  <a:srgbClr val="002060"/>
                </a:solidFill>
              </a:rPr>
              <a:t>, 1999:7)</a:t>
            </a: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9" r="21429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id-ID" smtClean="0"/>
              <a:pPr/>
              <a:t>3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9435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Shape 92"/>
          <p:cNvSpPr/>
          <p:nvPr/>
        </p:nvSpPr>
        <p:spPr>
          <a:xfrm>
            <a:off x="4095406" y="1418881"/>
            <a:ext cx="4001188" cy="4001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5"/>
                  <a:pt x="16766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ubicBezTo>
                  <a:pt x="0" y="4836"/>
                  <a:pt x="4835" y="0"/>
                  <a:pt x="10800" y="0"/>
                </a:cubicBezTo>
                <a:cubicBezTo>
                  <a:pt x="16766" y="0"/>
                  <a:pt x="21600" y="4836"/>
                  <a:pt x="21600" y="10800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10" name="Shape 92"/>
          <p:cNvSpPr/>
          <p:nvPr/>
        </p:nvSpPr>
        <p:spPr>
          <a:xfrm>
            <a:off x="4095406" y="1418881"/>
            <a:ext cx="4001188" cy="4001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5"/>
                  <a:pt x="16766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ubicBezTo>
                  <a:pt x="0" y="4836"/>
                  <a:pt x="4835" y="0"/>
                  <a:pt x="10800" y="0"/>
                </a:cubicBezTo>
                <a:cubicBezTo>
                  <a:pt x="16766" y="0"/>
                  <a:pt x="21600" y="4836"/>
                  <a:pt x="21600" y="10800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11" name="Shape 93"/>
          <p:cNvSpPr/>
          <p:nvPr/>
        </p:nvSpPr>
        <p:spPr>
          <a:xfrm>
            <a:off x="5597529" y="2085982"/>
            <a:ext cx="996943" cy="793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454" extrusionOk="0">
                <a:moveTo>
                  <a:pt x="18429" y="20384"/>
                </a:moveTo>
                <a:cubicBezTo>
                  <a:pt x="18429" y="20969"/>
                  <a:pt x="18042" y="21454"/>
                  <a:pt x="17576" y="21454"/>
                </a:cubicBezTo>
                <a:lnTo>
                  <a:pt x="12456" y="21454"/>
                </a:lnTo>
                <a:lnTo>
                  <a:pt x="12456" y="15034"/>
                </a:lnTo>
                <a:lnTo>
                  <a:pt x="9042" y="15034"/>
                </a:lnTo>
                <a:lnTo>
                  <a:pt x="9042" y="21454"/>
                </a:lnTo>
                <a:lnTo>
                  <a:pt x="3922" y="21454"/>
                </a:lnTo>
                <a:cubicBezTo>
                  <a:pt x="3456" y="21454"/>
                  <a:pt x="3069" y="20969"/>
                  <a:pt x="3069" y="20384"/>
                </a:cubicBezTo>
                <a:lnTo>
                  <a:pt x="3069" y="12359"/>
                </a:lnTo>
                <a:cubicBezTo>
                  <a:pt x="3069" y="12326"/>
                  <a:pt x="3082" y="12292"/>
                  <a:pt x="3082" y="12259"/>
                </a:cubicBezTo>
                <a:lnTo>
                  <a:pt x="10749" y="4334"/>
                </a:lnTo>
                <a:lnTo>
                  <a:pt x="18416" y="12259"/>
                </a:lnTo>
                <a:cubicBezTo>
                  <a:pt x="18429" y="12292"/>
                  <a:pt x="18429" y="12326"/>
                  <a:pt x="18429" y="12359"/>
                </a:cubicBezTo>
                <a:cubicBezTo>
                  <a:pt x="18429" y="12359"/>
                  <a:pt x="18429" y="20384"/>
                  <a:pt x="18429" y="20384"/>
                </a:cubicBezTo>
                <a:close/>
                <a:moveTo>
                  <a:pt x="20576" y="12443"/>
                </a:moveTo>
                <a:cubicBezTo>
                  <a:pt x="20509" y="12543"/>
                  <a:pt x="20402" y="12610"/>
                  <a:pt x="20296" y="12627"/>
                </a:cubicBezTo>
                <a:cubicBezTo>
                  <a:pt x="20282" y="12627"/>
                  <a:pt x="20269" y="12627"/>
                  <a:pt x="20256" y="12627"/>
                </a:cubicBezTo>
                <a:cubicBezTo>
                  <a:pt x="20149" y="12627"/>
                  <a:pt x="20056" y="12593"/>
                  <a:pt x="19976" y="12510"/>
                </a:cubicBezTo>
                <a:lnTo>
                  <a:pt x="10749" y="2863"/>
                </a:lnTo>
                <a:lnTo>
                  <a:pt x="1522" y="12510"/>
                </a:lnTo>
                <a:cubicBezTo>
                  <a:pt x="1429" y="12593"/>
                  <a:pt x="1322" y="12643"/>
                  <a:pt x="1202" y="12627"/>
                </a:cubicBezTo>
                <a:cubicBezTo>
                  <a:pt x="1096" y="12610"/>
                  <a:pt x="989" y="12543"/>
                  <a:pt x="922" y="12443"/>
                </a:cubicBezTo>
                <a:lnTo>
                  <a:pt x="96" y="11206"/>
                </a:lnTo>
                <a:cubicBezTo>
                  <a:pt x="-51" y="10988"/>
                  <a:pt x="-24" y="10637"/>
                  <a:pt x="149" y="10453"/>
                </a:cubicBezTo>
                <a:lnTo>
                  <a:pt x="9736" y="439"/>
                </a:lnTo>
                <a:cubicBezTo>
                  <a:pt x="10296" y="-146"/>
                  <a:pt x="11202" y="-146"/>
                  <a:pt x="11762" y="439"/>
                </a:cubicBezTo>
                <a:lnTo>
                  <a:pt x="15016" y="3850"/>
                </a:lnTo>
                <a:lnTo>
                  <a:pt x="15016" y="590"/>
                </a:lnTo>
                <a:cubicBezTo>
                  <a:pt x="15016" y="289"/>
                  <a:pt x="15202" y="55"/>
                  <a:pt x="15442" y="55"/>
                </a:cubicBezTo>
                <a:lnTo>
                  <a:pt x="18002" y="55"/>
                </a:lnTo>
                <a:cubicBezTo>
                  <a:pt x="18242" y="55"/>
                  <a:pt x="18429" y="289"/>
                  <a:pt x="18429" y="590"/>
                </a:cubicBezTo>
                <a:lnTo>
                  <a:pt x="18429" y="7411"/>
                </a:lnTo>
                <a:lnTo>
                  <a:pt x="21349" y="10453"/>
                </a:lnTo>
                <a:cubicBezTo>
                  <a:pt x="21522" y="10637"/>
                  <a:pt x="21549" y="10988"/>
                  <a:pt x="21402" y="11206"/>
                </a:cubicBezTo>
                <a:cubicBezTo>
                  <a:pt x="21402" y="11206"/>
                  <a:pt x="20576" y="12443"/>
                  <a:pt x="20576" y="12443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517900" y="3227294"/>
            <a:ext cx="5156200" cy="1181102"/>
          </a:xfrm>
        </p:spPr>
        <p:txBody>
          <a:bodyPr/>
          <a:lstStyle/>
          <a:p>
            <a:r>
              <a:rPr lang="en-US" dirty="0" err="1" smtClean="0">
                <a:solidFill>
                  <a:srgbClr val="FCFCFC"/>
                </a:solidFill>
              </a:rPr>
              <a:t>Definisi</a:t>
            </a:r>
            <a:r>
              <a:rPr lang="en-US" dirty="0" smtClean="0">
                <a:solidFill>
                  <a:srgbClr val="FCFCFC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FCFCFC"/>
                </a:solidFill>
              </a:rPr>
              <a:t>Pemerintahan</a:t>
            </a:r>
            <a:endParaRPr lang="id-ID" dirty="0">
              <a:solidFill>
                <a:srgbClr val="FCFC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7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2438399" y="1036638"/>
            <a:ext cx="7942729" cy="5287962"/>
          </a:xfrm>
        </p:spPr>
        <p:txBody>
          <a:bodyPr/>
          <a:lstStyle/>
          <a:p>
            <a:pPr eaLnBrk="1" hangingPunct="1">
              <a:defRPr/>
            </a:pPr>
            <a:r>
              <a:rPr lang="sv-SE" altLang="en-US" b="1" dirty="0">
                <a:solidFill>
                  <a:srgbClr val="002060"/>
                </a:solidFill>
              </a:rPr>
              <a:t>Dalam arti luas</a:t>
            </a:r>
            <a:r>
              <a:rPr lang="sv-SE" altLang="en-US" dirty="0">
                <a:solidFill>
                  <a:srgbClr val="002060"/>
                </a:solidFill>
              </a:rPr>
              <a:t> </a:t>
            </a:r>
            <a:r>
              <a:rPr lang="sv-SE" altLang="en-US" dirty="0"/>
              <a:t>: Pemerintahan adalah perbuatan memerintah yang dilakukan oleh badan    legislatif, eksekutif, dan yudikatif di suatu negara dalam mencapai tujuan negara.</a:t>
            </a:r>
          </a:p>
          <a:p>
            <a:pPr marL="0" indent="0">
              <a:buNone/>
              <a:defRPr/>
            </a:pPr>
            <a:endParaRPr lang="sv-SE" altLang="en-US" dirty="0"/>
          </a:p>
          <a:p>
            <a:pPr eaLnBrk="1" hangingPunct="1">
              <a:defRPr/>
            </a:pPr>
            <a:r>
              <a:rPr lang="sv-SE" altLang="en-US" b="1" dirty="0">
                <a:solidFill>
                  <a:srgbClr val="002060"/>
                </a:solidFill>
              </a:rPr>
              <a:t>Dalam arti sempit</a:t>
            </a:r>
            <a:r>
              <a:rPr lang="sv-SE" altLang="en-US" dirty="0">
                <a:solidFill>
                  <a:srgbClr val="002060"/>
                </a:solidFill>
              </a:rPr>
              <a:t> </a:t>
            </a:r>
            <a:r>
              <a:rPr lang="sv-SE" altLang="en-US" dirty="0"/>
              <a:t>: Pemerintahan adalah perbuatan memerintah yang dilakukan oleh badan eksekutif beserta jajarannya dalam mencapai tujuan negara.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391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143000"/>
            <a:ext cx="6705600" cy="5181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sv-SE" altLang="en-US" sz="2500" dirty="0"/>
              <a:t>Menurut </a:t>
            </a:r>
            <a:r>
              <a:rPr lang="sv-SE" altLang="en-US" sz="2500" b="1" i="1" dirty="0">
                <a:solidFill>
                  <a:srgbClr val="002060"/>
                </a:solidFill>
              </a:rPr>
              <a:t>Utrecht</a:t>
            </a:r>
            <a:r>
              <a:rPr lang="sv-SE" altLang="en-US" sz="2500" b="1" i="1" dirty="0"/>
              <a:t> </a:t>
            </a:r>
            <a:r>
              <a:rPr lang="sv-SE" altLang="en-US" sz="2500" dirty="0"/>
              <a:t>ada 3 pengertian :</a:t>
            </a:r>
          </a:p>
          <a:p>
            <a:pPr marL="800100" indent="-400050">
              <a:buFont typeface="+mj-lt"/>
              <a:buAutoNum type="arabicPeriod"/>
              <a:defRPr/>
            </a:pPr>
            <a:r>
              <a:rPr lang="sv-SE" altLang="en-US" sz="2500" dirty="0"/>
              <a:t>Pemerintahan adalah gabunagn dari semua badan kenegaraan yang memiliki kekuasaan  untuk memerintah (legislatif,Eksekutif, Yudikatif).</a:t>
            </a:r>
          </a:p>
          <a:p>
            <a:pPr marL="800100" indent="-400050">
              <a:buFont typeface="+mj-lt"/>
              <a:buAutoNum type="arabicPeriod"/>
              <a:defRPr/>
            </a:pPr>
            <a:r>
              <a:rPr lang="sv-SE" altLang="en-US" sz="2500" dirty="0"/>
              <a:t>Pemerintahan adalah gabungan badan-badan kenegaraan tertinggi yang memiliki kekuasaan memerintah (Presiden, Raja, Yang dipertuan Agung).</a:t>
            </a:r>
          </a:p>
          <a:p>
            <a:pPr marL="800100" indent="-400050">
              <a:buFont typeface="+mj-lt"/>
              <a:buAutoNum type="arabicPeriod"/>
              <a:defRPr/>
            </a:pPr>
            <a:r>
              <a:rPr lang="sv-SE" altLang="en-US" sz="2500" dirty="0"/>
              <a:t>Pemerintahan dalam arti kepala pemerintahan (Presiden/Perdana Menteri) bersama kabinetnya.</a:t>
            </a: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886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243014"/>
            <a:ext cx="6629400" cy="5691187"/>
          </a:xfrm>
        </p:spPr>
        <p:txBody>
          <a:bodyPr/>
          <a:lstStyle/>
          <a:p>
            <a:pPr marL="0" indent="0">
              <a:buNone/>
            </a:pPr>
            <a:r>
              <a:rPr lang="sv-SE" altLang="en-US" sz="2400" dirty="0"/>
              <a:t>Menurut </a:t>
            </a:r>
            <a:r>
              <a:rPr lang="sv-SE" altLang="en-US" sz="2400" b="1" i="1" dirty="0">
                <a:solidFill>
                  <a:srgbClr val="002060"/>
                </a:solidFill>
              </a:rPr>
              <a:t>Offe</a:t>
            </a:r>
            <a:r>
              <a:rPr lang="sv-SE" altLang="en-US" sz="2400" dirty="0">
                <a:solidFill>
                  <a:srgbClr val="002060"/>
                </a:solidFill>
              </a:rPr>
              <a:t> </a:t>
            </a:r>
            <a:r>
              <a:rPr lang="sv-SE" altLang="en-US" sz="2400" dirty="0"/>
              <a:t>Pemerintahan adalah hasil dari tindakan administratif dalam berbagai bidang, bukan  hanya hasil dari pelaksanaan tugas pemerintah dalam melaksanakan undang-undang melainkan hasil dari kegiatan bersama antara lembaga pemerintahan dengan </a:t>
            </a:r>
            <a:r>
              <a:rPr lang="sv-SE" altLang="en-US" sz="2400" i="1" dirty="0"/>
              <a:t>klien </a:t>
            </a:r>
            <a:r>
              <a:rPr lang="sv-SE" altLang="en-US" sz="2400" dirty="0"/>
              <a:t>masing-masing.</a:t>
            </a:r>
          </a:p>
          <a:p>
            <a:pPr marL="0" indent="0">
              <a:buNone/>
            </a:pPr>
            <a:endParaRPr lang="sv-SE" altLang="en-US" sz="2400" dirty="0"/>
          </a:p>
          <a:p>
            <a:pPr marL="0" indent="0">
              <a:buNone/>
            </a:pPr>
            <a:r>
              <a:rPr lang="sv-SE" altLang="en-US" sz="2400" dirty="0"/>
              <a:t>Menurut</a:t>
            </a:r>
            <a:r>
              <a:rPr lang="sv-SE" altLang="en-US" sz="2400" b="1" i="1" dirty="0"/>
              <a:t> </a:t>
            </a:r>
            <a:r>
              <a:rPr lang="sv-SE" altLang="en-US" sz="2400" b="1" i="1" dirty="0">
                <a:solidFill>
                  <a:srgbClr val="002060"/>
                </a:solidFill>
              </a:rPr>
              <a:t>Kooiman</a:t>
            </a:r>
            <a:r>
              <a:rPr lang="sv-SE" altLang="en-US" sz="2400" dirty="0"/>
              <a:t> Pemerintahan adalah proses interaksi antara berbagai aktor dalam pemerintahan dengan kelompok sasaran atau berbagai individu masyarakat.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8051819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114426"/>
            <a:ext cx="6705600" cy="528637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sv-SE" altLang="en-US" sz="2600" dirty="0"/>
              <a:t>Menurut </a:t>
            </a:r>
            <a:r>
              <a:rPr lang="sv-SE" altLang="en-US" sz="2600" b="1" i="1" dirty="0">
                <a:solidFill>
                  <a:srgbClr val="002060"/>
                </a:solidFill>
              </a:rPr>
              <a:t>Austin Ranney</a:t>
            </a:r>
            <a:r>
              <a:rPr lang="sv-SE" altLang="en-US" sz="2600" dirty="0">
                <a:solidFill>
                  <a:srgbClr val="002060"/>
                </a:solidFill>
              </a:rPr>
              <a:t> </a:t>
            </a:r>
            <a:r>
              <a:rPr lang="sv-SE" altLang="en-US" sz="2600" dirty="0"/>
              <a:t>pemerintahan adalah proses kegiatan pemerintah dalam membuat dan menegakkan hukum dalam suatu negara.</a:t>
            </a:r>
          </a:p>
          <a:p>
            <a:pPr eaLnBrk="1" hangingPunct="1">
              <a:buFontTx/>
              <a:buNone/>
              <a:defRPr/>
            </a:pPr>
            <a:endParaRPr lang="sv-SE" altLang="en-US" sz="2600" dirty="0"/>
          </a:p>
          <a:p>
            <a:pPr marL="0" indent="0">
              <a:buNone/>
              <a:defRPr/>
            </a:pPr>
            <a:r>
              <a:rPr lang="sv-SE" altLang="en-US" sz="2600" dirty="0"/>
              <a:t>Menurut </a:t>
            </a:r>
            <a:r>
              <a:rPr lang="sv-SE" altLang="en-US" sz="2600" b="1" dirty="0">
                <a:solidFill>
                  <a:srgbClr val="002060"/>
                </a:solidFill>
              </a:rPr>
              <a:t>Kamus Umum Bahasa Indonesia </a:t>
            </a:r>
            <a:r>
              <a:rPr lang="sv-SE" altLang="en-US" sz="2600" dirty="0"/>
              <a:t>pemerintahan berarti 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sv-SE" altLang="en-US" sz="2600" dirty="0"/>
              <a:t>Proses, cara, perbuatan memerintah.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sv-SE" altLang="en-US" sz="2600" dirty="0"/>
              <a:t>Segala urusan yang dilakukan negara dalam menyelenggarakan kesejahteraan rakyat dan kepentingan negara.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57734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334" y="494540"/>
            <a:ext cx="10162513" cy="589425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0" y="6025964"/>
            <a:ext cx="12192000" cy="832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Shape 80"/>
          <p:cNvSpPr/>
          <p:nvPr/>
        </p:nvSpPr>
        <p:spPr>
          <a:xfrm rot="16200000">
            <a:off x="4795067" y="3505496"/>
            <a:ext cx="2804522" cy="2804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 sz="1750"/>
          </a:p>
        </p:txBody>
      </p:sp>
      <p:sp>
        <p:nvSpPr>
          <p:cNvPr id="16" name="Shape 80"/>
          <p:cNvSpPr/>
          <p:nvPr/>
        </p:nvSpPr>
        <p:spPr>
          <a:xfrm rot="16200000">
            <a:off x="4795066" y="3505496"/>
            <a:ext cx="2804522" cy="2804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 sz="175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340" y="732717"/>
            <a:ext cx="9144000" cy="322848"/>
          </a:xfrm>
        </p:spPr>
        <p:txBody>
          <a:bodyPr>
            <a:normAutofit/>
          </a:bodyPr>
          <a:lstStyle/>
          <a:p>
            <a:r>
              <a:rPr lang="id-ID" sz="1600" dirty="0"/>
              <a:t>now… let’s talk about </a:t>
            </a:r>
            <a:r>
              <a:rPr lang="id-ID" sz="1600" dirty="0" smtClean="0"/>
              <a:t>…</a:t>
            </a:r>
            <a:endParaRPr lang="id-ID" sz="1600" dirty="0"/>
          </a:p>
        </p:txBody>
      </p:sp>
      <p:sp>
        <p:nvSpPr>
          <p:cNvPr id="7" name="Shape 78"/>
          <p:cNvSpPr/>
          <p:nvPr/>
        </p:nvSpPr>
        <p:spPr>
          <a:xfrm rot="16200000">
            <a:off x="8834250" y="798082"/>
            <a:ext cx="2274048" cy="2274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E1E2E4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 sz="1750"/>
          </a:p>
        </p:txBody>
      </p:sp>
      <p:sp>
        <p:nvSpPr>
          <p:cNvPr id="8" name="Shape 79"/>
          <p:cNvSpPr/>
          <p:nvPr/>
        </p:nvSpPr>
        <p:spPr>
          <a:xfrm rot="16200000">
            <a:off x="8220156" y="3585948"/>
            <a:ext cx="1680493" cy="1680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E1E2E4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 sz="1750"/>
          </a:p>
        </p:txBody>
      </p:sp>
      <p:sp>
        <p:nvSpPr>
          <p:cNvPr id="10" name="Shape 81"/>
          <p:cNvSpPr/>
          <p:nvPr/>
        </p:nvSpPr>
        <p:spPr>
          <a:xfrm rot="16200000">
            <a:off x="3296604" y="1918350"/>
            <a:ext cx="1868940" cy="1868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E1E2E4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 sz="1750"/>
          </a:p>
        </p:txBody>
      </p:sp>
      <p:sp>
        <p:nvSpPr>
          <p:cNvPr id="11" name="Shape 82"/>
          <p:cNvSpPr/>
          <p:nvPr/>
        </p:nvSpPr>
        <p:spPr>
          <a:xfrm rot="16200000">
            <a:off x="1844976" y="3658722"/>
            <a:ext cx="1770740" cy="17707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E1E2E4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 sz="1750"/>
          </a:p>
        </p:txBody>
      </p:sp>
      <p:sp>
        <p:nvSpPr>
          <p:cNvPr id="12" name="Shape 83"/>
          <p:cNvSpPr/>
          <p:nvPr/>
        </p:nvSpPr>
        <p:spPr>
          <a:xfrm rot="16200000">
            <a:off x="1151439" y="789555"/>
            <a:ext cx="1924446" cy="19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E1E2E4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 sz="175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465729" y="1547406"/>
            <a:ext cx="1175871" cy="408745"/>
          </a:xfrm>
        </p:spPr>
        <p:txBody>
          <a:bodyPr anchor="ctr">
            <a:no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Sumatera</a:t>
            </a:r>
            <a:endParaRPr lang="id-ID" sz="2000" dirty="0">
              <a:solidFill>
                <a:srgbClr val="002060"/>
              </a:solidFill>
            </a:endParaRPr>
          </a:p>
        </p:txBody>
      </p:sp>
      <p:sp>
        <p:nvSpPr>
          <p:cNvPr id="21" name="Text Placeholder 3"/>
          <p:cNvSpPr txBox="1">
            <a:spLocks/>
          </p:cNvSpPr>
          <p:nvPr/>
        </p:nvSpPr>
        <p:spPr>
          <a:xfrm>
            <a:off x="3673203" y="2648448"/>
            <a:ext cx="1115742" cy="4087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002060"/>
                </a:solidFill>
              </a:rPr>
              <a:t>Kalimantan</a:t>
            </a:r>
            <a:endParaRPr lang="id-ID" b="1" dirty="0">
              <a:solidFill>
                <a:srgbClr val="002060"/>
              </a:solidFill>
            </a:endParaRPr>
          </a:p>
        </p:txBody>
      </p:sp>
      <p:sp>
        <p:nvSpPr>
          <p:cNvPr id="22" name="Text Placeholder 3"/>
          <p:cNvSpPr txBox="1">
            <a:spLocks/>
          </p:cNvSpPr>
          <p:nvPr/>
        </p:nvSpPr>
        <p:spPr>
          <a:xfrm>
            <a:off x="1897936" y="4339720"/>
            <a:ext cx="1664820" cy="4087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err="1" smtClean="0">
                <a:solidFill>
                  <a:srgbClr val="002060"/>
                </a:solidFill>
              </a:rPr>
              <a:t>Jawa</a:t>
            </a:r>
            <a:endParaRPr lang="id-ID" sz="2000" dirty="0">
              <a:solidFill>
                <a:srgbClr val="002060"/>
              </a:solidFill>
            </a:endParaRPr>
          </a:p>
        </p:txBody>
      </p:sp>
      <p:sp>
        <p:nvSpPr>
          <p:cNvPr id="23" name="Text Placeholder 3"/>
          <p:cNvSpPr txBox="1">
            <a:spLocks/>
          </p:cNvSpPr>
          <p:nvPr/>
        </p:nvSpPr>
        <p:spPr>
          <a:xfrm>
            <a:off x="8227992" y="4221822"/>
            <a:ext cx="1664820" cy="4087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002060"/>
                </a:solidFill>
              </a:rPr>
              <a:t>Papua</a:t>
            </a:r>
            <a:endParaRPr lang="id-ID" b="1" dirty="0">
              <a:solidFill>
                <a:srgbClr val="002060"/>
              </a:solidFill>
            </a:endParaRPr>
          </a:p>
        </p:txBody>
      </p:sp>
      <p:sp>
        <p:nvSpPr>
          <p:cNvPr id="24" name="Text Placeholder 3"/>
          <p:cNvSpPr txBox="1">
            <a:spLocks/>
          </p:cNvSpPr>
          <p:nvPr/>
        </p:nvSpPr>
        <p:spPr>
          <a:xfrm>
            <a:off x="9307372" y="1730734"/>
            <a:ext cx="1327804" cy="4087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002060"/>
                </a:solidFill>
              </a:rPr>
              <a:t>Sulawesi</a:t>
            </a:r>
            <a:endParaRPr lang="id-ID" b="1" dirty="0">
              <a:solidFill>
                <a:srgbClr val="002060"/>
              </a:solidFill>
            </a:endParaRPr>
          </a:p>
        </p:txBody>
      </p:sp>
      <p:sp>
        <p:nvSpPr>
          <p:cNvPr id="25" name="Text Placeholder 3"/>
          <p:cNvSpPr txBox="1">
            <a:spLocks/>
          </p:cNvSpPr>
          <p:nvPr/>
        </p:nvSpPr>
        <p:spPr>
          <a:xfrm>
            <a:off x="4963340" y="4703384"/>
            <a:ext cx="2467974" cy="40874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>
                <a:solidFill>
                  <a:srgbClr val="FCFCFC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INDONESIA</a:t>
            </a:r>
            <a:endParaRPr lang="id-ID" sz="4000" dirty="0">
              <a:solidFill>
                <a:srgbClr val="FCFCFC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lvl="0"/>
            <a:fld id="{86CB4B4D-7CA3-9044-876B-883B54F8677D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237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4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9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400"/>
                            </p:stCondLst>
                            <p:childTnLst>
                              <p:par>
                                <p:cTn id="79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1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6" grpId="1" animBg="1"/>
      <p:bldP spid="3" grpId="0" build="p"/>
      <p:bldP spid="7" grpId="0" animBg="1"/>
      <p:bldP spid="8" grpId="0" animBg="1"/>
      <p:bldP spid="10" grpId="0" animBg="1"/>
      <p:bldP spid="11" grpId="0" animBg="1"/>
      <p:bldP spid="12" grpId="0" animBg="1"/>
      <p:bldP spid="4" grpId="0" build="p"/>
      <p:bldP spid="21" grpId="0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53585F"/>
      </a:dk1>
      <a:lt1>
        <a:srgbClr val="F2F2F2"/>
      </a:lt1>
      <a:dk2>
        <a:srgbClr val="6F7275"/>
      </a:dk2>
      <a:lt2>
        <a:srgbClr val="6F7275"/>
      </a:lt2>
      <a:accent1>
        <a:srgbClr val="ED2651"/>
      </a:accent1>
      <a:accent2>
        <a:srgbClr val="19A7A9"/>
      </a:accent2>
      <a:accent3>
        <a:srgbClr val="B9C3D1"/>
      </a:accent3>
      <a:accent4>
        <a:srgbClr val="CAD1DC"/>
      </a:accent4>
      <a:accent5>
        <a:srgbClr val="A6AAA9"/>
      </a:accent5>
      <a:accent6>
        <a:srgbClr val="DCDEE0"/>
      </a:accent6>
      <a:hlink>
        <a:srgbClr val="7F7F7F"/>
      </a:hlink>
      <a:folHlink>
        <a:srgbClr val="7BBBB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10176</TotalTime>
  <Words>287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Helvetica</vt:lpstr>
      <vt:lpstr>Open Sans</vt:lpstr>
      <vt:lpstr>Open Sans </vt:lpstr>
      <vt:lpstr>Open Sans Light</vt:lpstr>
      <vt:lpstr>Office Theme</vt:lpstr>
      <vt:lpstr>PEMERINTAHAN</vt:lpstr>
      <vt:lpstr>SUMMARY</vt:lpstr>
      <vt:lpstr>BEBERAPA PEMAHAMAN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PEMERINTAH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</dc:creator>
  <cp:lastModifiedBy>Dewi_Vaio</cp:lastModifiedBy>
  <cp:revision>1172</cp:revision>
  <dcterms:created xsi:type="dcterms:W3CDTF">2015-01-30T02:59:27Z</dcterms:created>
  <dcterms:modified xsi:type="dcterms:W3CDTF">2017-03-13T01:59:32Z</dcterms:modified>
</cp:coreProperties>
</file>