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365" r:id="rId2"/>
    <p:sldId id="315" r:id="rId3"/>
    <p:sldId id="367" r:id="rId4"/>
    <p:sldId id="318" r:id="rId5"/>
    <p:sldId id="573" r:id="rId6"/>
    <p:sldId id="574" r:id="rId7"/>
    <p:sldId id="575" r:id="rId8"/>
    <p:sldId id="576" r:id="rId9"/>
    <p:sldId id="440" r:id="rId10"/>
    <p:sldId id="371" r:id="rId11"/>
    <p:sldId id="373" r:id="rId12"/>
    <p:sldId id="4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3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85" autoAdjust="0"/>
    <p:restoredTop sz="99290" autoAdjust="0"/>
  </p:normalViewPr>
  <p:slideViewPr>
    <p:cSldViewPr showGuides="1">
      <p:cViewPr varScale="1">
        <p:scale>
          <a:sx n="71" d="100"/>
          <a:sy n="71" d="100"/>
        </p:scale>
        <p:origin x="2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2796" y="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01F70-D589-4873-B952-A1DABA628678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2349B-8F0F-48D3-A76F-169E8259E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83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E194-A82A-41E4-A06F-A2E8FA068B9B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34AA3-179D-4DA1-B7D8-85B0259B57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90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34AA3-179D-4DA1-B7D8-85B0259B576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37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34AA3-179D-4DA1-B7D8-85B0259B576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96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43000" y="2919430"/>
            <a:ext cx="2228850" cy="81280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5553075" y="2921000"/>
            <a:ext cx="2228850" cy="81280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6"/>
          </p:nvPr>
        </p:nvSpPr>
        <p:spPr>
          <a:xfrm>
            <a:off x="1143001" y="2547522"/>
            <a:ext cx="3533775" cy="292100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22" name="Content Placeholder 20"/>
          <p:cNvSpPr>
            <a:spLocks noGrp="1"/>
          </p:cNvSpPr>
          <p:nvPr>
            <p:ph sz="quarter" idx="17"/>
          </p:nvPr>
        </p:nvSpPr>
        <p:spPr>
          <a:xfrm>
            <a:off x="4900614" y="2547522"/>
            <a:ext cx="3100387" cy="2921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</p:spTree>
    <p:extLst>
      <p:ext uri="{BB962C8B-B14F-4D97-AF65-F5344CB8AC3E}">
        <p14:creationId xmlns:p14="http://schemas.microsoft.com/office/powerpoint/2010/main" val="3421326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tablet-white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464753" y="1892341"/>
            <a:ext cx="1949008" cy="2770458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617824" y="2198235"/>
            <a:ext cx="1642866" cy="2158669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9" name="Content Placeholder 20"/>
          <p:cNvSpPr>
            <a:spLocks noGrp="1"/>
          </p:cNvSpPr>
          <p:nvPr>
            <p:ph sz="quarter" idx="16"/>
          </p:nvPr>
        </p:nvSpPr>
        <p:spPr>
          <a:xfrm>
            <a:off x="3884395" y="4212273"/>
            <a:ext cx="2229431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3884395" y="4593274"/>
            <a:ext cx="3949462" cy="58832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66" name="Text Placeholder 17"/>
          <p:cNvSpPr>
            <a:spLocks noGrp="1"/>
          </p:cNvSpPr>
          <p:nvPr>
            <p:ph type="body" sz="quarter" idx="32"/>
          </p:nvPr>
        </p:nvSpPr>
        <p:spPr>
          <a:xfrm>
            <a:off x="4234865" y="2043178"/>
            <a:ext cx="1269915" cy="28310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500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53" name="Text Placeholder 17"/>
          <p:cNvSpPr>
            <a:spLocks noGrp="1"/>
          </p:cNvSpPr>
          <p:nvPr>
            <p:ph type="body" sz="quarter" idx="33"/>
          </p:nvPr>
        </p:nvSpPr>
        <p:spPr>
          <a:xfrm>
            <a:off x="4234865" y="2535873"/>
            <a:ext cx="1269915" cy="28310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500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54" name="Text Placeholder 17"/>
          <p:cNvSpPr>
            <a:spLocks noGrp="1"/>
          </p:cNvSpPr>
          <p:nvPr>
            <p:ph type="body" sz="quarter" idx="34"/>
          </p:nvPr>
        </p:nvSpPr>
        <p:spPr>
          <a:xfrm>
            <a:off x="4234865" y="3069273"/>
            <a:ext cx="1269915" cy="28310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500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55" name="Text Placeholder 17"/>
          <p:cNvSpPr>
            <a:spLocks noGrp="1"/>
          </p:cNvSpPr>
          <p:nvPr>
            <p:ph type="body" sz="quarter" idx="35"/>
          </p:nvPr>
        </p:nvSpPr>
        <p:spPr>
          <a:xfrm>
            <a:off x="4234865" y="3602673"/>
            <a:ext cx="1269915" cy="28310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500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56" name="Text Placeholder 17"/>
          <p:cNvSpPr>
            <a:spLocks noGrp="1"/>
          </p:cNvSpPr>
          <p:nvPr>
            <p:ph type="body" sz="quarter" idx="36"/>
          </p:nvPr>
        </p:nvSpPr>
        <p:spPr>
          <a:xfrm>
            <a:off x="6070522" y="2043178"/>
            <a:ext cx="1269915" cy="28310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500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57" name="Text Placeholder 17"/>
          <p:cNvSpPr>
            <a:spLocks noGrp="1"/>
          </p:cNvSpPr>
          <p:nvPr>
            <p:ph type="body" sz="quarter" idx="37"/>
          </p:nvPr>
        </p:nvSpPr>
        <p:spPr>
          <a:xfrm>
            <a:off x="6070522" y="2535873"/>
            <a:ext cx="1269915" cy="28310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500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58" name="Text Placeholder 17"/>
          <p:cNvSpPr>
            <a:spLocks noGrp="1"/>
          </p:cNvSpPr>
          <p:nvPr>
            <p:ph type="body" sz="quarter" idx="38"/>
          </p:nvPr>
        </p:nvSpPr>
        <p:spPr>
          <a:xfrm>
            <a:off x="6070522" y="3069273"/>
            <a:ext cx="1269915" cy="28310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500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59" name="Text Placeholder 17"/>
          <p:cNvSpPr>
            <a:spLocks noGrp="1"/>
          </p:cNvSpPr>
          <p:nvPr>
            <p:ph type="body" sz="quarter" idx="39"/>
          </p:nvPr>
        </p:nvSpPr>
        <p:spPr>
          <a:xfrm>
            <a:off x="6070522" y="3602673"/>
            <a:ext cx="1269915" cy="28310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500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grpSp>
        <p:nvGrpSpPr>
          <p:cNvPr id="17" name="Group 762"/>
          <p:cNvGrpSpPr/>
          <p:nvPr userDrawn="1"/>
        </p:nvGrpSpPr>
        <p:grpSpPr>
          <a:xfrm>
            <a:off x="3871296" y="2056715"/>
            <a:ext cx="259025" cy="256032"/>
            <a:chOff x="-1" y="-1"/>
            <a:chExt cx="690733" cy="690733"/>
          </a:xfrm>
        </p:grpSpPr>
        <p:sp>
          <p:nvSpPr>
            <p:cNvPr id="18" name="Shape 760"/>
            <p:cNvSpPr/>
            <p:nvPr/>
          </p:nvSpPr>
          <p:spPr>
            <a:xfrm>
              <a:off x="-1" y="-1"/>
              <a:ext cx="690733" cy="69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19" name="Shape 761"/>
            <p:cNvSpPr/>
            <p:nvPr/>
          </p:nvSpPr>
          <p:spPr>
            <a:xfrm>
              <a:off x="202315" y="236846"/>
              <a:ext cx="286098" cy="21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31" y="2945"/>
                  </a:moveTo>
                  <a:lnTo>
                    <a:pt x="16386" y="2945"/>
                  </a:lnTo>
                  <a:lnTo>
                    <a:pt x="16386" y="8836"/>
                  </a:lnTo>
                  <a:lnTo>
                    <a:pt x="17131" y="8836"/>
                  </a:lnTo>
                  <a:cubicBezTo>
                    <a:pt x="18365" y="8836"/>
                    <a:pt x="19366" y="7517"/>
                    <a:pt x="19366" y="5891"/>
                  </a:cubicBezTo>
                  <a:cubicBezTo>
                    <a:pt x="19366" y="4265"/>
                    <a:pt x="18365" y="2945"/>
                    <a:pt x="17131" y="2945"/>
                  </a:cubicBezTo>
                  <a:close/>
                  <a:moveTo>
                    <a:pt x="17131" y="11782"/>
                  </a:moveTo>
                  <a:lnTo>
                    <a:pt x="16386" y="11782"/>
                  </a:lnTo>
                  <a:lnTo>
                    <a:pt x="16386" y="12273"/>
                  </a:lnTo>
                  <a:cubicBezTo>
                    <a:pt x="16386" y="14160"/>
                    <a:pt x="15211" y="15709"/>
                    <a:pt x="13779" y="15709"/>
                  </a:cubicBezTo>
                  <a:lnTo>
                    <a:pt x="5586" y="15709"/>
                  </a:lnTo>
                  <a:cubicBezTo>
                    <a:pt x="4155" y="15709"/>
                    <a:pt x="2979" y="14160"/>
                    <a:pt x="2979" y="12273"/>
                  </a:cubicBezTo>
                  <a:lnTo>
                    <a:pt x="2979" y="982"/>
                  </a:lnTo>
                  <a:cubicBezTo>
                    <a:pt x="2979" y="445"/>
                    <a:pt x="3317" y="0"/>
                    <a:pt x="3724" y="0"/>
                  </a:cubicBezTo>
                  <a:lnTo>
                    <a:pt x="17131" y="0"/>
                  </a:lnTo>
                  <a:cubicBezTo>
                    <a:pt x="19598" y="0"/>
                    <a:pt x="21600" y="2639"/>
                    <a:pt x="21600" y="5891"/>
                  </a:cubicBezTo>
                  <a:cubicBezTo>
                    <a:pt x="21600" y="9143"/>
                    <a:pt x="19598" y="11782"/>
                    <a:pt x="17131" y="11782"/>
                  </a:cubicBezTo>
                  <a:close/>
                  <a:moveTo>
                    <a:pt x="20855" y="17673"/>
                  </a:moveTo>
                  <a:cubicBezTo>
                    <a:pt x="20855" y="19836"/>
                    <a:pt x="19517" y="21600"/>
                    <a:pt x="17876" y="21600"/>
                  </a:cubicBezTo>
                  <a:lnTo>
                    <a:pt x="2979" y="21600"/>
                  </a:lnTo>
                  <a:cubicBezTo>
                    <a:pt x="1338" y="21600"/>
                    <a:pt x="0" y="19836"/>
                    <a:pt x="0" y="17673"/>
                  </a:cubicBezTo>
                  <a:cubicBezTo>
                    <a:pt x="0" y="17673"/>
                    <a:pt x="20855" y="17673"/>
                    <a:pt x="20855" y="1767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20" name="Group 765"/>
          <p:cNvGrpSpPr/>
          <p:nvPr userDrawn="1"/>
        </p:nvGrpSpPr>
        <p:grpSpPr>
          <a:xfrm>
            <a:off x="5681921" y="2056715"/>
            <a:ext cx="259026" cy="256032"/>
            <a:chOff x="-1" y="-1"/>
            <a:chExt cx="690734" cy="690733"/>
          </a:xfrm>
        </p:grpSpPr>
        <p:sp>
          <p:nvSpPr>
            <p:cNvPr id="21" name="Shape 763"/>
            <p:cNvSpPr/>
            <p:nvPr/>
          </p:nvSpPr>
          <p:spPr>
            <a:xfrm>
              <a:off x="-1" y="-1"/>
              <a:ext cx="690734" cy="69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22" name="Shape 764"/>
            <p:cNvSpPr/>
            <p:nvPr/>
          </p:nvSpPr>
          <p:spPr>
            <a:xfrm>
              <a:off x="226979" y="217114"/>
              <a:ext cx="236773" cy="25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785"/>
                  </a:moveTo>
                  <a:cubicBezTo>
                    <a:pt x="21600" y="17615"/>
                    <a:pt x="18633" y="18277"/>
                    <a:pt x="17100" y="18277"/>
                  </a:cubicBezTo>
                  <a:cubicBezTo>
                    <a:pt x="15567" y="18277"/>
                    <a:pt x="12600" y="17615"/>
                    <a:pt x="12600" y="15785"/>
                  </a:cubicBezTo>
                  <a:cubicBezTo>
                    <a:pt x="12600" y="13954"/>
                    <a:pt x="15567" y="13292"/>
                    <a:pt x="17100" y="13292"/>
                  </a:cubicBezTo>
                  <a:cubicBezTo>
                    <a:pt x="18028" y="13292"/>
                    <a:pt x="18956" y="13448"/>
                    <a:pt x="19800" y="13799"/>
                  </a:cubicBezTo>
                  <a:lnTo>
                    <a:pt x="19800" y="6828"/>
                  </a:lnTo>
                  <a:lnTo>
                    <a:pt x="9000" y="9904"/>
                  </a:lnTo>
                  <a:lnTo>
                    <a:pt x="9000" y="19108"/>
                  </a:lnTo>
                  <a:cubicBezTo>
                    <a:pt x="9000" y="20938"/>
                    <a:pt x="6033" y="21600"/>
                    <a:pt x="4500" y="21600"/>
                  </a:cubicBezTo>
                  <a:cubicBezTo>
                    <a:pt x="2967" y="21600"/>
                    <a:pt x="0" y="20938"/>
                    <a:pt x="0" y="19108"/>
                  </a:cubicBezTo>
                  <a:cubicBezTo>
                    <a:pt x="0" y="17277"/>
                    <a:pt x="2967" y="16615"/>
                    <a:pt x="4500" y="16615"/>
                  </a:cubicBezTo>
                  <a:cubicBezTo>
                    <a:pt x="5428" y="16615"/>
                    <a:pt x="6356" y="16771"/>
                    <a:pt x="7200" y="17122"/>
                  </a:cubicBezTo>
                  <a:lnTo>
                    <a:pt x="7200" y="4569"/>
                  </a:lnTo>
                  <a:cubicBezTo>
                    <a:pt x="7200" y="4024"/>
                    <a:pt x="7594" y="3544"/>
                    <a:pt x="8156" y="3375"/>
                  </a:cubicBezTo>
                  <a:lnTo>
                    <a:pt x="19856" y="52"/>
                  </a:lnTo>
                  <a:cubicBezTo>
                    <a:pt x="19983" y="13"/>
                    <a:pt x="20109" y="0"/>
                    <a:pt x="20250" y="0"/>
                  </a:cubicBezTo>
                  <a:cubicBezTo>
                    <a:pt x="20995" y="0"/>
                    <a:pt x="21600" y="558"/>
                    <a:pt x="21600" y="1246"/>
                  </a:cubicBezTo>
                  <a:cubicBezTo>
                    <a:pt x="21600" y="1246"/>
                    <a:pt x="21600" y="15785"/>
                    <a:pt x="21600" y="1578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24" name="Group 768"/>
          <p:cNvGrpSpPr/>
          <p:nvPr userDrawn="1"/>
        </p:nvGrpSpPr>
        <p:grpSpPr>
          <a:xfrm>
            <a:off x="3871296" y="3082810"/>
            <a:ext cx="259025" cy="256032"/>
            <a:chOff x="0" y="-2"/>
            <a:chExt cx="690733" cy="690733"/>
          </a:xfrm>
        </p:grpSpPr>
        <p:sp>
          <p:nvSpPr>
            <p:cNvPr id="25" name="Shape 766"/>
            <p:cNvSpPr/>
            <p:nvPr/>
          </p:nvSpPr>
          <p:spPr>
            <a:xfrm>
              <a:off x="0" y="-2"/>
              <a:ext cx="690733" cy="69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26" name="Shape 767"/>
            <p:cNvSpPr/>
            <p:nvPr/>
          </p:nvSpPr>
          <p:spPr>
            <a:xfrm>
              <a:off x="226981" y="207248"/>
              <a:ext cx="236771" cy="27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0" y="13114"/>
                  </a:moveTo>
                  <a:cubicBezTo>
                    <a:pt x="17002" y="13114"/>
                    <a:pt x="16200" y="13801"/>
                    <a:pt x="16200" y="14657"/>
                  </a:cubicBezTo>
                  <a:cubicBezTo>
                    <a:pt x="16200" y="15513"/>
                    <a:pt x="17002" y="16200"/>
                    <a:pt x="18000" y="16200"/>
                  </a:cubicBezTo>
                  <a:cubicBezTo>
                    <a:pt x="18998" y="16200"/>
                    <a:pt x="19800" y="15513"/>
                    <a:pt x="19800" y="14657"/>
                  </a:cubicBezTo>
                  <a:cubicBezTo>
                    <a:pt x="19800" y="13801"/>
                    <a:pt x="18998" y="13114"/>
                    <a:pt x="18000" y="13114"/>
                  </a:cubicBezTo>
                  <a:close/>
                  <a:moveTo>
                    <a:pt x="15300" y="1929"/>
                  </a:moveTo>
                  <a:lnTo>
                    <a:pt x="6300" y="1929"/>
                  </a:lnTo>
                  <a:cubicBezTo>
                    <a:pt x="5934" y="1929"/>
                    <a:pt x="5625" y="2182"/>
                    <a:pt x="5625" y="2507"/>
                  </a:cubicBezTo>
                  <a:cubicBezTo>
                    <a:pt x="5625" y="2833"/>
                    <a:pt x="5934" y="3086"/>
                    <a:pt x="6300" y="3086"/>
                  </a:cubicBezTo>
                  <a:lnTo>
                    <a:pt x="15300" y="3086"/>
                  </a:lnTo>
                  <a:cubicBezTo>
                    <a:pt x="15680" y="3086"/>
                    <a:pt x="15975" y="2833"/>
                    <a:pt x="15975" y="2507"/>
                  </a:cubicBezTo>
                  <a:cubicBezTo>
                    <a:pt x="15975" y="2182"/>
                    <a:pt x="15680" y="1929"/>
                    <a:pt x="15300" y="1929"/>
                  </a:cubicBezTo>
                  <a:close/>
                  <a:moveTo>
                    <a:pt x="18141" y="5255"/>
                  </a:moveTo>
                  <a:cubicBezTo>
                    <a:pt x="18056" y="4894"/>
                    <a:pt x="17691" y="4629"/>
                    <a:pt x="17255" y="4629"/>
                  </a:cubicBezTo>
                  <a:lnTo>
                    <a:pt x="4345" y="4629"/>
                  </a:lnTo>
                  <a:cubicBezTo>
                    <a:pt x="3909" y="4629"/>
                    <a:pt x="3544" y="4894"/>
                    <a:pt x="3459" y="5255"/>
                  </a:cubicBezTo>
                  <a:lnTo>
                    <a:pt x="2447" y="9884"/>
                  </a:lnTo>
                  <a:cubicBezTo>
                    <a:pt x="2348" y="10366"/>
                    <a:pt x="2770" y="10800"/>
                    <a:pt x="3333" y="10800"/>
                  </a:cubicBezTo>
                  <a:lnTo>
                    <a:pt x="18267" y="10800"/>
                  </a:lnTo>
                  <a:cubicBezTo>
                    <a:pt x="18830" y="10800"/>
                    <a:pt x="19252" y="10366"/>
                    <a:pt x="19153" y="9884"/>
                  </a:cubicBezTo>
                  <a:cubicBezTo>
                    <a:pt x="19153" y="9884"/>
                    <a:pt x="18141" y="5255"/>
                    <a:pt x="18141" y="5255"/>
                  </a:cubicBezTo>
                  <a:close/>
                  <a:moveTo>
                    <a:pt x="3600" y="13114"/>
                  </a:moveTo>
                  <a:cubicBezTo>
                    <a:pt x="2602" y="13114"/>
                    <a:pt x="1800" y="13801"/>
                    <a:pt x="1800" y="14657"/>
                  </a:cubicBezTo>
                  <a:cubicBezTo>
                    <a:pt x="1800" y="15513"/>
                    <a:pt x="2602" y="16200"/>
                    <a:pt x="3600" y="16200"/>
                  </a:cubicBezTo>
                  <a:cubicBezTo>
                    <a:pt x="4598" y="16200"/>
                    <a:pt x="5400" y="15513"/>
                    <a:pt x="5400" y="14657"/>
                  </a:cubicBezTo>
                  <a:cubicBezTo>
                    <a:pt x="5400" y="13801"/>
                    <a:pt x="4598" y="13114"/>
                    <a:pt x="3600" y="13114"/>
                  </a:cubicBezTo>
                  <a:close/>
                  <a:moveTo>
                    <a:pt x="21600" y="18514"/>
                  </a:moveTo>
                  <a:lnTo>
                    <a:pt x="19800" y="18514"/>
                  </a:lnTo>
                  <a:lnTo>
                    <a:pt x="19800" y="20057"/>
                  </a:lnTo>
                  <a:cubicBezTo>
                    <a:pt x="19800" y="20913"/>
                    <a:pt x="18998" y="21600"/>
                    <a:pt x="18000" y="21600"/>
                  </a:cubicBezTo>
                  <a:cubicBezTo>
                    <a:pt x="17002" y="21600"/>
                    <a:pt x="16200" y="20913"/>
                    <a:pt x="16200" y="20057"/>
                  </a:cubicBezTo>
                  <a:lnTo>
                    <a:pt x="16200" y="18514"/>
                  </a:lnTo>
                  <a:lnTo>
                    <a:pt x="5400" y="18514"/>
                  </a:lnTo>
                  <a:lnTo>
                    <a:pt x="5400" y="20057"/>
                  </a:lnTo>
                  <a:cubicBezTo>
                    <a:pt x="5400" y="20913"/>
                    <a:pt x="4598" y="21600"/>
                    <a:pt x="3600" y="21600"/>
                  </a:cubicBezTo>
                  <a:cubicBezTo>
                    <a:pt x="2602" y="21600"/>
                    <a:pt x="1800" y="20913"/>
                    <a:pt x="1800" y="20057"/>
                  </a:cubicBezTo>
                  <a:lnTo>
                    <a:pt x="1800" y="18514"/>
                  </a:lnTo>
                  <a:lnTo>
                    <a:pt x="0" y="18514"/>
                  </a:lnTo>
                  <a:lnTo>
                    <a:pt x="0" y="11246"/>
                  </a:lnTo>
                  <a:cubicBezTo>
                    <a:pt x="0" y="10258"/>
                    <a:pt x="98" y="9522"/>
                    <a:pt x="352" y="8558"/>
                  </a:cubicBezTo>
                  <a:lnTo>
                    <a:pt x="1800" y="3086"/>
                  </a:lnTo>
                  <a:cubicBezTo>
                    <a:pt x="2067" y="1157"/>
                    <a:pt x="6005" y="0"/>
                    <a:pt x="10800" y="0"/>
                  </a:cubicBezTo>
                  <a:cubicBezTo>
                    <a:pt x="15595" y="0"/>
                    <a:pt x="19533" y="1157"/>
                    <a:pt x="19800" y="3086"/>
                  </a:cubicBezTo>
                  <a:lnTo>
                    <a:pt x="21277" y="8558"/>
                  </a:lnTo>
                  <a:cubicBezTo>
                    <a:pt x="21530" y="9522"/>
                    <a:pt x="21600" y="10258"/>
                    <a:pt x="21600" y="11246"/>
                  </a:cubicBezTo>
                  <a:cubicBezTo>
                    <a:pt x="21600" y="11246"/>
                    <a:pt x="21600" y="18514"/>
                    <a:pt x="21600" y="1851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27" name="Group 771"/>
          <p:cNvGrpSpPr/>
          <p:nvPr userDrawn="1"/>
        </p:nvGrpSpPr>
        <p:grpSpPr>
          <a:xfrm>
            <a:off x="3871296" y="3616210"/>
            <a:ext cx="259025" cy="256032"/>
            <a:chOff x="0" y="-2"/>
            <a:chExt cx="690733" cy="690733"/>
          </a:xfrm>
        </p:grpSpPr>
        <p:sp>
          <p:nvSpPr>
            <p:cNvPr id="28" name="Shape 769"/>
            <p:cNvSpPr/>
            <p:nvPr/>
          </p:nvSpPr>
          <p:spPr>
            <a:xfrm>
              <a:off x="0" y="-2"/>
              <a:ext cx="690733" cy="69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29" name="Shape 770"/>
            <p:cNvSpPr/>
            <p:nvPr/>
          </p:nvSpPr>
          <p:spPr>
            <a:xfrm>
              <a:off x="167787" y="226978"/>
              <a:ext cx="355156" cy="23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800" y="14400"/>
                  </a:moveTo>
                  <a:cubicBezTo>
                    <a:pt x="16875" y="16383"/>
                    <a:pt x="14109" y="18000"/>
                    <a:pt x="10800" y="18000"/>
                  </a:cubicBezTo>
                  <a:cubicBezTo>
                    <a:pt x="7491" y="18000"/>
                    <a:pt x="4725" y="16383"/>
                    <a:pt x="4800" y="14400"/>
                  </a:cubicBezTo>
                  <a:lnTo>
                    <a:pt x="4969" y="9956"/>
                  </a:lnTo>
                  <a:lnTo>
                    <a:pt x="10350" y="12502"/>
                  </a:lnTo>
                  <a:cubicBezTo>
                    <a:pt x="10500" y="12572"/>
                    <a:pt x="10650" y="12600"/>
                    <a:pt x="10800" y="12600"/>
                  </a:cubicBezTo>
                  <a:cubicBezTo>
                    <a:pt x="10950" y="12600"/>
                    <a:pt x="11100" y="12572"/>
                    <a:pt x="11250" y="12502"/>
                  </a:cubicBezTo>
                  <a:lnTo>
                    <a:pt x="16631" y="9956"/>
                  </a:lnTo>
                  <a:cubicBezTo>
                    <a:pt x="16631" y="9956"/>
                    <a:pt x="16800" y="14400"/>
                    <a:pt x="16800" y="14400"/>
                  </a:cubicBezTo>
                  <a:close/>
                  <a:moveTo>
                    <a:pt x="21394" y="5836"/>
                  </a:moveTo>
                  <a:lnTo>
                    <a:pt x="10894" y="10786"/>
                  </a:lnTo>
                  <a:cubicBezTo>
                    <a:pt x="10856" y="10800"/>
                    <a:pt x="10828" y="10800"/>
                    <a:pt x="10800" y="10800"/>
                  </a:cubicBezTo>
                  <a:cubicBezTo>
                    <a:pt x="10772" y="10800"/>
                    <a:pt x="10744" y="10800"/>
                    <a:pt x="10706" y="10786"/>
                  </a:cubicBezTo>
                  <a:lnTo>
                    <a:pt x="4594" y="7889"/>
                  </a:lnTo>
                  <a:cubicBezTo>
                    <a:pt x="4059" y="8522"/>
                    <a:pt x="3684" y="10069"/>
                    <a:pt x="3609" y="11967"/>
                  </a:cubicBezTo>
                  <a:cubicBezTo>
                    <a:pt x="3966" y="12277"/>
                    <a:pt x="4200" y="12839"/>
                    <a:pt x="4200" y="13500"/>
                  </a:cubicBezTo>
                  <a:cubicBezTo>
                    <a:pt x="4200" y="14133"/>
                    <a:pt x="3984" y="14681"/>
                    <a:pt x="3656" y="15005"/>
                  </a:cubicBezTo>
                  <a:lnTo>
                    <a:pt x="4200" y="21094"/>
                  </a:lnTo>
                  <a:cubicBezTo>
                    <a:pt x="4209" y="21220"/>
                    <a:pt x="4181" y="21347"/>
                    <a:pt x="4125" y="21445"/>
                  </a:cubicBezTo>
                  <a:cubicBezTo>
                    <a:pt x="4069" y="21544"/>
                    <a:pt x="3984" y="21600"/>
                    <a:pt x="3900" y="21600"/>
                  </a:cubicBezTo>
                  <a:lnTo>
                    <a:pt x="2100" y="21600"/>
                  </a:lnTo>
                  <a:cubicBezTo>
                    <a:pt x="2016" y="21600"/>
                    <a:pt x="1931" y="21544"/>
                    <a:pt x="1875" y="21445"/>
                  </a:cubicBezTo>
                  <a:cubicBezTo>
                    <a:pt x="1819" y="21347"/>
                    <a:pt x="1791" y="21220"/>
                    <a:pt x="1800" y="21094"/>
                  </a:cubicBezTo>
                  <a:lnTo>
                    <a:pt x="2344" y="15005"/>
                  </a:lnTo>
                  <a:cubicBezTo>
                    <a:pt x="2016" y="14681"/>
                    <a:pt x="1800" y="14133"/>
                    <a:pt x="1800" y="13500"/>
                  </a:cubicBezTo>
                  <a:cubicBezTo>
                    <a:pt x="1800" y="12825"/>
                    <a:pt x="2053" y="12248"/>
                    <a:pt x="2409" y="11939"/>
                  </a:cubicBezTo>
                  <a:cubicBezTo>
                    <a:pt x="2466" y="10294"/>
                    <a:pt x="2747" y="8522"/>
                    <a:pt x="3328" y="7298"/>
                  </a:cubicBezTo>
                  <a:lnTo>
                    <a:pt x="206" y="5836"/>
                  </a:lnTo>
                  <a:cubicBezTo>
                    <a:pt x="84" y="5766"/>
                    <a:pt x="0" y="5597"/>
                    <a:pt x="0" y="5400"/>
                  </a:cubicBezTo>
                  <a:cubicBezTo>
                    <a:pt x="0" y="5203"/>
                    <a:pt x="84" y="5034"/>
                    <a:pt x="206" y="4964"/>
                  </a:cubicBezTo>
                  <a:lnTo>
                    <a:pt x="10706" y="14"/>
                  </a:lnTo>
                  <a:cubicBezTo>
                    <a:pt x="10744" y="0"/>
                    <a:pt x="10772" y="0"/>
                    <a:pt x="10800" y="0"/>
                  </a:cubicBezTo>
                  <a:cubicBezTo>
                    <a:pt x="10828" y="0"/>
                    <a:pt x="10856" y="0"/>
                    <a:pt x="10894" y="14"/>
                  </a:cubicBezTo>
                  <a:lnTo>
                    <a:pt x="21394" y="4964"/>
                  </a:lnTo>
                  <a:cubicBezTo>
                    <a:pt x="21516" y="5034"/>
                    <a:pt x="21600" y="5203"/>
                    <a:pt x="21600" y="5400"/>
                  </a:cubicBezTo>
                  <a:cubicBezTo>
                    <a:pt x="21600" y="5597"/>
                    <a:pt x="21516" y="5766"/>
                    <a:pt x="21394" y="583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30" name="Group 774"/>
          <p:cNvGrpSpPr/>
          <p:nvPr userDrawn="1"/>
        </p:nvGrpSpPr>
        <p:grpSpPr>
          <a:xfrm>
            <a:off x="5681923" y="3616210"/>
            <a:ext cx="259025" cy="256032"/>
            <a:chOff x="0" y="0"/>
            <a:chExt cx="690731" cy="690731"/>
          </a:xfrm>
        </p:grpSpPr>
        <p:sp>
          <p:nvSpPr>
            <p:cNvPr id="31" name="Shape 772"/>
            <p:cNvSpPr/>
            <p:nvPr/>
          </p:nvSpPr>
          <p:spPr>
            <a:xfrm>
              <a:off x="-1" y="-1"/>
              <a:ext cx="690733" cy="69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32" name="Shape 773"/>
            <p:cNvSpPr/>
            <p:nvPr/>
          </p:nvSpPr>
          <p:spPr>
            <a:xfrm>
              <a:off x="226980" y="241778"/>
              <a:ext cx="236771" cy="20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3" y="2057"/>
                  </a:moveTo>
                  <a:cubicBezTo>
                    <a:pt x="14484" y="2057"/>
                    <a:pt x="14147" y="2346"/>
                    <a:pt x="13992" y="2555"/>
                  </a:cubicBezTo>
                  <a:lnTo>
                    <a:pt x="12234" y="5143"/>
                  </a:lnTo>
                  <a:lnTo>
                    <a:pt x="14963" y="5143"/>
                  </a:lnTo>
                  <a:cubicBezTo>
                    <a:pt x="15708" y="5143"/>
                    <a:pt x="16313" y="4452"/>
                    <a:pt x="16313" y="3600"/>
                  </a:cubicBezTo>
                  <a:cubicBezTo>
                    <a:pt x="16313" y="2748"/>
                    <a:pt x="15708" y="2057"/>
                    <a:pt x="14963" y="2057"/>
                  </a:cubicBezTo>
                  <a:close/>
                  <a:moveTo>
                    <a:pt x="13050" y="17807"/>
                  </a:moveTo>
                  <a:lnTo>
                    <a:pt x="13050" y="10286"/>
                  </a:lnTo>
                  <a:lnTo>
                    <a:pt x="13050" y="7200"/>
                  </a:lnTo>
                  <a:lnTo>
                    <a:pt x="8550" y="7200"/>
                  </a:lnTo>
                  <a:lnTo>
                    <a:pt x="8550" y="10286"/>
                  </a:lnTo>
                  <a:lnTo>
                    <a:pt x="8550" y="17807"/>
                  </a:lnTo>
                  <a:lnTo>
                    <a:pt x="8550" y="18707"/>
                  </a:lnTo>
                  <a:cubicBezTo>
                    <a:pt x="8550" y="19270"/>
                    <a:pt x="8958" y="19543"/>
                    <a:pt x="9450" y="19543"/>
                  </a:cubicBezTo>
                  <a:lnTo>
                    <a:pt x="12150" y="19543"/>
                  </a:lnTo>
                  <a:cubicBezTo>
                    <a:pt x="12642" y="19543"/>
                    <a:pt x="13050" y="19270"/>
                    <a:pt x="13050" y="18707"/>
                  </a:cubicBezTo>
                  <a:cubicBezTo>
                    <a:pt x="13050" y="18707"/>
                    <a:pt x="13050" y="17807"/>
                    <a:pt x="13050" y="17807"/>
                  </a:cubicBezTo>
                  <a:close/>
                  <a:moveTo>
                    <a:pt x="9380" y="5143"/>
                  </a:moveTo>
                  <a:lnTo>
                    <a:pt x="7608" y="2555"/>
                  </a:lnTo>
                  <a:cubicBezTo>
                    <a:pt x="7453" y="2346"/>
                    <a:pt x="7116" y="2057"/>
                    <a:pt x="6637" y="2057"/>
                  </a:cubicBezTo>
                  <a:cubicBezTo>
                    <a:pt x="5892" y="2057"/>
                    <a:pt x="5287" y="2748"/>
                    <a:pt x="5287" y="3600"/>
                  </a:cubicBezTo>
                  <a:cubicBezTo>
                    <a:pt x="5287" y="4452"/>
                    <a:pt x="5892" y="5143"/>
                    <a:pt x="6637" y="5143"/>
                  </a:cubicBezTo>
                  <a:cubicBezTo>
                    <a:pt x="6637" y="5143"/>
                    <a:pt x="9380" y="5143"/>
                    <a:pt x="9380" y="5143"/>
                  </a:cubicBezTo>
                  <a:close/>
                  <a:moveTo>
                    <a:pt x="21600" y="12857"/>
                  </a:moveTo>
                  <a:cubicBezTo>
                    <a:pt x="21600" y="13146"/>
                    <a:pt x="21403" y="13371"/>
                    <a:pt x="21150" y="13371"/>
                  </a:cubicBezTo>
                  <a:lnTo>
                    <a:pt x="19800" y="13371"/>
                  </a:lnTo>
                  <a:lnTo>
                    <a:pt x="19800" y="20057"/>
                  </a:lnTo>
                  <a:cubicBezTo>
                    <a:pt x="19800" y="20909"/>
                    <a:pt x="19195" y="21600"/>
                    <a:pt x="18450" y="21600"/>
                  </a:cubicBezTo>
                  <a:lnTo>
                    <a:pt x="3150" y="21600"/>
                  </a:lnTo>
                  <a:cubicBezTo>
                    <a:pt x="2405" y="21600"/>
                    <a:pt x="1800" y="20909"/>
                    <a:pt x="1800" y="20057"/>
                  </a:cubicBezTo>
                  <a:lnTo>
                    <a:pt x="1800" y="13371"/>
                  </a:lnTo>
                  <a:lnTo>
                    <a:pt x="450" y="13371"/>
                  </a:lnTo>
                  <a:cubicBezTo>
                    <a:pt x="197" y="13371"/>
                    <a:pt x="0" y="13146"/>
                    <a:pt x="0" y="12857"/>
                  </a:cubicBezTo>
                  <a:lnTo>
                    <a:pt x="0" y="7714"/>
                  </a:lnTo>
                  <a:cubicBezTo>
                    <a:pt x="0" y="7425"/>
                    <a:pt x="197" y="7200"/>
                    <a:pt x="450" y="7200"/>
                  </a:cubicBezTo>
                  <a:lnTo>
                    <a:pt x="6637" y="7200"/>
                  </a:lnTo>
                  <a:cubicBezTo>
                    <a:pt x="4894" y="7200"/>
                    <a:pt x="3487" y="5593"/>
                    <a:pt x="3487" y="3600"/>
                  </a:cubicBezTo>
                  <a:cubicBezTo>
                    <a:pt x="3487" y="1607"/>
                    <a:pt x="4894" y="0"/>
                    <a:pt x="6637" y="0"/>
                  </a:cubicBezTo>
                  <a:cubicBezTo>
                    <a:pt x="7580" y="0"/>
                    <a:pt x="8452" y="450"/>
                    <a:pt x="9000" y="1237"/>
                  </a:cubicBezTo>
                  <a:lnTo>
                    <a:pt x="10800" y="3889"/>
                  </a:lnTo>
                  <a:lnTo>
                    <a:pt x="12600" y="1237"/>
                  </a:lnTo>
                  <a:cubicBezTo>
                    <a:pt x="13148" y="450"/>
                    <a:pt x="14020" y="0"/>
                    <a:pt x="14963" y="0"/>
                  </a:cubicBezTo>
                  <a:cubicBezTo>
                    <a:pt x="16706" y="0"/>
                    <a:pt x="18112" y="1607"/>
                    <a:pt x="18112" y="3600"/>
                  </a:cubicBezTo>
                  <a:cubicBezTo>
                    <a:pt x="18112" y="5593"/>
                    <a:pt x="16706" y="7200"/>
                    <a:pt x="14963" y="7200"/>
                  </a:cubicBezTo>
                  <a:lnTo>
                    <a:pt x="21150" y="7200"/>
                  </a:lnTo>
                  <a:cubicBezTo>
                    <a:pt x="21403" y="7200"/>
                    <a:pt x="21600" y="7425"/>
                    <a:pt x="21600" y="7714"/>
                  </a:cubicBezTo>
                  <a:cubicBezTo>
                    <a:pt x="21600" y="7714"/>
                    <a:pt x="21600" y="12857"/>
                    <a:pt x="21600" y="1285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33" name="Group 777"/>
          <p:cNvGrpSpPr/>
          <p:nvPr userDrawn="1"/>
        </p:nvGrpSpPr>
        <p:grpSpPr>
          <a:xfrm>
            <a:off x="3871296" y="2549410"/>
            <a:ext cx="259025" cy="256032"/>
            <a:chOff x="0" y="-2"/>
            <a:chExt cx="690733" cy="690733"/>
          </a:xfrm>
        </p:grpSpPr>
        <p:sp>
          <p:nvSpPr>
            <p:cNvPr id="34" name="Shape 775"/>
            <p:cNvSpPr/>
            <p:nvPr/>
          </p:nvSpPr>
          <p:spPr>
            <a:xfrm>
              <a:off x="0" y="-2"/>
              <a:ext cx="690733" cy="69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35" name="Shape 776"/>
            <p:cNvSpPr/>
            <p:nvPr/>
          </p:nvSpPr>
          <p:spPr>
            <a:xfrm>
              <a:off x="197383" y="217113"/>
              <a:ext cx="295965" cy="25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60" y="2077"/>
                  </a:moveTo>
                  <a:cubicBezTo>
                    <a:pt x="20160" y="1856"/>
                    <a:pt x="19991" y="1662"/>
                    <a:pt x="19800" y="1662"/>
                  </a:cubicBezTo>
                  <a:lnTo>
                    <a:pt x="1800" y="1662"/>
                  </a:lnTo>
                  <a:cubicBezTo>
                    <a:pt x="1609" y="1662"/>
                    <a:pt x="1440" y="1856"/>
                    <a:pt x="1440" y="2077"/>
                  </a:cubicBezTo>
                  <a:lnTo>
                    <a:pt x="1440" y="12877"/>
                  </a:lnTo>
                  <a:cubicBezTo>
                    <a:pt x="1440" y="13098"/>
                    <a:pt x="1609" y="13292"/>
                    <a:pt x="1800" y="13292"/>
                  </a:cubicBezTo>
                  <a:lnTo>
                    <a:pt x="19800" y="13292"/>
                  </a:lnTo>
                  <a:cubicBezTo>
                    <a:pt x="19991" y="13292"/>
                    <a:pt x="20160" y="13098"/>
                    <a:pt x="20160" y="12877"/>
                  </a:cubicBezTo>
                  <a:cubicBezTo>
                    <a:pt x="20160" y="12877"/>
                    <a:pt x="20160" y="2077"/>
                    <a:pt x="20160" y="2077"/>
                  </a:cubicBezTo>
                  <a:close/>
                  <a:moveTo>
                    <a:pt x="21600" y="16200"/>
                  </a:moveTo>
                  <a:cubicBezTo>
                    <a:pt x="21600" y="17342"/>
                    <a:pt x="20790" y="18277"/>
                    <a:pt x="19800" y="18277"/>
                  </a:cubicBezTo>
                  <a:lnTo>
                    <a:pt x="13680" y="18277"/>
                  </a:lnTo>
                  <a:cubicBezTo>
                    <a:pt x="13680" y="19380"/>
                    <a:pt x="14400" y="20315"/>
                    <a:pt x="14400" y="20769"/>
                  </a:cubicBezTo>
                  <a:cubicBezTo>
                    <a:pt x="14400" y="21224"/>
                    <a:pt x="14074" y="21600"/>
                    <a:pt x="13680" y="21600"/>
                  </a:cubicBezTo>
                  <a:lnTo>
                    <a:pt x="7920" y="21600"/>
                  </a:lnTo>
                  <a:cubicBezTo>
                    <a:pt x="7526" y="21600"/>
                    <a:pt x="7200" y="21224"/>
                    <a:pt x="7200" y="20769"/>
                  </a:cubicBezTo>
                  <a:cubicBezTo>
                    <a:pt x="7200" y="20289"/>
                    <a:pt x="7920" y="19406"/>
                    <a:pt x="7920" y="18277"/>
                  </a:cubicBezTo>
                  <a:lnTo>
                    <a:pt x="1800" y="18277"/>
                  </a:lnTo>
                  <a:cubicBezTo>
                    <a:pt x="810" y="18277"/>
                    <a:pt x="0" y="17342"/>
                    <a:pt x="0" y="16200"/>
                  </a:cubicBezTo>
                  <a:lnTo>
                    <a:pt x="0" y="2077"/>
                  </a:lnTo>
                  <a:cubicBezTo>
                    <a:pt x="0" y="935"/>
                    <a:pt x="810" y="0"/>
                    <a:pt x="1800" y="0"/>
                  </a:cubicBezTo>
                  <a:lnTo>
                    <a:pt x="19800" y="0"/>
                  </a:lnTo>
                  <a:cubicBezTo>
                    <a:pt x="20790" y="0"/>
                    <a:pt x="21600" y="935"/>
                    <a:pt x="21600" y="2077"/>
                  </a:cubicBezTo>
                  <a:cubicBezTo>
                    <a:pt x="21600" y="2077"/>
                    <a:pt x="21600" y="16200"/>
                    <a:pt x="21600" y="162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36" name="Group 780"/>
          <p:cNvGrpSpPr/>
          <p:nvPr userDrawn="1"/>
        </p:nvGrpSpPr>
        <p:grpSpPr>
          <a:xfrm>
            <a:off x="5681921" y="3082810"/>
            <a:ext cx="259026" cy="256032"/>
            <a:chOff x="-1" y="-1"/>
            <a:chExt cx="690733" cy="690733"/>
          </a:xfrm>
        </p:grpSpPr>
        <p:sp>
          <p:nvSpPr>
            <p:cNvPr id="37" name="Shape 778"/>
            <p:cNvSpPr/>
            <p:nvPr/>
          </p:nvSpPr>
          <p:spPr>
            <a:xfrm>
              <a:off x="-1" y="-1"/>
              <a:ext cx="690733" cy="69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38" name="Shape 779"/>
            <p:cNvSpPr/>
            <p:nvPr/>
          </p:nvSpPr>
          <p:spPr>
            <a:xfrm>
              <a:off x="225709" y="212676"/>
              <a:ext cx="239319" cy="265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7533"/>
                  </a:moveTo>
                  <a:cubicBezTo>
                    <a:pt x="1711" y="7533"/>
                    <a:pt x="0" y="11170"/>
                    <a:pt x="0" y="12944"/>
                  </a:cubicBezTo>
                  <a:lnTo>
                    <a:pt x="0" y="13451"/>
                  </a:lnTo>
                  <a:lnTo>
                    <a:pt x="1397" y="14536"/>
                  </a:lnTo>
                  <a:cubicBezTo>
                    <a:pt x="1980" y="14992"/>
                    <a:pt x="2895" y="14987"/>
                    <a:pt x="3478" y="14536"/>
                  </a:cubicBezTo>
                  <a:lnTo>
                    <a:pt x="4011" y="14122"/>
                  </a:lnTo>
                  <a:cubicBezTo>
                    <a:pt x="5495" y="12969"/>
                    <a:pt x="7737" y="12968"/>
                    <a:pt x="9225" y="14122"/>
                  </a:cubicBezTo>
                  <a:lnTo>
                    <a:pt x="9757" y="14537"/>
                  </a:lnTo>
                  <a:cubicBezTo>
                    <a:pt x="10338" y="14989"/>
                    <a:pt x="11252" y="14992"/>
                    <a:pt x="11839" y="14536"/>
                  </a:cubicBezTo>
                  <a:lnTo>
                    <a:pt x="12369" y="14123"/>
                  </a:lnTo>
                  <a:cubicBezTo>
                    <a:pt x="13857" y="12968"/>
                    <a:pt x="16097" y="12968"/>
                    <a:pt x="17584" y="14122"/>
                  </a:cubicBezTo>
                  <a:lnTo>
                    <a:pt x="18117" y="14536"/>
                  </a:lnTo>
                  <a:cubicBezTo>
                    <a:pt x="18701" y="14992"/>
                    <a:pt x="19617" y="14987"/>
                    <a:pt x="20199" y="14536"/>
                  </a:cubicBezTo>
                  <a:lnTo>
                    <a:pt x="21598" y="13451"/>
                  </a:lnTo>
                  <a:lnTo>
                    <a:pt x="21598" y="12944"/>
                  </a:lnTo>
                  <a:cubicBezTo>
                    <a:pt x="21598" y="11170"/>
                    <a:pt x="19887" y="7533"/>
                    <a:pt x="10799" y="7533"/>
                  </a:cubicBezTo>
                  <a:close/>
                  <a:moveTo>
                    <a:pt x="16554" y="16176"/>
                  </a:moveTo>
                  <a:lnTo>
                    <a:pt x="16021" y="15761"/>
                  </a:lnTo>
                  <a:cubicBezTo>
                    <a:pt x="15436" y="15307"/>
                    <a:pt x="14521" y="15309"/>
                    <a:pt x="13939" y="15761"/>
                  </a:cubicBezTo>
                  <a:lnTo>
                    <a:pt x="13409" y="16175"/>
                  </a:lnTo>
                  <a:cubicBezTo>
                    <a:pt x="12665" y="16753"/>
                    <a:pt x="11732" y="17041"/>
                    <a:pt x="10800" y="17041"/>
                  </a:cubicBezTo>
                  <a:cubicBezTo>
                    <a:pt x="9868" y="17041"/>
                    <a:pt x="8935" y="16753"/>
                    <a:pt x="8193" y="16176"/>
                  </a:cubicBezTo>
                  <a:lnTo>
                    <a:pt x="7660" y="15760"/>
                  </a:lnTo>
                  <a:cubicBezTo>
                    <a:pt x="7076" y="15308"/>
                    <a:pt x="6161" y="15307"/>
                    <a:pt x="5579" y="15761"/>
                  </a:cubicBezTo>
                  <a:lnTo>
                    <a:pt x="5046" y="16176"/>
                  </a:lnTo>
                  <a:cubicBezTo>
                    <a:pt x="3615" y="17288"/>
                    <a:pt x="1486" y="17318"/>
                    <a:pt x="3" y="16284"/>
                  </a:cubicBezTo>
                  <a:lnTo>
                    <a:pt x="3" y="20518"/>
                  </a:lnTo>
                  <a:cubicBezTo>
                    <a:pt x="3" y="21115"/>
                    <a:pt x="540" y="21600"/>
                    <a:pt x="1202" y="21600"/>
                  </a:cubicBezTo>
                  <a:lnTo>
                    <a:pt x="20400" y="21600"/>
                  </a:lnTo>
                  <a:cubicBezTo>
                    <a:pt x="21062" y="21600"/>
                    <a:pt x="21600" y="21115"/>
                    <a:pt x="21600" y="20518"/>
                  </a:cubicBezTo>
                  <a:lnTo>
                    <a:pt x="21600" y="16285"/>
                  </a:lnTo>
                  <a:cubicBezTo>
                    <a:pt x="20116" y="17317"/>
                    <a:pt x="17987" y="17290"/>
                    <a:pt x="16554" y="16176"/>
                  </a:cubicBezTo>
                  <a:close/>
                  <a:moveTo>
                    <a:pt x="10299" y="6490"/>
                  </a:moveTo>
                  <a:cubicBezTo>
                    <a:pt x="12641" y="6490"/>
                    <a:pt x="13409" y="4996"/>
                    <a:pt x="12506" y="3414"/>
                  </a:cubicBezTo>
                  <a:cubicBezTo>
                    <a:pt x="11461" y="1582"/>
                    <a:pt x="14780" y="0"/>
                    <a:pt x="13131" y="0"/>
                  </a:cubicBezTo>
                  <a:cubicBezTo>
                    <a:pt x="11571" y="0"/>
                    <a:pt x="8648" y="1535"/>
                    <a:pt x="8104" y="3444"/>
                  </a:cubicBezTo>
                  <a:cubicBezTo>
                    <a:pt x="7697" y="4877"/>
                    <a:pt x="8459" y="6490"/>
                    <a:pt x="10299" y="649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39" name="Group 783"/>
          <p:cNvGrpSpPr/>
          <p:nvPr userDrawn="1"/>
        </p:nvGrpSpPr>
        <p:grpSpPr>
          <a:xfrm>
            <a:off x="5681921" y="2549410"/>
            <a:ext cx="259026" cy="256032"/>
            <a:chOff x="-1" y="-1"/>
            <a:chExt cx="690733" cy="690733"/>
          </a:xfrm>
        </p:grpSpPr>
        <p:sp>
          <p:nvSpPr>
            <p:cNvPr id="40" name="Shape 781"/>
            <p:cNvSpPr/>
            <p:nvPr/>
          </p:nvSpPr>
          <p:spPr>
            <a:xfrm>
              <a:off x="-1" y="-1"/>
              <a:ext cx="690733" cy="69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41" name="Shape 782"/>
            <p:cNvSpPr/>
            <p:nvPr/>
          </p:nvSpPr>
          <p:spPr>
            <a:xfrm>
              <a:off x="190450" y="207250"/>
              <a:ext cx="309835" cy="27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extrusionOk="0">
                  <a:moveTo>
                    <a:pt x="6673" y="6151"/>
                  </a:moveTo>
                  <a:lnTo>
                    <a:pt x="10800" y="4613"/>
                  </a:lnTo>
                  <a:lnTo>
                    <a:pt x="14927" y="6151"/>
                  </a:lnTo>
                  <a:lnTo>
                    <a:pt x="14927" y="4613"/>
                  </a:lnTo>
                  <a:lnTo>
                    <a:pt x="13551" y="4613"/>
                  </a:lnTo>
                  <a:lnTo>
                    <a:pt x="13551" y="3075"/>
                  </a:lnTo>
                  <a:lnTo>
                    <a:pt x="8049" y="3075"/>
                  </a:lnTo>
                  <a:lnTo>
                    <a:pt x="8049" y="4613"/>
                  </a:lnTo>
                  <a:lnTo>
                    <a:pt x="6673" y="4613"/>
                  </a:lnTo>
                  <a:cubicBezTo>
                    <a:pt x="6673" y="4613"/>
                    <a:pt x="6673" y="6151"/>
                    <a:pt x="6673" y="6151"/>
                  </a:cubicBezTo>
                  <a:close/>
                  <a:moveTo>
                    <a:pt x="20224" y="18681"/>
                  </a:moveTo>
                  <a:lnTo>
                    <a:pt x="21600" y="20218"/>
                  </a:lnTo>
                  <a:lnTo>
                    <a:pt x="20633" y="21300"/>
                  </a:lnTo>
                  <a:lnTo>
                    <a:pt x="19741" y="20303"/>
                  </a:lnTo>
                  <a:lnTo>
                    <a:pt x="18849" y="21300"/>
                  </a:lnTo>
                  <a:cubicBezTo>
                    <a:pt x="18720" y="21456"/>
                    <a:pt x="18537" y="21528"/>
                    <a:pt x="18365" y="21528"/>
                  </a:cubicBezTo>
                  <a:cubicBezTo>
                    <a:pt x="18193" y="21528"/>
                    <a:pt x="18011" y="21456"/>
                    <a:pt x="17882" y="21300"/>
                  </a:cubicBezTo>
                  <a:lnTo>
                    <a:pt x="16990" y="20303"/>
                  </a:lnTo>
                  <a:lnTo>
                    <a:pt x="16098" y="21300"/>
                  </a:lnTo>
                  <a:cubicBezTo>
                    <a:pt x="15829" y="21600"/>
                    <a:pt x="15399" y="21600"/>
                    <a:pt x="15131" y="21300"/>
                  </a:cubicBezTo>
                  <a:lnTo>
                    <a:pt x="14239" y="20303"/>
                  </a:lnTo>
                  <a:lnTo>
                    <a:pt x="13347" y="21300"/>
                  </a:lnTo>
                  <a:cubicBezTo>
                    <a:pt x="13078" y="21600"/>
                    <a:pt x="12648" y="21600"/>
                    <a:pt x="12380" y="21300"/>
                  </a:cubicBezTo>
                  <a:lnTo>
                    <a:pt x="11488" y="20303"/>
                  </a:lnTo>
                  <a:lnTo>
                    <a:pt x="10596" y="21300"/>
                  </a:lnTo>
                  <a:cubicBezTo>
                    <a:pt x="10327" y="21600"/>
                    <a:pt x="9897" y="21600"/>
                    <a:pt x="9629" y="21300"/>
                  </a:cubicBezTo>
                  <a:lnTo>
                    <a:pt x="8737" y="20303"/>
                  </a:lnTo>
                  <a:lnTo>
                    <a:pt x="7845" y="21300"/>
                  </a:lnTo>
                  <a:cubicBezTo>
                    <a:pt x="7576" y="21600"/>
                    <a:pt x="7146" y="21600"/>
                    <a:pt x="6878" y="21300"/>
                  </a:cubicBezTo>
                  <a:lnTo>
                    <a:pt x="5986" y="20303"/>
                  </a:lnTo>
                  <a:lnTo>
                    <a:pt x="5094" y="21300"/>
                  </a:lnTo>
                  <a:cubicBezTo>
                    <a:pt x="4825" y="21600"/>
                    <a:pt x="4395" y="21600"/>
                    <a:pt x="4127" y="21300"/>
                  </a:cubicBezTo>
                  <a:lnTo>
                    <a:pt x="3235" y="20303"/>
                  </a:lnTo>
                  <a:lnTo>
                    <a:pt x="2343" y="21300"/>
                  </a:lnTo>
                  <a:cubicBezTo>
                    <a:pt x="2074" y="21600"/>
                    <a:pt x="1644" y="21600"/>
                    <a:pt x="1376" y="21300"/>
                  </a:cubicBezTo>
                  <a:lnTo>
                    <a:pt x="0" y="19762"/>
                  </a:lnTo>
                  <a:lnTo>
                    <a:pt x="967" y="18681"/>
                  </a:lnTo>
                  <a:lnTo>
                    <a:pt x="1859" y="19678"/>
                  </a:lnTo>
                  <a:lnTo>
                    <a:pt x="2751" y="18681"/>
                  </a:lnTo>
                  <a:cubicBezTo>
                    <a:pt x="3020" y="18380"/>
                    <a:pt x="3450" y="18380"/>
                    <a:pt x="3718" y="18681"/>
                  </a:cubicBezTo>
                  <a:lnTo>
                    <a:pt x="4610" y="19678"/>
                  </a:lnTo>
                  <a:lnTo>
                    <a:pt x="5502" y="18681"/>
                  </a:lnTo>
                  <a:cubicBezTo>
                    <a:pt x="5771" y="18380"/>
                    <a:pt x="6201" y="18380"/>
                    <a:pt x="6469" y="18681"/>
                  </a:cubicBezTo>
                  <a:lnTo>
                    <a:pt x="7361" y="19678"/>
                  </a:lnTo>
                  <a:lnTo>
                    <a:pt x="8253" y="18681"/>
                  </a:lnTo>
                  <a:cubicBezTo>
                    <a:pt x="8522" y="18380"/>
                    <a:pt x="8952" y="18380"/>
                    <a:pt x="9220" y="18681"/>
                  </a:cubicBezTo>
                  <a:lnTo>
                    <a:pt x="10112" y="19678"/>
                  </a:lnTo>
                  <a:lnTo>
                    <a:pt x="11004" y="18681"/>
                  </a:lnTo>
                  <a:cubicBezTo>
                    <a:pt x="11273" y="18380"/>
                    <a:pt x="11703" y="18380"/>
                    <a:pt x="11971" y="18681"/>
                  </a:cubicBezTo>
                  <a:lnTo>
                    <a:pt x="12863" y="19678"/>
                  </a:lnTo>
                  <a:lnTo>
                    <a:pt x="13755" y="18681"/>
                  </a:lnTo>
                  <a:cubicBezTo>
                    <a:pt x="14024" y="18380"/>
                    <a:pt x="14454" y="18380"/>
                    <a:pt x="14722" y="18681"/>
                  </a:cubicBezTo>
                  <a:lnTo>
                    <a:pt x="15614" y="19678"/>
                  </a:lnTo>
                  <a:lnTo>
                    <a:pt x="16506" y="18681"/>
                  </a:lnTo>
                  <a:cubicBezTo>
                    <a:pt x="16775" y="18380"/>
                    <a:pt x="17205" y="18380"/>
                    <a:pt x="17473" y="18681"/>
                  </a:cubicBezTo>
                  <a:lnTo>
                    <a:pt x="18365" y="19678"/>
                  </a:lnTo>
                  <a:lnTo>
                    <a:pt x="19257" y="18681"/>
                  </a:lnTo>
                  <a:cubicBezTo>
                    <a:pt x="19526" y="18380"/>
                    <a:pt x="19956" y="18380"/>
                    <a:pt x="20224" y="18681"/>
                  </a:cubicBezTo>
                  <a:close/>
                  <a:moveTo>
                    <a:pt x="1376" y="18224"/>
                  </a:moveTo>
                  <a:lnTo>
                    <a:pt x="0" y="16687"/>
                  </a:lnTo>
                  <a:lnTo>
                    <a:pt x="967" y="15605"/>
                  </a:lnTo>
                  <a:lnTo>
                    <a:pt x="1859" y="16590"/>
                  </a:lnTo>
                  <a:lnTo>
                    <a:pt x="2751" y="15605"/>
                  </a:lnTo>
                  <a:cubicBezTo>
                    <a:pt x="3020" y="15305"/>
                    <a:pt x="3450" y="15305"/>
                    <a:pt x="3718" y="15605"/>
                  </a:cubicBezTo>
                  <a:lnTo>
                    <a:pt x="4610" y="16590"/>
                  </a:lnTo>
                  <a:lnTo>
                    <a:pt x="5298" y="15822"/>
                  </a:lnTo>
                  <a:lnTo>
                    <a:pt x="5298" y="12302"/>
                  </a:lnTo>
                  <a:lnTo>
                    <a:pt x="3041" y="8529"/>
                  </a:lnTo>
                  <a:cubicBezTo>
                    <a:pt x="2794" y="8109"/>
                    <a:pt x="2966" y="7532"/>
                    <a:pt x="3396" y="7364"/>
                  </a:cubicBezTo>
                  <a:lnTo>
                    <a:pt x="5298" y="6667"/>
                  </a:lnTo>
                  <a:lnTo>
                    <a:pt x="5298" y="3075"/>
                  </a:lnTo>
                  <a:lnTo>
                    <a:pt x="6673" y="3075"/>
                  </a:lnTo>
                  <a:lnTo>
                    <a:pt x="6673" y="1538"/>
                  </a:lnTo>
                  <a:lnTo>
                    <a:pt x="9425" y="1538"/>
                  </a:lnTo>
                  <a:lnTo>
                    <a:pt x="9425" y="0"/>
                  </a:lnTo>
                  <a:lnTo>
                    <a:pt x="12176" y="0"/>
                  </a:lnTo>
                  <a:lnTo>
                    <a:pt x="12176" y="1538"/>
                  </a:lnTo>
                  <a:lnTo>
                    <a:pt x="14927" y="1538"/>
                  </a:lnTo>
                  <a:lnTo>
                    <a:pt x="14927" y="3075"/>
                  </a:lnTo>
                  <a:lnTo>
                    <a:pt x="16302" y="3075"/>
                  </a:lnTo>
                  <a:lnTo>
                    <a:pt x="16302" y="6667"/>
                  </a:lnTo>
                  <a:lnTo>
                    <a:pt x="18204" y="7364"/>
                  </a:lnTo>
                  <a:cubicBezTo>
                    <a:pt x="18634" y="7532"/>
                    <a:pt x="18806" y="8109"/>
                    <a:pt x="18559" y="8529"/>
                  </a:cubicBezTo>
                  <a:lnTo>
                    <a:pt x="16302" y="12302"/>
                  </a:lnTo>
                  <a:lnTo>
                    <a:pt x="16302" y="15822"/>
                  </a:lnTo>
                  <a:lnTo>
                    <a:pt x="16506" y="15605"/>
                  </a:lnTo>
                  <a:cubicBezTo>
                    <a:pt x="16775" y="15305"/>
                    <a:pt x="17205" y="15305"/>
                    <a:pt x="17473" y="15605"/>
                  </a:cubicBezTo>
                  <a:lnTo>
                    <a:pt x="18365" y="16590"/>
                  </a:lnTo>
                  <a:lnTo>
                    <a:pt x="19257" y="15605"/>
                  </a:lnTo>
                  <a:cubicBezTo>
                    <a:pt x="19526" y="15305"/>
                    <a:pt x="19956" y="15305"/>
                    <a:pt x="20224" y="15605"/>
                  </a:cubicBezTo>
                  <a:lnTo>
                    <a:pt x="21600" y="17143"/>
                  </a:lnTo>
                  <a:lnTo>
                    <a:pt x="20633" y="18224"/>
                  </a:lnTo>
                  <a:lnTo>
                    <a:pt x="19741" y="17227"/>
                  </a:lnTo>
                  <a:lnTo>
                    <a:pt x="18849" y="18224"/>
                  </a:lnTo>
                  <a:cubicBezTo>
                    <a:pt x="18720" y="18380"/>
                    <a:pt x="18537" y="18453"/>
                    <a:pt x="18365" y="18453"/>
                  </a:cubicBezTo>
                  <a:cubicBezTo>
                    <a:pt x="18193" y="18453"/>
                    <a:pt x="18011" y="18380"/>
                    <a:pt x="17882" y="18224"/>
                  </a:cubicBezTo>
                  <a:lnTo>
                    <a:pt x="16990" y="17227"/>
                  </a:lnTo>
                  <a:lnTo>
                    <a:pt x="16098" y="18224"/>
                  </a:lnTo>
                  <a:cubicBezTo>
                    <a:pt x="15829" y="18525"/>
                    <a:pt x="15399" y="18525"/>
                    <a:pt x="15131" y="18224"/>
                  </a:cubicBezTo>
                  <a:lnTo>
                    <a:pt x="14239" y="17227"/>
                  </a:lnTo>
                  <a:lnTo>
                    <a:pt x="13347" y="18224"/>
                  </a:lnTo>
                  <a:cubicBezTo>
                    <a:pt x="13078" y="18525"/>
                    <a:pt x="12648" y="18525"/>
                    <a:pt x="12380" y="18224"/>
                  </a:cubicBezTo>
                  <a:lnTo>
                    <a:pt x="11488" y="17227"/>
                  </a:lnTo>
                  <a:lnTo>
                    <a:pt x="10596" y="18224"/>
                  </a:lnTo>
                  <a:cubicBezTo>
                    <a:pt x="10327" y="18525"/>
                    <a:pt x="9897" y="18525"/>
                    <a:pt x="9629" y="18224"/>
                  </a:cubicBezTo>
                  <a:lnTo>
                    <a:pt x="8737" y="17227"/>
                  </a:lnTo>
                  <a:lnTo>
                    <a:pt x="7845" y="18224"/>
                  </a:lnTo>
                  <a:cubicBezTo>
                    <a:pt x="7576" y="18525"/>
                    <a:pt x="7146" y="18525"/>
                    <a:pt x="6878" y="18224"/>
                  </a:cubicBezTo>
                  <a:lnTo>
                    <a:pt x="5986" y="17227"/>
                  </a:lnTo>
                  <a:lnTo>
                    <a:pt x="5094" y="18224"/>
                  </a:lnTo>
                  <a:cubicBezTo>
                    <a:pt x="4825" y="18525"/>
                    <a:pt x="4395" y="18525"/>
                    <a:pt x="4127" y="18224"/>
                  </a:cubicBezTo>
                  <a:lnTo>
                    <a:pt x="3235" y="17227"/>
                  </a:lnTo>
                  <a:lnTo>
                    <a:pt x="2343" y="18224"/>
                  </a:lnTo>
                  <a:cubicBezTo>
                    <a:pt x="2074" y="18525"/>
                    <a:pt x="1644" y="18525"/>
                    <a:pt x="1376" y="1822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2009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6" grpId="0"/>
      <p:bldP spid="2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3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4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5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6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7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8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9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0"/>
          <p:cNvSpPr>
            <a:spLocks noGrp="1"/>
          </p:cNvSpPr>
          <p:nvPr>
            <p:ph sz="quarter" idx="16" hasCustomPrompt="1"/>
          </p:nvPr>
        </p:nvSpPr>
        <p:spPr>
          <a:xfrm>
            <a:off x="4936112" y="2206165"/>
            <a:ext cx="693256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err="1" smtClean="0"/>
              <a:t>Mr.</a:t>
            </a:r>
            <a:r>
              <a:rPr lang="en-GB" dirty="0" smtClean="0"/>
              <a:t> </a:t>
            </a:r>
            <a:r>
              <a:rPr lang="en-GB" dirty="0" err="1" smtClean="0"/>
              <a:t>Phon</a:t>
            </a:r>
            <a:endParaRPr lang="en-GB" dirty="0" smtClean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4936110" y="2438400"/>
            <a:ext cx="795514" cy="36738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Owner</a:t>
            </a:r>
          </a:p>
        </p:txBody>
      </p:sp>
      <p:sp>
        <p:nvSpPr>
          <p:cNvPr id="70" name="Picture Placeholder 2"/>
          <p:cNvSpPr>
            <a:spLocks noGrp="1"/>
          </p:cNvSpPr>
          <p:nvPr>
            <p:ph type="pic" sz="quarter" idx="43"/>
          </p:nvPr>
        </p:nvSpPr>
        <p:spPr>
          <a:xfrm>
            <a:off x="6332447" y="4637036"/>
            <a:ext cx="832104" cy="832104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69" name="Picture Placeholder 2"/>
          <p:cNvSpPr>
            <a:spLocks noGrp="1"/>
          </p:cNvSpPr>
          <p:nvPr>
            <p:ph type="pic" sz="quarter" idx="42"/>
          </p:nvPr>
        </p:nvSpPr>
        <p:spPr>
          <a:xfrm>
            <a:off x="3884126" y="4637036"/>
            <a:ext cx="832104" cy="832104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68" name="Picture Placeholder 2"/>
          <p:cNvSpPr>
            <a:spLocks noGrp="1"/>
          </p:cNvSpPr>
          <p:nvPr>
            <p:ph type="pic" sz="quarter" idx="41"/>
          </p:nvPr>
        </p:nvSpPr>
        <p:spPr>
          <a:xfrm>
            <a:off x="3888586" y="1767331"/>
            <a:ext cx="832104" cy="832104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67" name="Picture Placeholder 2"/>
          <p:cNvSpPr>
            <a:spLocks noGrp="1"/>
          </p:cNvSpPr>
          <p:nvPr>
            <p:ph type="pic" sz="quarter" idx="40"/>
          </p:nvPr>
        </p:nvSpPr>
        <p:spPr>
          <a:xfrm>
            <a:off x="2830049" y="3181848"/>
            <a:ext cx="832104" cy="832104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58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438368" y="4637036"/>
            <a:ext cx="832104" cy="832104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42" name="Shape 335"/>
          <p:cNvSpPr/>
          <p:nvPr userDrawn="1"/>
        </p:nvSpPr>
        <p:spPr>
          <a:xfrm>
            <a:off x="7162893" y="5134177"/>
            <a:ext cx="89297" cy="334963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3" name="Shape 336"/>
          <p:cNvSpPr/>
          <p:nvPr userDrawn="1"/>
        </p:nvSpPr>
        <p:spPr>
          <a:xfrm>
            <a:off x="4714968" y="5134177"/>
            <a:ext cx="89297" cy="33496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4" name="Shape 337"/>
          <p:cNvSpPr/>
          <p:nvPr userDrawn="1"/>
        </p:nvSpPr>
        <p:spPr>
          <a:xfrm>
            <a:off x="2271899" y="5134177"/>
            <a:ext cx="89297" cy="33496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5" name="Shape 338"/>
          <p:cNvSpPr/>
          <p:nvPr userDrawn="1"/>
        </p:nvSpPr>
        <p:spPr>
          <a:xfrm>
            <a:off x="3661859" y="3678989"/>
            <a:ext cx="89297" cy="334963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6" name="Shape 339"/>
          <p:cNvSpPr/>
          <p:nvPr userDrawn="1"/>
        </p:nvSpPr>
        <p:spPr>
          <a:xfrm>
            <a:off x="4720921" y="2262760"/>
            <a:ext cx="89297" cy="33667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60" name="Shape 354"/>
          <p:cNvSpPr/>
          <p:nvPr userDrawn="1"/>
        </p:nvSpPr>
        <p:spPr>
          <a:xfrm flipH="1" flipV="1">
            <a:off x="2340946" y="2905233"/>
            <a:ext cx="4318255" cy="1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defTabSz="228554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" name="Shape 355"/>
          <p:cNvSpPr/>
          <p:nvPr userDrawn="1"/>
        </p:nvSpPr>
        <p:spPr>
          <a:xfrm flipH="1" flipV="1">
            <a:off x="1371600" y="4341424"/>
            <a:ext cx="6256951" cy="1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defTabSz="228554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1" name="Content Placeholder 20"/>
          <p:cNvSpPr>
            <a:spLocks noGrp="1"/>
          </p:cNvSpPr>
          <p:nvPr>
            <p:ph sz="quarter" idx="44" hasCustomPrompt="1"/>
          </p:nvPr>
        </p:nvSpPr>
        <p:spPr>
          <a:xfrm>
            <a:off x="3882570" y="3623515"/>
            <a:ext cx="693256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err="1" smtClean="0"/>
              <a:t>Mr.</a:t>
            </a:r>
            <a:r>
              <a:rPr lang="en-GB" dirty="0" smtClean="0"/>
              <a:t> </a:t>
            </a:r>
            <a:r>
              <a:rPr lang="en-GB" dirty="0" err="1" smtClean="0"/>
              <a:t>Phon</a:t>
            </a:r>
            <a:endParaRPr lang="en-GB" dirty="0" smtClean="0"/>
          </a:p>
        </p:txBody>
      </p:sp>
      <p:sp>
        <p:nvSpPr>
          <p:cNvPr id="72" name="Text Placeholder 17"/>
          <p:cNvSpPr>
            <a:spLocks noGrp="1"/>
          </p:cNvSpPr>
          <p:nvPr>
            <p:ph type="body" sz="quarter" idx="45" hasCustomPrompt="1"/>
          </p:nvPr>
        </p:nvSpPr>
        <p:spPr>
          <a:xfrm>
            <a:off x="3882569" y="3855750"/>
            <a:ext cx="735852" cy="36738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Owner</a:t>
            </a:r>
          </a:p>
        </p:txBody>
      </p:sp>
      <p:sp>
        <p:nvSpPr>
          <p:cNvPr id="73" name="Content Placeholder 20"/>
          <p:cNvSpPr>
            <a:spLocks noGrp="1"/>
          </p:cNvSpPr>
          <p:nvPr>
            <p:ph sz="quarter" idx="46" hasCustomPrompt="1"/>
          </p:nvPr>
        </p:nvSpPr>
        <p:spPr>
          <a:xfrm>
            <a:off x="2514431" y="5066543"/>
            <a:ext cx="693256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err="1" smtClean="0"/>
              <a:t>Mr.</a:t>
            </a:r>
            <a:r>
              <a:rPr lang="en-GB" dirty="0" smtClean="0"/>
              <a:t> </a:t>
            </a:r>
            <a:r>
              <a:rPr lang="en-GB" dirty="0" err="1" smtClean="0"/>
              <a:t>Phon</a:t>
            </a:r>
            <a:endParaRPr lang="en-GB" dirty="0" smtClean="0"/>
          </a:p>
        </p:txBody>
      </p:sp>
      <p:sp>
        <p:nvSpPr>
          <p:cNvPr id="74" name="Text Placeholder 17"/>
          <p:cNvSpPr>
            <a:spLocks noGrp="1"/>
          </p:cNvSpPr>
          <p:nvPr>
            <p:ph type="body" sz="quarter" idx="47" hasCustomPrompt="1"/>
          </p:nvPr>
        </p:nvSpPr>
        <p:spPr>
          <a:xfrm>
            <a:off x="2514429" y="5298778"/>
            <a:ext cx="735852" cy="36738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Owner</a:t>
            </a:r>
          </a:p>
        </p:txBody>
      </p:sp>
      <p:sp>
        <p:nvSpPr>
          <p:cNvPr id="75" name="Content Placeholder 20"/>
          <p:cNvSpPr>
            <a:spLocks noGrp="1"/>
          </p:cNvSpPr>
          <p:nvPr>
            <p:ph sz="quarter" idx="48" hasCustomPrompt="1"/>
          </p:nvPr>
        </p:nvSpPr>
        <p:spPr>
          <a:xfrm>
            <a:off x="4948382" y="5077052"/>
            <a:ext cx="693256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err="1" smtClean="0"/>
              <a:t>Mr.</a:t>
            </a:r>
            <a:r>
              <a:rPr lang="en-GB" dirty="0" smtClean="0"/>
              <a:t> </a:t>
            </a:r>
            <a:r>
              <a:rPr lang="en-GB" dirty="0" err="1" smtClean="0"/>
              <a:t>Phon</a:t>
            </a:r>
            <a:endParaRPr lang="en-GB" dirty="0" smtClean="0"/>
          </a:p>
        </p:txBody>
      </p:sp>
      <p:sp>
        <p:nvSpPr>
          <p:cNvPr id="76" name="Text Placeholder 17"/>
          <p:cNvSpPr>
            <a:spLocks noGrp="1"/>
          </p:cNvSpPr>
          <p:nvPr>
            <p:ph type="body" sz="quarter" idx="49" hasCustomPrompt="1"/>
          </p:nvPr>
        </p:nvSpPr>
        <p:spPr>
          <a:xfrm>
            <a:off x="4948380" y="5309287"/>
            <a:ext cx="735852" cy="36738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Owner</a:t>
            </a:r>
          </a:p>
        </p:txBody>
      </p:sp>
      <p:sp>
        <p:nvSpPr>
          <p:cNvPr id="77" name="Content Placeholder 20"/>
          <p:cNvSpPr>
            <a:spLocks noGrp="1"/>
          </p:cNvSpPr>
          <p:nvPr>
            <p:ph sz="quarter" idx="50" hasCustomPrompt="1"/>
          </p:nvPr>
        </p:nvSpPr>
        <p:spPr>
          <a:xfrm>
            <a:off x="7408118" y="5077052"/>
            <a:ext cx="693256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err="1" smtClean="0"/>
              <a:t>Mr.</a:t>
            </a:r>
            <a:r>
              <a:rPr lang="en-GB" dirty="0" smtClean="0"/>
              <a:t> </a:t>
            </a:r>
            <a:r>
              <a:rPr lang="en-GB" dirty="0" err="1" smtClean="0"/>
              <a:t>Phon</a:t>
            </a:r>
            <a:endParaRPr lang="en-GB" dirty="0" smtClean="0"/>
          </a:p>
        </p:txBody>
      </p:sp>
      <p:sp>
        <p:nvSpPr>
          <p:cNvPr id="78" name="Text Placeholder 17"/>
          <p:cNvSpPr>
            <a:spLocks noGrp="1"/>
          </p:cNvSpPr>
          <p:nvPr>
            <p:ph type="body" sz="quarter" idx="51" hasCustomPrompt="1"/>
          </p:nvPr>
        </p:nvSpPr>
        <p:spPr>
          <a:xfrm>
            <a:off x="7408116" y="5309287"/>
            <a:ext cx="735852" cy="36738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Owner</a:t>
            </a:r>
          </a:p>
        </p:txBody>
      </p:sp>
    </p:spTree>
    <p:extLst>
      <p:ext uri="{BB962C8B-B14F-4D97-AF65-F5344CB8AC3E}">
        <p14:creationId xmlns:p14="http://schemas.microsoft.com/office/powerpoint/2010/main" val="153455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/>
      <p:bldP spid="69" grpId="0"/>
      <p:bldP spid="68" grpId="0"/>
      <p:bldP spid="67" grpId="0"/>
      <p:bldP spid="58" grpId="0"/>
      <p:bldP spid="16" grpId="0"/>
      <p:bldP spid="2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animBg="1"/>
      <p:bldP spid="43" grpId="0" animBg="1"/>
      <p:bldP spid="44" grpId="0" animBg="1"/>
      <p:bldP spid="45" grpId="0" animBg="1"/>
      <p:bldP spid="46" grpId="0" animBg="1"/>
      <p:bldP spid="60" grpId="0" animBg="1"/>
      <p:bldP spid="61" grpId="0" animBg="1"/>
      <p:bldP spid="7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4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8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" y="-2"/>
            <a:ext cx="5205413" cy="6858001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9" name="Content Placeholder 20"/>
          <p:cNvSpPr>
            <a:spLocks noGrp="1"/>
          </p:cNvSpPr>
          <p:nvPr>
            <p:ph sz="quarter" idx="16"/>
          </p:nvPr>
        </p:nvSpPr>
        <p:spPr>
          <a:xfrm>
            <a:off x="5808448" y="1524940"/>
            <a:ext cx="1904446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5808449" y="1889156"/>
            <a:ext cx="2344951" cy="138744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55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6215977" y="3961725"/>
            <a:ext cx="1623263" cy="255457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500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56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6215977" y="4267200"/>
            <a:ext cx="1623263" cy="255457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500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57" name="Text Placeholder 17"/>
          <p:cNvSpPr>
            <a:spLocks noGrp="1"/>
          </p:cNvSpPr>
          <p:nvPr>
            <p:ph type="body" sz="quarter" idx="25"/>
          </p:nvPr>
        </p:nvSpPr>
        <p:spPr>
          <a:xfrm>
            <a:off x="6215977" y="4572000"/>
            <a:ext cx="1623263" cy="255457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500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58" name="Text Placeholder 17"/>
          <p:cNvSpPr>
            <a:spLocks noGrp="1"/>
          </p:cNvSpPr>
          <p:nvPr>
            <p:ph type="body" sz="quarter" idx="26"/>
          </p:nvPr>
        </p:nvSpPr>
        <p:spPr>
          <a:xfrm>
            <a:off x="6215977" y="4876800"/>
            <a:ext cx="1623263" cy="255457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500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59" name="Content Placeholder 20"/>
          <p:cNvSpPr>
            <a:spLocks noGrp="1"/>
          </p:cNvSpPr>
          <p:nvPr>
            <p:ph sz="quarter" idx="27"/>
          </p:nvPr>
        </p:nvSpPr>
        <p:spPr>
          <a:xfrm>
            <a:off x="5808449" y="3621186"/>
            <a:ext cx="1421846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6582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" y="1524001"/>
            <a:ext cx="5159868" cy="348578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6389524" y="3727208"/>
            <a:ext cx="1547179" cy="572771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2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+012-3456789</a:t>
            </a:r>
          </a:p>
          <a:p>
            <a:pPr lvl="0"/>
            <a:r>
              <a:rPr lang="en-US" dirty="0" smtClean="0"/>
              <a:t>+0987-654321-23456</a:t>
            </a:r>
          </a:p>
        </p:txBody>
      </p:sp>
      <p:grpSp>
        <p:nvGrpSpPr>
          <p:cNvPr id="16" name="Group 4288"/>
          <p:cNvGrpSpPr/>
          <p:nvPr userDrawn="1"/>
        </p:nvGrpSpPr>
        <p:grpSpPr>
          <a:xfrm>
            <a:off x="5670288" y="3696093"/>
            <a:ext cx="476250" cy="475488"/>
            <a:chOff x="0" y="0"/>
            <a:chExt cx="1270000" cy="1270000"/>
          </a:xfrm>
        </p:grpSpPr>
        <p:sp>
          <p:nvSpPr>
            <p:cNvPr id="17" name="Shape 4286"/>
            <p:cNvSpPr/>
            <p:nvPr/>
          </p:nvSpPr>
          <p:spPr>
            <a:xfrm>
              <a:off x="0" y="0"/>
              <a:ext cx="1270000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18" name="Shape 4287"/>
            <p:cNvSpPr/>
            <p:nvPr/>
          </p:nvSpPr>
          <p:spPr>
            <a:xfrm>
              <a:off x="432967" y="432965"/>
              <a:ext cx="404065" cy="40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4" h="19315" extrusionOk="0">
                  <a:moveTo>
                    <a:pt x="11140" y="11141"/>
                  </a:moveTo>
                  <a:cubicBezTo>
                    <a:pt x="9229" y="13052"/>
                    <a:pt x="7015" y="14879"/>
                    <a:pt x="6140" y="14004"/>
                  </a:cubicBezTo>
                  <a:cubicBezTo>
                    <a:pt x="4888" y="12751"/>
                    <a:pt x="4115" y="11660"/>
                    <a:pt x="1355" y="13880"/>
                  </a:cubicBezTo>
                  <a:cubicBezTo>
                    <a:pt x="-1407" y="16100"/>
                    <a:pt x="714" y="17579"/>
                    <a:pt x="1927" y="18793"/>
                  </a:cubicBezTo>
                  <a:cubicBezTo>
                    <a:pt x="3327" y="20193"/>
                    <a:pt x="8547" y="18867"/>
                    <a:pt x="13707" y="13708"/>
                  </a:cubicBezTo>
                  <a:cubicBezTo>
                    <a:pt x="18866" y="8548"/>
                    <a:pt x="20193" y="3327"/>
                    <a:pt x="18792" y="1927"/>
                  </a:cubicBezTo>
                  <a:cubicBezTo>
                    <a:pt x="17578" y="713"/>
                    <a:pt x="16098" y="-1407"/>
                    <a:pt x="13880" y="1355"/>
                  </a:cubicBezTo>
                  <a:cubicBezTo>
                    <a:pt x="11661" y="4115"/>
                    <a:pt x="12751" y="4888"/>
                    <a:pt x="14004" y="6141"/>
                  </a:cubicBezTo>
                  <a:cubicBezTo>
                    <a:pt x="14879" y="7015"/>
                    <a:pt x="13052" y="9228"/>
                    <a:pt x="11140" y="1114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19" name="Group 4291"/>
          <p:cNvGrpSpPr/>
          <p:nvPr userDrawn="1"/>
        </p:nvGrpSpPr>
        <p:grpSpPr>
          <a:xfrm>
            <a:off x="5670288" y="4534293"/>
            <a:ext cx="476250" cy="475488"/>
            <a:chOff x="0" y="0"/>
            <a:chExt cx="1270000" cy="1270000"/>
          </a:xfrm>
        </p:grpSpPr>
        <p:sp>
          <p:nvSpPr>
            <p:cNvPr id="20" name="Shape 4289"/>
            <p:cNvSpPr/>
            <p:nvPr/>
          </p:nvSpPr>
          <p:spPr>
            <a:xfrm>
              <a:off x="0" y="0"/>
              <a:ext cx="1270000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21" name="Shape 4290"/>
            <p:cNvSpPr/>
            <p:nvPr/>
          </p:nvSpPr>
          <p:spPr>
            <a:xfrm>
              <a:off x="399485" y="483228"/>
              <a:ext cx="471030" cy="30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600" extrusionOk="0">
                  <a:moveTo>
                    <a:pt x="20331" y="5746"/>
                  </a:moveTo>
                  <a:cubicBezTo>
                    <a:pt x="19692" y="6285"/>
                    <a:pt x="11827" y="12917"/>
                    <a:pt x="11435" y="13248"/>
                  </a:cubicBezTo>
                  <a:cubicBezTo>
                    <a:pt x="11043" y="13577"/>
                    <a:pt x="10769" y="13620"/>
                    <a:pt x="10390" y="13620"/>
                  </a:cubicBezTo>
                  <a:cubicBezTo>
                    <a:pt x="10011" y="13620"/>
                    <a:pt x="9735" y="13577"/>
                    <a:pt x="9343" y="13248"/>
                  </a:cubicBezTo>
                  <a:cubicBezTo>
                    <a:pt x="8951" y="12917"/>
                    <a:pt x="1088" y="6285"/>
                    <a:pt x="448" y="5746"/>
                  </a:cubicBezTo>
                  <a:cubicBezTo>
                    <a:pt x="-3" y="5367"/>
                    <a:pt x="0" y="5811"/>
                    <a:pt x="0" y="6155"/>
                  </a:cubicBezTo>
                  <a:cubicBezTo>
                    <a:pt x="0" y="6498"/>
                    <a:pt x="0" y="19814"/>
                    <a:pt x="0" y="19814"/>
                  </a:cubicBezTo>
                  <a:cubicBezTo>
                    <a:pt x="0" y="20594"/>
                    <a:pt x="645" y="21600"/>
                    <a:pt x="1145" y="21600"/>
                  </a:cubicBezTo>
                  <a:lnTo>
                    <a:pt x="19633" y="21600"/>
                  </a:lnTo>
                  <a:cubicBezTo>
                    <a:pt x="20134" y="21600"/>
                    <a:pt x="20779" y="20594"/>
                    <a:pt x="20779" y="19814"/>
                  </a:cubicBezTo>
                  <a:cubicBezTo>
                    <a:pt x="20779" y="19814"/>
                    <a:pt x="20779" y="6498"/>
                    <a:pt x="20779" y="6155"/>
                  </a:cubicBezTo>
                  <a:cubicBezTo>
                    <a:pt x="20779" y="5811"/>
                    <a:pt x="20783" y="5367"/>
                    <a:pt x="20331" y="5746"/>
                  </a:cubicBezTo>
                  <a:close/>
                  <a:moveTo>
                    <a:pt x="687" y="2021"/>
                  </a:moveTo>
                  <a:cubicBezTo>
                    <a:pt x="1250" y="2510"/>
                    <a:pt x="9053" y="9271"/>
                    <a:pt x="9343" y="9524"/>
                  </a:cubicBezTo>
                  <a:cubicBezTo>
                    <a:pt x="9634" y="9775"/>
                    <a:pt x="10011" y="9897"/>
                    <a:pt x="10390" y="9897"/>
                  </a:cubicBezTo>
                  <a:cubicBezTo>
                    <a:pt x="10769" y="9897"/>
                    <a:pt x="11145" y="9775"/>
                    <a:pt x="11435" y="9524"/>
                  </a:cubicBezTo>
                  <a:cubicBezTo>
                    <a:pt x="11726" y="9271"/>
                    <a:pt x="19529" y="2510"/>
                    <a:pt x="20093" y="2021"/>
                  </a:cubicBezTo>
                  <a:cubicBezTo>
                    <a:pt x="20656" y="1534"/>
                    <a:pt x="21190" y="0"/>
                    <a:pt x="20154" y="0"/>
                  </a:cubicBezTo>
                  <a:lnTo>
                    <a:pt x="624" y="0"/>
                  </a:lnTo>
                  <a:cubicBezTo>
                    <a:pt x="-410" y="0"/>
                    <a:pt x="122" y="1534"/>
                    <a:pt x="687" y="202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22" name="Group 4294"/>
          <p:cNvGrpSpPr/>
          <p:nvPr userDrawn="1"/>
        </p:nvGrpSpPr>
        <p:grpSpPr>
          <a:xfrm>
            <a:off x="5670288" y="2819400"/>
            <a:ext cx="476250" cy="475488"/>
            <a:chOff x="0" y="0"/>
            <a:chExt cx="1270000" cy="1270000"/>
          </a:xfrm>
        </p:grpSpPr>
        <p:sp>
          <p:nvSpPr>
            <p:cNvPr id="23" name="Shape 4292"/>
            <p:cNvSpPr/>
            <p:nvPr/>
          </p:nvSpPr>
          <p:spPr>
            <a:xfrm>
              <a:off x="0" y="0"/>
              <a:ext cx="1270000" cy="1270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24" name="Shape 4293"/>
            <p:cNvSpPr/>
            <p:nvPr/>
          </p:nvSpPr>
          <p:spPr>
            <a:xfrm>
              <a:off x="409128" y="432965"/>
              <a:ext cx="451744" cy="40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58" extrusionOk="0">
                  <a:moveTo>
                    <a:pt x="20906" y="11130"/>
                  </a:moveTo>
                  <a:lnTo>
                    <a:pt x="11466" y="425"/>
                  </a:lnTo>
                  <a:cubicBezTo>
                    <a:pt x="10983" y="-142"/>
                    <a:pt x="10193" y="-142"/>
                    <a:pt x="9710" y="425"/>
                  </a:cubicBezTo>
                  <a:lnTo>
                    <a:pt x="271" y="11130"/>
                  </a:lnTo>
                  <a:cubicBezTo>
                    <a:pt x="-212" y="11696"/>
                    <a:pt x="-32" y="12160"/>
                    <a:pt x="671" y="12160"/>
                  </a:cubicBezTo>
                  <a:lnTo>
                    <a:pt x="2638" y="12160"/>
                  </a:lnTo>
                  <a:lnTo>
                    <a:pt x="2638" y="20381"/>
                  </a:lnTo>
                  <a:cubicBezTo>
                    <a:pt x="2638" y="20976"/>
                    <a:pt x="2661" y="21458"/>
                    <a:pt x="3609" y="21458"/>
                  </a:cubicBezTo>
                  <a:lnTo>
                    <a:pt x="8190" y="21458"/>
                  </a:lnTo>
                  <a:lnTo>
                    <a:pt x="8190" y="13214"/>
                  </a:lnTo>
                  <a:lnTo>
                    <a:pt x="12986" y="13214"/>
                  </a:lnTo>
                  <a:lnTo>
                    <a:pt x="12986" y="21458"/>
                  </a:lnTo>
                  <a:lnTo>
                    <a:pt x="17795" y="21458"/>
                  </a:lnTo>
                  <a:cubicBezTo>
                    <a:pt x="18518" y="21458"/>
                    <a:pt x="18538" y="20976"/>
                    <a:pt x="18538" y="20381"/>
                  </a:cubicBezTo>
                  <a:lnTo>
                    <a:pt x="18538" y="12160"/>
                  </a:lnTo>
                  <a:lnTo>
                    <a:pt x="20505" y="12160"/>
                  </a:lnTo>
                  <a:cubicBezTo>
                    <a:pt x="21208" y="12160"/>
                    <a:pt x="21388" y="11696"/>
                    <a:pt x="20906" y="1113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sp>
        <p:nvSpPr>
          <p:cNvPr id="26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6389526" y="2857896"/>
            <a:ext cx="2602074" cy="572771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2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err="1" smtClean="0"/>
              <a:t>Jln</a:t>
            </a:r>
            <a:r>
              <a:rPr lang="en-US" dirty="0" smtClean="0"/>
              <a:t>. </a:t>
            </a:r>
            <a:r>
              <a:rPr lang="en-US" dirty="0" err="1" smtClean="0"/>
              <a:t>Galak</a:t>
            </a:r>
            <a:r>
              <a:rPr lang="en-US" dirty="0" smtClean="0"/>
              <a:t> </a:t>
            </a:r>
            <a:r>
              <a:rPr lang="en-US" dirty="0" err="1" smtClean="0"/>
              <a:t>galak</a:t>
            </a:r>
            <a:r>
              <a:rPr lang="en-US" dirty="0" smtClean="0"/>
              <a:t> </a:t>
            </a:r>
            <a:r>
              <a:rPr lang="en-US" dirty="0" err="1" smtClean="0"/>
              <a:t>lon</a:t>
            </a:r>
            <a:endParaRPr lang="en-US" dirty="0" smtClean="0"/>
          </a:p>
          <a:p>
            <a:pPr lvl="0"/>
            <a:r>
              <a:rPr lang="en-US" dirty="0" err="1" smtClean="0"/>
              <a:t>Lr</a:t>
            </a:r>
            <a:r>
              <a:rPr lang="en-US" dirty="0" smtClean="0"/>
              <a:t>. </a:t>
            </a:r>
            <a:r>
              <a:rPr lang="en-US" dirty="0" err="1" smtClean="0"/>
              <a:t>Meuapam</a:t>
            </a:r>
            <a:r>
              <a:rPr lang="en-US" dirty="0" smtClean="0"/>
              <a:t>, </a:t>
            </a:r>
            <a:r>
              <a:rPr lang="en-US" dirty="0" err="1" smtClean="0"/>
              <a:t>Donya</a:t>
            </a:r>
            <a:r>
              <a:rPr lang="en-US" dirty="0" smtClean="0"/>
              <a:t> </a:t>
            </a:r>
            <a:r>
              <a:rPr lang="en-US" dirty="0" err="1" smtClean="0"/>
              <a:t>nyoe</a:t>
            </a:r>
            <a:r>
              <a:rPr lang="en-US" dirty="0" smtClean="0"/>
              <a:t>, </a:t>
            </a:r>
            <a:r>
              <a:rPr lang="en-US" dirty="0" err="1" smtClean="0"/>
              <a:t>Mabok</a:t>
            </a:r>
            <a:r>
              <a:rPr lang="en-US" dirty="0" smtClean="0"/>
              <a:t> </a:t>
            </a:r>
            <a:r>
              <a:rPr lang="en-US" dirty="0" err="1" smtClean="0"/>
              <a:t>mandum</a:t>
            </a:r>
            <a:endParaRPr lang="en-US" dirty="0" smtClean="0"/>
          </a:p>
        </p:txBody>
      </p:sp>
      <p:sp>
        <p:nvSpPr>
          <p:cNvPr id="32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6389526" y="4553719"/>
            <a:ext cx="1811050" cy="572771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2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suratke@yahoomail.com</a:t>
            </a:r>
          </a:p>
          <a:p>
            <a:pPr lvl="0"/>
            <a:r>
              <a:rPr lang="en-US" dirty="0" smtClean="0"/>
              <a:t>testesmantong@gmail.com</a:t>
            </a:r>
          </a:p>
        </p:txBody>
      </p:sp>
      <p:sp>
        <p:nvSpPr>
          <p:cNvPr id="36" name="Content Placeholder 20"/>
          <p:cNvSpPr>
            <a:spLocks noGrp="1"/>
          </p:cNvSpPr>
          <p:nvPr>
            <p:ph sz="quarter" idx="16" hasCustomPrompt="1"/>
          </p:nvPr>
        </p:nvSpPr>
        <p:spPr>
          <a:xfrm>
            <a:off x="5677974" y="1245086"/>
            <a:ext cx="2399226" cy="812314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27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Get in Touch</a:t>
            </a:r>
          </a:p>
        </p:txBody>
      </p:sp>
    </p:spTree>
    <p:extLst>
      <p:ext uri="{BB962C8B-B14F-4D97-AF65-F5344CB8AC3E}">
        <p14:creationId xmlns:p14="http://schemas.microsoft.com/office/powerpoint/2010/main" val="279041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>
        <p:tmplLst>
          <p:tmpl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>
        <p:tmplLst>
          <p:tmpl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>
        <p:tmplLst>
          <p:tmpl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5817523" y="3474817"/>
            <a:ext cx="2407785" cy="141472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5817523" y="2027017"/>
            <a:ext cx="2407785" cy="141472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367454" y="3474817"/>
            <a:ext cx="2407785" cy="141472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3367454" y="2027017"/>
            <a:ext cx="2407785" cy="141472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919427" y="3474817"/>
            <a:ext cx="2407785" cy="141472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919427" y="2027017"/>
            <a:ext cx="2407785" cy="141472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3704702" y="1600200"/>
            <a:ext cx="1267453" cy="274417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24" name="Shape 575"/>
          <p:cNvSpPr/>
          <p:nvPr userDrawn="1"/>
        </p:nvSpPr>
        <p:spPr>
          <a:xfrm>
            <a:off x="924241" y="1731006"/>
            <a:ext cx="174127" cy="9174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5" name="Shape 576"/>
          <p:cNvSpPr/>
          <p:nvPr userDrawn="1"/>
        </p:nvSpPr>
        <p:spPr>
          <a:xfrm>
            <a:off x="3368839" y="1731006"/>
            <a:ext cx="174127" cy="9174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6" name="Shape 577"/>
          <p:cNvSpPr/>
          <p:nvPr userDrawn="1"/>
        </p:nvSpPr>
        <p:spPr>
          <a:xfrm>
            <a:off x="5822735" y="1731006"/>
            <a:ext cx="174127" cy="9174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7" name="Shape 578"/>
          <p:cNvSpPr/>
          <p:nvPr userDrawn="1"/>
        </p:nvSpPr>
        <p:spPr>
          <a:xfrm>
            <a:off x="924241" y="5142120"/>
            <a:ext cx="174127" cy="11099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8" name="Shape 579"/>
          <p:cNvSpPr/>
          <p:nvPr userDrawn="1"/>
        </p:nvSpPr>
        <p:spPr>
          <a:xfrm>
            <a:off x="3368839" y="5142120"/>
            <a:ext cx="174127" cy="1109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9" name="Shape 580"/>
          <p:cNvSpPr/>
          <p:nvPr userDrawn="1"/>
        </p:nvSpPr>
        <p:spPr>
          <a:xfrm>
            <a:off x="5822735" y="5142120"/>
            <a:ext cx="174127" cy="1109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30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1256437" y="1600200"/>
            <a:ext cx="1267453" cy="274417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37" name="Text Placeholder 17"/>
          <p:cNvSpPr>
            <a:spLocks noGrp="1"/>
          </p:cNvSpPr>
          <p:nvPr>
            <p:ph type="body" sz="quarter" idx="29"/>
          </p:nvPr>
        </p:nvSpPr>
        <p:spPr>
          <a:xfrm>
            <a:off x="3704702" y="5039766"/>
            <a:ext cx="1267453" cy="274417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38" name="Text Placeholder 17"/>
          <p:cNvSpPr>
            <a:spLocks noGrp="1"/>
          </p:cNvSpPr>
          <p:nvPr>
            <p:ph type="body" sz="quarter" idx="30"/>
          </p:nvPr>
        </p:nvSpPr>
        <p:spPr>
          <a:xfrm>
            <a:off x="1256437" y="5039766"/>
            <a:ext cx="1267453" cy="274417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39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6143296" y="1600200"/>
            <a:ext cx="1267453" cy="274417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0" name="Text Placeholder 17"/>
          <p:cNvSpPr>
            <a:spLocks noGrp="1"/>
          </p:cNvSpPr>
          <p:nvPr>
            <p:ph type="body" sz="quarter" idx="32"/>
          </p:nvPr>
        </p:nvSpPr>
        <p:spPr>
          <a:xfrm>
            <a:off x="6143296" y="5039766"/>
            <a:ext cx="1267453" cy="274417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555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3" grpId="0"/>
      <p:bldP spid="34" grpId="0"/>
      <p:bldP spid="32" grpId="0"/>
      <p:bldP spid="3" grpId="0"/>
      <p:bldP spid="16" grpId="0"/>
      <p:bldP spid="10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800"/>
          <p:cNvSpPr/>
          <p:nvPr userDrawn="1"/>
        </p:nvSpPr>
        <p:spPr>
          <a:xfrm>
            <a:off x="7329653" y="2381413"/>
            <a:ext cx="1744901" cy="1046819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51" name="Shape 801"/>
          <p:cNvSpPr/>
          <p:nvPr userDrawn="1"/>
        </p:nvSpPr>
        <p:spPr>
          <a:xfrm>
            <a:off x="5514294" y="2381413"/>
            <a:ext cx="1744901" cy="1046819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9" name="Shape 799"/>
          <p:cNvSpPr/>
          <p:nvPr userDrawn="1"/>
        </p:nvSpPr>
        <p:spPr>
          <a:xfrm>
            <a:off x="3699551" y="2381413"/>
            <a:ext cx="1744901" cy="1046819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8" name="Shape 798"/>
          <p:cNvSpPr/>
          <p:nvPr userDrawn="1"/>
        </p:nvSpPr>
        <p:spPr>
          <a:xfrm>
            <a:off x="1883578" y="2381413"/>
            <a:ext cx="1744901" cy="1046819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7" name="Shape 797"/>
          <p:cNvSpPr/>
          <p:nvPr userDrawn="1"/>
        </p:nvSpPr>
        <p:spPr>
          <a:xfrm>
            <a:off x="69449" y="2381413"/>
            <a:ext cx="1744901" cy="1046819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31" name="Shape 790"/>
          <p:cNvSpPr/>
          <p:nvPr userDrawn="1"/>
        </p:nvSpPr>
        <p:spPr>
          <a:xfrm>
            <a:off x="7329652" y="1238412"/>
            <a:ext cx="1744901" cy="104682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1" name="Shape 791"/>
          <p:cNvSpPr/>
          <p:nvPr userDrawn="1"/>
        </p:nvSpPr>
        <p:spPr>
          <a:xfrm>
            <a:off x="5514294" y="1238412"/>
            <a:ext cx="1744901" cy="104682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3" name="Shape 789"/>
          <p:cNvSpPr/>
          <p:nvPr userDrawn="1"/>
        </p:nvSpPr>
        <p:spPr>
          <a:xfrm>
            <a:off x="3699551" y="1238412"/>
            <a:ext cx="1744901" cy="104682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2" name="Shape 788"/>
          <p:cNvSpPr/>
          <p:nvPr userDrawn="1"/>
        </p:nvSpPr>
        <p:spPr>
          <a:xfrm>
            <a:off x="1883578" y="1238412"/>
            <a:ext cx="1744901" cy="104682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1" name="Shape 787"/>
          <p:cNvSpPr/>
          <p:nvPr userDrawn="1"/>
        </p:nvSpPr>
        <p:spPr>
          <a:xfrm>
            <a:off x="69449" y="1238412"/>
            <a:ext cx="1744901" cy="104682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55" name="Shape 805"/>
          <p:cNvSpPr/>
          <p:nvPr userDrawn="1"/>
        </p:nvSpPr>
        <p:spPr>
          <a:xfrm>
            <a:off x="7329652" y="109112"/>
            <a:ext cx="1744901" cy="104682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56" name="Shape 806"/>
          <p:cNvSpPr/>
          <p:nvPr userDrawn="1"/>
        </p:nvSpPr>
        <p:spPr>
          <a:xfrm>
            <a:off x="5514294" y="109112"/>
            <a:ext cx="1744901" cy="104682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54" name="Shape 804"/>
          <p:cNvSpPr/>
          <p:nvPr userDrawn="1"/>
        </p:nvSpPr>
        <p:spPr>
          <a:xfrm>
            <a:off x="3699551" y="109112"/>
            <a:ext cx="1744901" cy="104682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53" name="Shape 803"/>
          <p:cNvSpPr/>
          <p:nvPr userDrawn="1"/>
        </p:nvSpPr>
        <p:spPr>
          <a:xfrm>
            <a:off x="1883578" y="109112"/>
            <a:ext cx="1744901" cy="104682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52" name="Shape 802"/>
          <p:cNvSpPr/>
          <p:nvPr userDrawn="1"/>
        </p:nvSpPr>
        <p:spPr>
          <a:xfrm>
            <a:off x="69449" y="109112"/>
            <a:ext cx="1744901" cy="1046820"/>
          </a:xfrm>
          <a:prstGeom prst="rect">
            <a:avLst/>
          </a:prstGeom>
          <a:solidFill>
            <a:srgbClr val="DCDEE0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70043" y="109112"/>
            <a:ext cx="1743711" cy="1045661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68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1884808" y="110727"/>
            <a:ext cx="1743711" cy="1044441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69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3699551" y="110727"/>
            <a:ext cx="1744901" cy="1044441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70" name="Picture Placeholder 2"/>
          <p:cNvSpPr>
            <a:spLocks noGrp="1"/>
          </p:cNvSpPr>
          <p:nvPr>
            <p:ph type="pic" sz="quarter" idx="31"/>
          </p:nvPr>
        </p:nvSpPr>
        <p:spPr>
          <a:xfrm>
            <a:off x="5514293" y="110725"/>
            <a:ext cx="1744326" cy="104444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71" name="Picture Placeholder 2"/>
          <p:cNvSpPr>
            <a:spLocks noGrp="1"/>
          </p:cNvSpPr>
          <p:nvPr>
            <p:ph type="pic" sz="quarter" idx="32"/>
          </p:nvPr>
        </p:nvSpPr>
        <p:spPr>
          <a:xfrm>
            <a:off x="7330268" y="109116"/>
            <a:ext cx="1744285" cy="104566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72" name="Picture Placeholder 2"/>
          <p:cNvSpPr>
            <a:spLocks noGrp="1"/>
          </p:cNvSpPr>
          <p:nvPr>
            <p:ph type="pic" sz="quarter" idx="33"/>
          </p:nvPr>
        </p:nvSpPr>
        <p:spPr>
          <a:xfrm>
            <a:off x="70043" y="1236799"/>
            <a:ext cx="1743711" cy="1045661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73" name="Picture Placeholder 2"/>
          <p:cNvSpPr>
            <a:spLocks noGrp="1"/>
          </p:cNvSpPr>
          <p:nvPr>
            <p:ph type="pic" sz="quarter" idx="34"/>
          </p:nvPr>
        </p:nvSpPr>
        <p:spPr>
          <a:xfrm>
            <a:off x="1884807" y="1238414"/>
            <a:ext cx="1743711" cy="1044441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74" name="Picture Placeholder 2"/>
          <p:cNvSpPr>
            <a:spLocks noGrp="1"/>
          </p:cNvSpPr>
          <p:nvPr>
            <p:ph type="pic" sz="quarter" idx="35"/>
          </p:nvPr>
        </p:nvSpPr>
        <p:spPr>
          <a:xfrm>
            <a:off x="3699550" y="1238414"/>
            <a:ext cx="1744901" cy="1044441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75" name="Picture Placeholder 2"/>
          <p:cNvSpPr>
            <a:spLocks noGrp="1"/>
          </p:cNvSpPr>
          <p:nvPr>
            <p:ph type="pic" sz="quarter" idx="36"/>
          </p:nvPr>
        </p:nvSpPr>
        <p:spPr>
          <a:xfrm>
            <a:off x="5514292" y="1238412"/>
            <a:ext cx="1744326" cy="104444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76" name="Picture Placeholder 2"/>
          <p:cNvSpPr>
            <a:spLocks noGrp="1"/>
          </p:cNvSpPr>
          <p:nvPr>
            <p:ph type="pic" sz="quarter" idx="37"/>
          </p:nvPr>
        </p:nvSpPr>
        <p:spPr>
          <a:xfrm>
            <a:off x="7330266" y="1236803"/>
            <a:ext cx="1744285" cy="104566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78" name="Picture Placeholder 2"/>
          <p:cNvSpPr>
            <a:spLocks noGrp="1"/>
          </p:cNvSpPr>
          <p:nvPr>
            <p:ph type="pic" sz="quarter" idx="39"/>
          </p:nvPr>
        </p:nvSpPr>
        <p:spPr>
          <a:xfrm>
            <a:off x="1883578" y="2381410"/>
            <a:ext cx="1743711" cy="1044441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79" name="Picture Placeholder 2"/>
          <p:cNvSpPr>
            <a:spLocks noGrp="1"/>
          </p:cNvSpPr>
          <p:nvPr>
            <p:ph type="pic" sz="quarter" idx="40"/>
          </p:nvPr>
        </p:nvSpPr>
        <p:spPr>
          <a:xfrm>
            <a:off x="3698321" y="2381410"/>
            <a:ext cx="1744901" cy="1044441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41"/>
          </p:nvPr>
        </p:nvSpPr>
        <p:spPr>
          <a:xfrm>
            <a:off x="5513063" y="2381411"/>
            <a:ext cx="1744326" cy="104444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42"/>
          </p:nvPr>
        </p:nvSpPr>
        <p:spPr>
          <a:xfrm>
            <a:off x="7329037" y="2379799"/>
            <a:ext cx="1744285" cy="104566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43"/>
          </p:nvPr>
        </p:nvSpPr>
        <p:spPr>
          <a:xfrm>
            <a:off x="70043" y="2384559"/>
            <a:ext cx="1743711" cy="1044441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42672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76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49" grpId="0" animBg="1"/>
      <p:bldP spid="48" grpId="0" animBg="1"/>
      <p:bldP spid="47" grpId="0" animBg="1"/>
      <p:bldP spid="31" grpId="0" animBg="1"/>
      <p:bldP spid="41" grpId="0" animBg="1"/>
      <p:bldP spid="23" grpId="0" animBg="1"/>
      <p:bldP spid="22" grpId="0" animBg="1"/>
      <p:bldP spid="21" grpId="0" animBg="1"/>
      <p:bldP spid="55" grpId="0" animBg="1"/>
      <p:bldP spid="56" grpId="0" animBg="1"/>
      <p:bldP spid="54" grpId="0" animBg="1"/>
      <p:bldP spid="53" grpId="0" animBg="1"/>
      <p:bldP spid="52" grpId="0" animBg="1"/>
      <p:bldP spid="36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8" grpId="0"/>
      <p:bldP spid="79" grpId="0"/>
      <p:bldP spid="80" grpId="0"/>
      <p:bldP spid="81" grpId="0"/>
      <p:bldP spid="82" grpId="0"/>
      <p:bldP spid="16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439230" y="2914616"/>
            <a:ext cx="2006396" cy="1275289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70" name="Picture Placeholder 2"/>
          <p:cNvSpPr>
            <a:spLocks noGrp="1"/>
          </p:cNvSpPr>
          <p:nvPr>
            <p:ph type="pic" sz="quarter" idx="32"/>
          </p:nvPr>
        </p:nvSpPr>
        <p:spPr>
          <a:xfrm>
            <a:off x="6704813" y="4286216"/>
            <a:ext cx="2006397" cy="1275289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71" name="Picture Placeholder 2"/>
          <p:cNvSpPr>
            <a:spLocks noGrp="1"/>
          </p:cNvSpPr>
          <p:nvPr>
            <p:ph type="pic" sz="quarter" idx="33"/>
          </p:nvPr>
        </p:nvSpPr>
        <p:spPr>
          <a:xfrm>
            <a:off x="4617035" y="4286216"/>
            <a:ext cx="2006396" cy="1275289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6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2527029" y="1559295"/>
            <a:ext cx="2006351" cy="1276779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62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2527008" y="2914616"/>
            <a:ext cx="2006397" cy="1275289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64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2527008" y="4286216"/>
            <a:ext cx="2006397" cy="1275289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65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439230" y="4286216"/>
            <a:ext cx="2006396" cy="1275289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66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4617036" y="1559342"/>
            <a:ext cx="2006397" cy="1276704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67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6704834" y="1559295"/>
            <a:ext cx="2006351" cy="1276779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68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6704813" y="2914616"/>
            <a:ext cx="2006397" cy="1275289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69" name="Picture Placeholder 2"/>
          <p:cNvSpPr>
            <a:spLocks noGrp="1"/>
          </p:cNvSpPr>
          <p:nvPr>
            <p:ph type="pic" sz="quarter" idx="31"/>
          </p:nvPr>
        </p:nvSpPr>
        <p:spPr>
          <a:xfrm>
            <a:off x="4617035" y="2914616"/>
            <a:ext cx="2006396" cy="1275289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439231" y="1559342"/>
            <a:ext cx="2006397" cy="1276704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6172200"/>
            <a:ext cx="680143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hape 772"/>
          <p:cNvSpPr/>
          <p:nvPr userDrawn="1"/>
        </p:nvSpPr>
        <p:spPr>
          <a:xfrm>
            <a:off x="6704128" y="4284407"/>
            <a:ext cx="2007767" cy="12781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7" name="Shape 771"/>
          <p:cNvSpPr/>
          <p:nvPr userDrawn="1"/>
        </p:nvSpPr>
        <p:spPr>
          <a:xfrm>
            <a:off x="4616351" y="4284407"/>
            <a:ext cx="2007767" cy="12781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6" name="Shape 770"/>
          <p:cNvSpPr/>
          <p:nvPr userDrawn="1"/>
        </p:nvSpPr>
        <p:spPr>
          <a:xfrm>
            <a:off x="2526322" y="4284407"/>
            <a:ext cx="2007766" cy="12781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5" name="Shape 769"/>
          <p:cNvSpPr/>
          <p:nvPr userDrawn="1"/>
        </p:nvSpPr>
        <p:spPr>
          <a:xfrm>
            <a:off x="438545" y="4284407"/>
            <a:ext cx="2007766" cy="12781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4" name="Shape 768"/>
          <p:cNvSpPr/>
          <p:nvPr userDrawn="1"/>
        </p:nvSpPr>
        <p:spPr>
          <a:xfrm>
            <a:off x="6704128" y="2912807"/>
            <a:ext cx="2007767" cy="12781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3" name="Shape 767"/>
          <p:cNvSpPr/>
          <p:nvPr userDrawn="1"/>
        </p:nvSpPr>
        <p:spPr>
          <a:xfrm>
            <a:off x="4616351" y="2912807"/>
            <a:ext cx="2007767" cy="12781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2" name="Shape 766"/>
          <p:cNvSpPr/>
          <p:nvPr userDrawn="1"/>
        </p:nvSpPr>
        <p:spPr>
          <a:xfrm>
            <a:off x="2526322" y="2912807"/>
            <a:ext cx="2007766" cy="12781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1" name="Shape 765"/>
          <p:cNvSpPr/>
          <p:nvPr userDrawn="1"/>
        </p:nvSpPr>
        <p:spPr>
          <a:xfrm>
            <a:off x="438545" y="2912807"/>
            <a:ext cx="2007766" cy="12781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31" name="Shape 764"/>
          <p:cNvSpPr/>
          <p:nvPr userDrawn="1"/>
        </p:nvSpPr>
        <p:spPr>
          <a:xfrm>
            <a:off x="6704127" y="1558414"/>
            <a:ext cx="2007766" cy="12781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3" name="Shape 763"/>
          <p:cNvSpPr/>
          <p:nvPr userDrawn="1"/>
        </p:nvSpPr>
        <p:spPr>
          <a:xfrm>
            <a:off x="4616351" y="1558414"/>
            <a:ext cx="2007767" cy="12781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2" name="Shape 762"/>
          <p:cNvSpPr/>
          <p:nvPr userDrawn="1"/>
        </p:nvSpPr>
        <p:spPr>
          <a:xfrm>
            <a:off x="2526322" y="1558414"/>
            <a:ext cx="2007766" cy="12781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1" name="Shape 761"/>
          <p:cNvSpPr/>
          <p:nvPr userDrawn="1"/>
        </p:nvSpPr>
        <p:spPr>
          <a:xfrm>
            <a:off x="438545" y="1558414"/>
            <a:ext cx="2007766" cy="12781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75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70" grpId="0"/>
      <p:bldP spid="71" grpId="0"/>
      <p:bldP spid="61" grpId="0"/>
      <p:bldP spid="62" grpId="0"/>
      <p:bldP spid="64" grpId="0"/>
      <p:bldP spid="65" grpId="0"/>
      <p:bldP spid="66" grpId="0"/>
      <p:bldP spid="67" grpId="0"/>
      <p:bldP spid="68" grpId="0"/>
      <p:bldP spid="69" grpId="0"/>
      <p:bldP spid="3" grpId="0"/>
      <p:bldP spid="48" grpId="0" animBg="1"/>
      <p:bldP spid="47" grpId="0" animBg="1"/>
      <p:bldP spid="46" grpId="0" animBg="1"/>
      <p:bldP spid="45" grpId="0" animBg="1"/>
      <p:bldP spid="44" grpId="0" animBg="1"/>
      <p:bldP spid="43" grpId="0" animBg="1"/>
      <p:bldP spid="42" grpId="0" animBg="1"/>
      <p:bldP spid="41" grpId="0" animBg="1"/>
      <p:bldP spid="31" grpId="0" animBg="1"/>
      <p:bldP spid="23" grpId="0" animBg="1"/>
      <p:bldP spid="22" grpId="0" animBg="1"/>
      <p:bldP spid="21" grpId="0" animBg="1"/>
      <p:bldP spid="16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icture Placeholder 2"/>
          <p:cNvSpPr>
            <a:spLocks noGrp="1"/>
          </p:cNvSpPr>
          <p:nvPr>
            <p:ph type="pic" sz="quarter" idx="33"/>
          </p:nvPr>
        </p:nvSpPr>
        <p:spPr>
          <a:xfrm>
            <a:off x="4622306" y="2286000"/>
            <a:ext cx="2004652" cy="115724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58" name="Picture Placeholder 2"/>
          <p:cNvSpPr>
            <a:spLocks noGrp="1"/>
          </p:cNvSpPr>
          <p:nvPr>
            <p:ph type="pic" sz="quarter" idx="32"/>
          </p:nvPr>
        </p:nvSpPr>
        <p:spPr>
          <a:xfrm>
            <a:off x="4622305" y="3558137"/>
            <a:ext cx="2004653" cy="1157238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57" name="Picture Placeholder 2"/>
          <p:cNvSpPr>
            <a:spLocks noGrp="1"/>
          </p:cNvSpPr>
          <p:nvPr>
            <p:ph type="pic" sz="quarter" idx="31"/>
          </p:nvPr>
        </p:nvSpPr>
        <p:spPr>
          <a:xfrm>
            <a:off x="2527031" y="3558140"/>
            <a:ext cx="2001631" cy="1157239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2524650" y="2286000"/>
            <a:ext cx="2006397" cy="115724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0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1027777" y="2823411"/>
            <a:ext cx="1143298" cy="610604"/>
          </a:xfrm>
        </p:spPr>
        <p:txBody>
          <a:bodyPr lIns="0" tIns="0" rIns="0" bIns="0" anchor="t">
            <a:normAutofit/>
          </a:bodyPr>
          <a:lstStyle>
            <a:lvl1pPr marL="0" indent="0" algn="r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endParaRPr lang="en-US" dirty="0" smtClean="0"/>
          </a:p>
        </p:txBody>
      </p:sp>
      <p:sp>
        <p:nvSpPr>
          <p:cNvPr id="21" name="Shape 717"/>
          <p:cNvSpPr/>
          <p:nvPr userDrawn="1"/>
        </p:nvSpPr>
        <p:spPr>
          <a:xfrm>
            <a:off x="6626958" y="3829293"/>
            <a:ext cx="125085" cy="61492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1" name="Shape 723"/>
          <p:cNvSpPr/>
          <p:nvPr userDrawn="1"/>
        </p:nvSpPr>
        <p:spPr>
          <a:xfrm>
            <a:off x="2404330" y="2557157"/>
            <a:ext cx="125085" cy="61492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2" name="Shape 724"/>
          <p:cNvSpPr/>
          <p:nvPr userDrawn="1"/>
        </p:nvSpPr>
        <p:spPr>
          <a:xfrm>
            <a:off x="6626958" y="2557157"/>
            <a:ext cx="125085" cy="61492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53" name="Shape 735"/>
          <p:cNvSpPr/>
          <p:nvPr userDrawn="1"/>
        </p:nvSpPr>
        <p:spPr>
          <a:xfrm>
            <a:off x="2404330" y="3829296"/>
            <a:ext cx="125085" cy="61492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60" name="Content Placeholder 20"/>
          <p:cNvSpPr>
            <a:spLocks noGrp="1"/>
          </p:cNvSpPr>
          <p:nvPr>
            <p:ph sz="quarter" idx="16" hasCustomPrompt="1"/>
          </p:nvPr>
        </p:nvSpPr>
        <p:spPr>
          <a:xfrm>
            <a:off x="1248625" y="2516883"/>
            <a:ext cx="922449" cy="228600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Product 1</a:t>
            </a:r>
          </a:p>
        </p:txBody>
      </p:sp>
      <p:sp>
        <p:nvSpPr>
          <p:cNvPr id="61" name="Text Placeholder 17"/>
          <p:cNvSpPr>
            <a:spLocks noGrp="1"/>
          </p:cNvSpPr>
          <p:nvPr>
            <p:ph type="body" sz="quarter" idx="34" hasCustomPrompt="1"/>
          </p:nvPr>
        </p:nvSpPr>
        <p:spPr>
          <a:xfrm>
            <a:off x="1027777" y="4116079"/>
            <a:ext cx="1143298" cy="610604"/>
          </a:xfrm>
        </p:spPr>
        <p:txBody>
          <a:bodyPr lIns="0" tIns="0" rIns="0" bIns="0" anchor="t">
            <a:normAutofit/>
          </a:bodyPr>
          <a:lstStyle>
            <a:lvl1pPr marL="0" indent="0" algn="r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endParaRPr lang="en-US" dirty="0" smtClean="0"/>
          </a:p>
        </p:txBody>
      </p:sp>
      <p:sp>
        <p:nvSpPr>
          <p:cNvPr id="62" name="Content Placeholder 20"/>
          <p:cNvSpPr>
            <a:spLocks noGrp="1"/>
          </p:cNvSpPr>
          <p:nvPr>
            <p:ph sz="quarter" idx="35" hasCustomPrompt="1"/>
          </p:nvPr>
        </p:nvSpPr>
        <p:spPr>
          <a:xfrm>
            <a:off x="1248625" y="3809551"/>
            <a:ext cx="922449" cy="228600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Product 1</a:t>
            </a:r>
          </a:p>
        </p:txBody>
      </p:sp>
      <p:sp>
        <p:nvSpPr>
          <p:cNvPr id="63" name="Text Placeholder 17"/>
          <p:cNvSpPr>
            <a:spLocks noGrp="1"/>
          </p:cNvSpPr>
          <p:nvPr>
            <p:ph type="body" sz="quarter" idx="36" hasCustomPrompt="1"/>
          </p:nvPr>
        </p:nvSpPr>
        <p:spPr>
          <a:xfrm>
            <a:off x="6972925" y="2823411"/>
            <a:ext cx="1143298" cy="610604"/>
          </a:xfr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</a:p>
        </p:txBody>
      </p:sp>
      <p:sp>
        <p:nvSpPr>
          <p:cNvPr id="64" name="Content Placeholder 20"/>
          <p:cNvSpPr>
            <a:spLocks noGrp="1"/>
          </p:cNvSpPr>
          <p:nvPr>
            <p:ph sz="quarter" idx="37" hasCustomPrompt="1"/>
          </p:nvPr>
        </p:nvSpPr>
        <p:spPr>
          <a:xfrm>
            <a:off x="6972926" y="2516883"/>
            <a:ext cx="922449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Product 1</a:t>
            </a:r>
          </a:p>
        </p:txBody>
      </p:sp>
      <p:sp>
        <p:nvSpPr>
          <p:cNvPr id="65" name="Text Placeholder 17"/>
          <p:cNvSpPr>
            <a:spLocks noGrp="1"/>
          </p:cNvSpPr>
          <p:nvPr>
            <p:ph type="body" sz="quarter" idx="38" hasCustomPrompt="1"/>
          </p:nvPr>
        </p:nvSpPr>
        <p:spPr>
          <a:xfrm>
            <a:off x="6972925" y="4116079"/>
            <a:ext cx="1143298" cy="610604"/>
          </a:xfr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endParaRPr lang="en-US" dirty="0" smtClean="0"/>
          </a:p>
        </p:txBody>
      </p:sp>
      <p:sp>
        <p:nvSpPr>
          <p:cNvPr id="66" name="Content Placeholder 20"/>
          <p:cNvSpPr>
            <a:spLocks noGrp="1"/>
          </p:cNvSpPr>
          <p:nvPr>
            <p:ph sz="quarter" idx="39" hasCustomPrompt="1"/>
          </p:nvPr>
        </p:nvSpPr>
        <p:spPr>
          <a:xfrm>
            <a:off x="6972926" y="3809551"/>
            <a:ext cx="922449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Product 1</a:t>
            </a:r>
          </a:p>
        </p:txBody>
      </p:sp>
    </p:spTree>
    <p:extLst>
      <p:ext uri="{BB962C8B-B14F-4D97-AF65-F5344CB8AC3E}">
        <p14:creationId xmlns:p14="http://schemas.microsoft.com/office/powerpoint/2010/main" val="360014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58" grpId="0"/>
      <p:bldP spid="57" grpId="0"/>
      <p:bldP spid="3" grpId="0"/>
      <p:bldP spid="16" grpId="0"/>
      <p:bldP spid="30" grpId="0" build="p">
        <p:tmplLst>
          <p:tmpl lvl="1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41" grpId="0" animBg="1"/>
      <p:bldP spid="42" grpId="0" animBg="1"/>
      <p:bldP spid="53" grpId="0" animBg="1"/>
      <p:bldP spid="60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icture Placeholder 2"/>
          <p:cNvSpPr>
            <a:spLocks noGrp="1"/>
          </p:cNvSpPr>
          <p:nvPr>
            <p:ph type="pic" sz="quarter" idx="33"/>
          </p:nvPr>
        </p:nvSpPr>
        <p:spPr>
          <a:xfrm>
            <a:off x="-130390" y="1712728"/>
            <a:ext cx="1525904" cy="5145272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34"/>
          </p:nvPr>
        </p:nvSpPr>
        <p:spPr>
          <a:xfrm>
            <a:off x="1441307" y="1712728"/>
            <a:ext cx="1525904" cy="5145272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35"/>
          </p:nvPr>
        </p:nvSpPr>
        <p:spPr>
          <a:xfrm>
            <a:off x="3005516" y="1712728"/>
            <a:ext cx="1525904" cy="5145272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36"/>
          </p:nvPr>
        </p:nvSpPr>
        <p:spPr>
          <a:xfrm>
            <a:off x="4578816" y="1712728"/>
            <a:ext cx="1525904" cy="5145272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37"/>
          </p:nvPr>
        </p:nvSpPr>
        <p:spPr>
          <a:xfrm>
            <a:off x="6158530" y="1712728"/>
            <a:ext cx="1525904" cy="5145272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38"/>
          </p:nvPr>
        </p:nvSpPr>
        <p:spPr>
          <a:xfrm>
            <a:off x="7729455" y="1712728"/>
            <a:ext cx="1525904" cy="5145272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9" name="Shape 820"/>
          <p:cNvSpPr/>
          <p:nvPr userDrawn="1"/>
        </p:nvSpPr>
        <p:spPr>
          <a:xfrm>
            <a:off x="7729453" y="1712728"/>
            <a:ext cx="1525905" cy="51528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0" name="Shape 821"/>
          <p:cNvSpPr/>
          <p:nvPr userDrawn="1"/>
        </p:nvSpPr>
        <p:spPr>
          <a:xfrm>
            <a:off x="6158530" y="1712728"/>
            <a:ext cx="1525904" cy="51528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2" name="Shape 822"/>
          <p:cNvSpPr/>
          <p:nvPr userDrawn="1"/>
        </p:nvSpPr>
        <p:spPr>
          <a:xfrm>
            <a:off x="4578814" y="1712728"/>
            <a:ext cx="1525905" cy="51528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3" name="Shape 823"/>
          <p:cNvSpPr/>
          <p:nvPr userDrawn="1"/>
        </p:nvSpPr>
        <p:spPr>
          <a:xfrm>
            <a:off x="3005516" y="1712728"/>
            <a:ext cx="1525904" cy="51528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4" name="Shape 824"/>
          <p:cNvSpPr/>
          <p:nvPr userDrawn="1"/>
        </p:nvSpPr>
        <p:spPr>
          <a:xfrm>
            <a:off x="1440230" y="1712728"/>
            <a:ext cx="1525905" cy="51528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5" name="Shape 825"/>
          <p:cNvSpPr/>
          <p:nvPr userDrawn="1"/>
        </p:nvSpPr>
        <p:spPr>
          <a:xfrm>
            <a:off x="-130390" y="1712728"/>
            <a:ext cx="1525904" cy="51528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73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33" grpId="0"/>
      <p:bldP spid="34" grpId="0"/>
      <p:bldP spid="35" grpId="0"/>
      <p:bldP spid="36" grpId="0"/>
      <p:bldP spid="37" grpId="0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16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57" y="6096003"/>
            <a:ext cx="6972069" cy="76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858" y="2226216"/>
            <a:ext cx="1791659" cy="1923634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79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3678419" y="2226220"/>
            <a:ext cx="1791659" cy="1923634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80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7351486" y="2226220"/>
            <a:ext cx="1791658" cy="1923633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81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5515041" y="4205623"/>
            <a:ext cx="1791593" cy="1890377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82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1841973" y="4202880"/>
            <a:ext cx="1791593" cy="1892587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23" name="Shape 583"/>
          <p:cNvSpPr/>
          <p:nvPr userDrawn="1"/>
        </p:nvSpPr>
        <p:spPr>
          <a:xfrm>
            <a:off x="1841907" y="2226216"/>
            <a:ext cx="1791659" cy="192363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1" name="Shape 585"/>
          <p:cNvSpPr/>
          <p:nvPr userDrawn="1"/>
        </p:nvSpPr>
        <p:spPr>
          <a:xfrm rot="10800000">
            <a:off x="856" y="4205534"/>
            <a:ext cx="1791659" cy="1890448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3" name="Shape 587"/>
          <p:cNvSpPr/>
          <p:nvPr userDrawn="1"/>
        </p:nvSpPr>
        <p:spPr>
          <a:xfrm>
            <a:off x="5514975" y="2226216"/>
            <a:ext cx="1791659" cy="1923634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5" name="Shape 589"/>
          <p:cNvSpPr/>
          <p:nvPr userDrawn="1"/>
        </p:nvSpPr>
        <p:spPr>
          <a:xfrm rot="10800000">
            <a:off x="3678418" y="4205534"/>
            <a:ext cx="1791659" cy="189044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7" name="Shape 591"/>
          <p:cNvSpPr/>
          <p:nvPr userDrawn="1"/>
        </p:nvSpPr>
        <p:spPr>
          <a:xfrm rot="10800000">
            <a:off x="7351486" y="4205534"/>
            <a:ext cx="1791659" cy="1890448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grpSp>
        <p:nvGrpSpPr>
          <p:cNvPr id="51" name="Group 599"/>
          <p:cNvGrpSpPr/>
          <p:nvPr userDrawn="1"/>
        </p:nvGrpSpPr>
        <p:grpSpPr>
          <a:xfrm>
            <a:off x="2100485" y="2218232"/>
            <a:ext cx="384697" cy="413035"/>
            <a:chOff x="0" y="0"/>
            <a:chExt cx="1025858" cy="1025858"/>
          </a:xfrm>
        </p:grpSpPr>
        <p:sp>
          <p:nvSpPr>
            <p:cNvPr id="52" name="Shape 597"/>
            <p:cNvSpPr/>
            <p:nvPr/>
          </p:nvSpPr>
          <p:spPr>
            <a:xfrm>
              <a:off x="0" y="0"/>
              <a:ext cx="1025859" cy="102585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53" name="Shape 598"/>
            <p:cNvSpPr/>
            <p:nvPr/>
          </p:nvSpPr>
          <p:spPr>
            <a:xfrm>
              <a:off x="401490" y="322808"/>
              <a:ext cx="222878" cy="38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65" extrusionOk="0">
                  <a:moveTo>
                    <a:pt x="15065" y="577"/>
                  </a:moveTo>
                  <a:cubicBezTo>
                    <a:pt x="13764" y="1320"/>
                    <a:pt x="1039" y="9145"/>
                    <a:pt x="1039" y="9145"/>
                  </a:cubicBezTo>
                  <a:cubicBezTo>
                    <a:pt x="345" y="9541"/>
                    <a:pt x="0" y="10064"/>
                    <a:pt x="0" y="10582"/>
                  </a:cubicBezTo>
                  <a:cubicBezTo>
                    <a:pt x="0" y="11105"/>
                    <a:pt x="345" y="11623"/>
                    <a:pt x="1039" y="12019"/>
                  </a:cubicBezTo>
                  <a:cubicBezTo>
                    <a:pt x="1039" y="12019"/>
                    <a:pt x="13764" y="19844"/>
                    <a:pt x="15065" y="20587"/>
                  </a:cubicBezTo>
                  <a:cubicBezTo>
                    <a:pt x="16367" y="21334"/>
                    <a:pt x="18711" y="21382"/>
                    <a:pt x="20099" y="20587"/>
                  </a:cubicBezTo>
                  <a:cubicBezTo>
                    <a:pt x="21487" y="19796"/>
                    <a:pt x="21600" y="18689"/>
                    <a:pt x="20099" y="17713"/>
                  </a:cubicBezTo>
                  <a:lnTo>
                    <a:pt x="8425" y="10582"/>
                  </a:lnTo>
                  <a:lnTo>
                    <a:pt x="20099" y="3451"/>
                  </a:lnTo>
                  <a:cubicBezTo>
                    <a:pt x="21600" y="2480"/>
                    <a:pt x="21487" y="1373"/>
                    <a:pt x="20099" y="577"/>
                  </a:cubicBezTo>
                  <a:cubicBezTo>
                    <a:pt x="18711" y="-218"/>
                    <a:pt x="16367" y="-165"/>
                    <a:pt x="15065" y="577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57" name="Group 605"/>
          <p:cNvGrpSpPr/>
          <p:nvPr userDrawn="1"/>
        </p:nvGrpSpPr>
        <p:grpSpPr>
          <a:xfrm>
            <a:off x="5775801" y="2218232"/>
            <a:ext cx="384697" cy="413035"/>
            <a:chOff x="0" y="0"/>
            <a:chExt cx="1025858" cy="1025858"/>
          </a:xfrm>
        </p:grpSpPr>
        <p:sp>
          <p:nvSpPr>
            <p:cNvPr id="58" name="Shape 603"/>
            <p:cNvSpPr/>
            <p:nvPr/>
          </p:nvSpPr>
          <p:spPr>
            <a:xfrm>
              <a:off x="0" y="0"/>
              <a:ext cx="1025859" cy="102585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59" name="Shape 604"/>
            <p:cNvSpPr/>
            <p:nvPr/>
          </p:nvSpPr>
          <p:spPr>
            <a:xfrm>
              <a:off x="401490" y="322808"/>
              <a:ext cx="222878" cy="38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65" extrusionOk="0">
                  <a:moveTo>
                    <a:pt x="15065" y="577"/>
                  </a:moveTo>
                  <a:cubicBezTo>
                    <a:pt x="13764" y="1320"/>
                    <a:pt x="1039" y="9145"/>
                    <a:pt x="1039" y="9145"/>
                  </a:cubicBezTo>
                  <a:cubicBezTo>
                    <a:pt x="345" y="9541"/>
                    <a:pt x="0" y="10064"/>
                    <a:pt x="0" y="10582"/>
                  </a:cubicBezTo>
                  <a:cubicBezTo>
                    <a:pt x="0" y="11105"/>
                    <a:pt x="345" y="11623"/>
                    <a:pt x="1039" y="12019"/>
                  </a:cubicBezTo>
                  <a:cubicBezTo>
                    <a:pt x="1039" y="12019"/>
                    <a:pt x="13764" y="19844"/>
                    <a:pt x="15065" y="20587"/>
                  </a:cubicBezTo>
                  <a:cubicBezTo>
                    <a:pt x="16367" y="21334"/>
                    <a:pt x="18711" y="21382"/>
                    <a:pt x="20099" y="20587"/>
                  </a:cubicBezTo>
                  <a:cubicBezTo>
                    <a:pt x="21487" y="19796"/>
                    <a:pt x="21600" y="18689"/>
                    <a:pt x="20099" y="17713"/>
                  </a:cubicBezTo>
                  <a:lnTo>
                    <a:pt x="8425" y="10582"/>
                  </a:lnTo>
                  <a:lnTo>
                    <a:pt x="20099" y="3451"/>
                  </a:lnTo>
                  <a:cubicBezTo>
                    <a:pt x="21600" y="2480"/>
                    <a:pt x="21487" y="1373"/>
                    <a:pt x="20099" y="577"/>
                  </a:cubicBezTo>
                  <a:cubicBezTo>
                    <a:pt x="18711" y="-218"/>
                    <a:pt x="16367" y="-165"/>
                    <a:pt x="15065" y="577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63" name="Group 611"/>
          <p:cNvGrpSpPr/>
          <p:nvPr userDrawn="1"/>
        </p:nvGrpSpPr>
        <p:grpSpPr>
          <a:xfrm>
            <a:off x="7612334" y="4202876"/>
            <a:ext cx="384697" cy="413035"/>
            <a:chOff x="0" y="0"/>
            <a:chExt cx="1025858" cy="1025858"/>
          </a:xfrm>
        </p:grpSpPr>
        <p:sp>
          <p:nvSpPr>
            <p:cNvPr id="64" name="Shape 609"/>
            <p:cNvSpPr/>
            <p:nvPr/>
          </p:nvSpPr>
          <p:spPr>
            <a:xfrm>
              <a:off x="0" y="0"/>
              <a:ext cx="1025859" cy="102585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65" name="Shape 610"/>
            <p:cNvSpPr/>
            <p:nvPr/>
          </p:nvSpPr>
          <p:spPr>
            <a:xfrm rot="5400000">
              <a:off x="401490" y="322808"/>
              <a:ext cx="222878" cy="38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65" extrusionOk="0">
                  <a:moveTo>
                    <a:pt x="15065" y="577"/>
                  </a:moveTo>
                  <a:cubicBezTo>
                    <a:pt x="13764" y="1320"/>
                    <a:pt x="1039" y="9145"/>
                    <a:pt x="1039" y="9145"/>
                  </a:cubicBezTo>
                  <a:cubicBezTo>
                    <a:pt x="345" y="9541"/>
                    <a:pt x="0" y="10064"/>
                    <a:pt x="0" y="10582"/>
                  </a:cubicBezTo>
                  <a:cubicBezTo>
                    <a:pt x="0" y="11105"/>
                    <a:pt x="345" y="11623"/>
                    <a:pt x="1039" y="12019"/>
                  </a:cubicBezTo>
                  <a:cubicBezTo>
                    <a:pt x="1039" y="12019"/>
                    <a:pt x="13764" y="19844"/>
                    <a:pt x="15065" y="20587"/>
                  </a:cubicBezTo>
                  <a:cubicBezTo>
                    <a:pt x="16367" y="21334"/>
                    <a:pt x="18711" y="21382"/>
                    <a:pt x="20099" y="20587"/>
                  </a:cubicBezTo>
                  <a:cubicBezTo>
                    <a:pt x="21487" y="19796"/>
                    <a:pt x="21600" y="18689"/>
                    <a:pt x="20099" y="17713"/>
                  </a:cubicBezTo>
                  <a:lnTo>
                    <a:pt x="8425" y="10582"/>
                  </a:lnTo>
                  <a:lnTo>
                    <a:pt x="20099" y="3451"/>
                  </a:lnTo>
                  <a:cubicBezTo>
                    <a:pt x="21600" y="2480"/>
                    <a:pt x="21487" y="1373"/>
                    <a:pt x="20099" y="577"/>
                  </a:cubicBezTo>
                  <a:cubicBezTo>
                    <a:pt x="18711" y="-218"/>
                    <a:pt x="16367" y="-165"/>
                    <a:pt x="15065" y="577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69" name="Group 617"/>
          <p:cNvGrpSpPr/>
          <p:nvPr userDrawn="1"/>
        </p:nvGrpSpPr>
        <p:grpSpPr>
          <a:xfrm>
            <a:off x="3937106" y="4202876"/>
            <a:ext cx="384697" cy="413035"/>
            <a:chOff x="0" y="0"/>
            <a:chExt cx="1025858" cy="1025858"/>
          </a:xfrm>
        </p:grpSpPr>
        <p:sp>
          <p:nvSpPr>
            <p:cNvPr id="70" name="Shape 615"/>
            <p:cNvSpPr/>
            <p:nvPr/>
          </p:nvSpPr>
          <p:spPr>
            <a:xfrm>
              <a:off x="0" y="0"/>
              <a:ext cx="1025859" cy="102585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71" name="Shape 616"/>
            <p:cNvSpPr/>
            <p:nvPr/>
          </p:nvSpPr>
          <p:spPr>
            <a:xfrm rot="10800000">
              <a:off x="401490" y="322808"/>
              <a:ext cx="222878" cy="38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65" extrusionOk="0">
                  <a:moveTo>
                    <a:pt x="15065" y="577"/>
                  </a:moveTo>
                  <a:cubicBezTo>
                    <a:pt x="13764" y="1320"/>
                    <a:pt x="1039" y="9145"/>
                    <a:pt x="1039" y="9145"/>
                  </a:cubicBezTo>
                  <a:cubicBezTo>
                    <a:pt x="345" y="9541"/>
                    <a:pt x="0" y="10064"/>
                    <a:pt x="0" y="10582"/>
                  </a:cubicBezTo>
                  <a:cubicBezTo>
                    <a:pt x="0" y="11105"/>
                    <a:pt x="345" y="11623"/>
                    <a:pt x="1039" y="12019"/>
                  </a:cubicBezTo>
                  <a:cubicBezTo>
                    <a:pt x="1039" y="12019"/>
                    <a:pt x="13764" y="19844"/>
                    <a:pt x="15065" y="20587"/>
                  </a:cubicBezTo>
                  <a:cubicBezTo>
                    <a:pt x="16367" y="21334"/>
                    <a:pt x="18711" y="21382"/>
                    <a:pt x="20099" y="20587"/>
                  </a:cubicBezTo>
                  <a:cubicBezTo>
                    <a:pt x="21487" y="19796"/>
                    <a:pt x="21600" y="18689"/>
                    <a:pt x="20099" y="17713"/>
                  </a:cubicBezTo>
                  <a:lnTo>
                    <a:pt x="8425" y="10582"/>
                  </a:lnTo>
                  <a:lnTo>
                    <a:pt x="20099" y="3451"/>
                  </a:lnTo>
                  <a:cubicBezTo>
                    <a:pt x="21600" y="2480"/>
                    <a:pt x="21487" y="1373"/>
                    <a:pt x="20099" y="577"/>
                  </a:cubicBezTo>
                  <a:cubicBezTo>
                    <a:pt x="18711" y="-218"/>
                    <a:pt x="16367" y="-165"/>
                    <a:pt x="15065" y="577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75" name="Group 623"/>
          <p:cNvGrpSpPr/>
          <p:nvPr userDrawn="1"/>
        </p:nvGrpSpPr>
        <p:grpSpPr>
          <a:xfrm>
            <a:off x="261703" y="4202876"/>
            <a:ext cx="384697" cy="413035"/>
            <a:chOff x="0" y="0"/>
            <a:chExt cx="1025858" cy="1025858"/>
          </a:xfrm>
        </p:grpSpPr>
        <p:sp>
          <p:nvSpPr>
            <p:cNvPr id="76" name="Shape 621"/>
            <p:cNvSpPr/>
            <p:nvPr/>
          </p:nvSpPr>
          <p:spPr>
            <a:xfrm>
              <a:off x="0" y="0"/>
              <a:ext cx="1025859" cy="102585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77" name="Shape 622"/>
            <p:cNvSpPr/>
            <p:nvPr/>
          </p:nvSpPr>
          <p:spPr>
            <a:xfrm rot="10800000">
              <a:off x="401490" y="322808"/>
              <a:ext cx="222878" cy="38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65" extrusionOk="0">
                  <a:moveTo>
                    <a:pt x="15065" y="577"/>
                  </a:moveTo>
                  <a:cubicBezTo>
                    <a:pt x="13764" y="1320"/>
                    <a:pt x="1039" y="9145"/>
                    <a:pt x="1039" y="9145"/>
                  </a:cubicBezTo>
                  <a:cubicBezTo>
                    <a:pt x="345" y="9541"/>
                    <a:pt x="0" y="10064"/>
                    <a:pt x="0" y="10582"/>
                  </a:cubicBezTo>
                  <a:cubicBezTo>
                    <a:pt x="0" y="11105"/>
                    <a:pt x="345" y="11623"/>
                    <a:pt x="1039" y="12019"/>
                  </a:cubicBezTo>
                  <a:cubicBezTo>
                    <a:pt x="1039" y="12019"/>
                    <a:pt x="13764" y="19844"/>
                    <a:pt x="15065" y="20587"/>
                  </a:cubicBezTo>
                  <a:cubicBezTo>
                    <a:pt x="16367" y="21334"/>
                    <a:pt x="18711" y="21382"/>
                    <a:pt x="20099" y="20587"/>
                  </a:cubicBezTo>
                  <a:cubicBezTo>
                    <a:pt x="21487" y="19796"/>
                    <a:pt x="21600" y="18689"/>
                    <a:pt x="20099" y="17713"/>
                  </a:cubicBezTo>
                  <a:lnTo>
                    <a:pt x="8425" y="10582"/>
                  </a:lnTo>
                  <a:lnTo>
                    <a:pt x="20099" y="3451"/>
                  </a:lnTo>
                  <a:cubicBezTo>
                    <a:pt x="21600" y="2480"/>
                    <a:pt x="21487" y="1373"/>
                    <a:pt x="20099" y="577"/>
                  </a:cubicBezTo>
                  <a:cubicBezTo>
                    <a:pt x="18711" y="-218"/>
                    <a:pt x="16367" y="-165"/>
                    <a:pt x="15065" y="577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sp>
        <p:nvSpPr>
          <p:cNvPr id="83" name="Content Placeholder 20"/>
          <p:cNvSpPr>
            <a:spLocks noGrp="1"/>
          </p:cNvSpPr>
          <p:nvPr>
            <p:ph sz="quarter" idx="16"/>
          </p:nvPr>
        </p:nvSpPr>
        <p:spPr>
          <a:xfrm>
            <a:off x="2070456" y="3036390"/>
            <a:ext cx="1403826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bg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84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2070457" y="3341237"/>
            <a:ext cx="1443023" cy="7239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bg1"/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85" name="Content Placeholder 20"/>
          <p:cNvSpPr>
            <a:spLocks noGrp="1"/>
          </p:cNvSpPr>
          <p:nvPr>
            <p:ph sz="quarter" idx="27"/>
          </p:nvPr>
        </p:nvSpPr>
        <p:spPr>
          <a:xfrm>
            <a:off x="5745772" y="3036390"/>
            <a:ext cx="1403826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bg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86" name="Text Placeholder 17"/>
          <p:cNvSpPr>
            <a:spLocks noGrp="1"/>
          </p:cNvSpPr>
          <p:nvPr>
            <p:ph type="body" sz="quarter" idx="28"/>
          </p:nvPr>
        </p:nvSpPr>
        <p:spPr>
          <a:xfrm>
            <a:off x="5745771" y="3341237"/>
            <a:ext cx="1443023" cy="7239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bg1"/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87" name="Content Placeholder 20"/>
          <p:cNvSpPr>
            <a:spLocks noGrp="1"/>
          </p:cNvSpPr>
          <p:nvPr>
            <p:ph sz="quarter" idx="29"/>
          </p:nvPr>
        </p:nvSpPr>
        <p:spPr>
          <a:xfrm>
            <a:off x="7582305" y="4991053"/>
            <a:ext cx="1403826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bg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88" name="Text Placeholder 17"/>
          <p:cNvSpPr>
            <a:spLocks noGrp="1"/>
          </p:cNvSpPr>
          <p:nvPr>
            <p:ph type="body" sz="quarter" idx="30"/>
          </p:nvPr>
        </p:nvSpPr>
        <p:spPr>
          <a:xfrm>
            <a:off x="7582306" y="5295900"/>
            <a:ext cx="1443023" cy="7239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bg1"/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89" name="Content Placeholder 20"/>
          <p:cNvSpPr>
            <a:spLocks noGrp="1"/>
          </p:cNvSpPr>
          <p:nvPr>
            <p:ph sz="quarter" idx="31"/>
          </p:nvPr>
        </p:nvSpPr>
        <p:spPr>
          <a:xfrm>
            <a:off x="231761" y="4991053"/>
            <a:ext cx="1403826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bg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90" name="Text Placeholder 17"/>
          <p:cNvSpPr>
            <a:spLocks noGrp="1"/>
          </p:cNvSpPr>
          <p:nvPr>
            <p:ph type="body" sz="quarter" idx="32"/>
          </p:nvPr>
        </p:nvSpPr>
        <p:spPr>
          <a:xfrm>
            <a:off x="231762" y="5295900"/>
            <a:ext cx="1443023" cy="7239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bg1"/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91" name="Content Placeholder 20"/>
          <p:cNvSpPr>
            <a:spLocks noGrp="1"/>
          </p:cNvSpPr>
          <p:nvPr>
            <p:ph sz="quarter" idx="33"/>
          </p:nvPr>
        </p:nvSpPr>
        <p:spPr>
          <a:xfrm>
            <a:off x="3907077" y="4991053"/>
            <a:ext cx="1403826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bg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92" name="Text Placeholder 17"/>
          <p:cNvSpPr>
            <a:spLocks noGrp="1"/>
          </p:cNvSpPr>
          <p:nvPr>
            <p:ph type="body" sz="quarter" idx="34"/>
          </p:nvPr>
        </p:nvSpPr>
        <p:spPr>
          <a:xfrm>
            <a:off x="3907077" y="5295900"/>
            <a:ext cx="1443023" cy="7239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bg1"/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463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500"/>
                            </p:stCondLst>
                            <p:childTnLst>
                              <p:par>
                                <p:cTn id="8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  <p:bldP spid="81" grpId="0"/>
      <p:bldP spid="82" grpId="0"/>
      <p:bldP spid="16" grpId="0"/>
      <p:bldP spid="21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  <p:bldP spid="41" grpId="0" animBg="1"/>
      <p:bldP spid="43" grpId="0" animBg="1"/>
      <p:bldP spid="45" grpId="0" animBg="1"/>
      <p:bldP spid="47" grpId="0" animBg="1"/>
      <p:bldP spid="83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4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5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6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7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8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9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0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1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2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985"/>
          <p:cNvSpPr/>
          <p:nvPr/>
        </p:nvSpPr>
        <p:spPr>
          <a:xfrm>
            <a:off x="6372478" y="3057452"/>
            <a:ext cx="422040" cy="420624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1" name="Shape 988"/>
          <p:cNvSpPr/>
          <p:nvPr/>
        </p:nvSpPr>
        <p:spPr>
          <a:xfrm>
            <a:off x="3181567" y="3057452"/>
            <a:ext cx="422040" cy="420624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pic>
        <p:nvPicPr>
          <p:cNvPr id="34" name="phone-black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455300" y="2228824"/>
            <a:ext cx="1408553" cy="2746526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phone-white.png"/>
          <p:cNvPicPr/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4651407" y="2228824"/>
            <a:ext cx="1408553" cy="2746526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9" name="Content Placeholder 20"/>
          <p:cNvSpPr>
            <a:spLocks noGrp="1"/>
          </p:cNvSpPr>
          <p:nvPr>
            <p:ph sz="quarter" idx="16"/>
          </p:nvPr>
        </p:nvSpPr>
        <p:spPr>
          <a:xfrm>
            <a:off x="3176599" y="3679949"/>
            <a:ext cx="916766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3176599" y="4054883"/>
            <a:ext cx="1108387" cy="112671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5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616509" y="2638412"/>
            <a:ext cx="1086133" cy="1927349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42" name="Picture Placeholder 2"/>
          <p:cNvSpPr>
            <a:spLocks noGrp="1"/>
          </p:cNvSpPr>
          <p:nvPr>
            <p:ph type="pic" sz="quarter" idx="24" hasCustomPrompt="1"/>
          </p:nvPr>
        </p:nvSpPr>
        <p:spPr>
          <a:xfrm>
            <a:off x="4812616" y="2638412"/>
            <a:ext cx="1086133" cy="1927349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9" name="Content Placeholder 20"/>
          <p:cNvSpPr>
            <a:spLocks noGrp="1"/>
          </p:cNvSpPr>
          <p:nvPr>
            <p:ph sz="quarter" idx="25"/>
          </p:nvPr>
        </p:nvSpPr>
        <p:spPr>
          <a:xfrm>
            <a:off x="6427372" y="3679949"/>
            <a:ext cx="916766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70" name="Text Placeholder 17"/>
          <p:cNvSpPr>
            <a:spLocks noGrp="1"/>
          </p:cNvSpPr>
          <p:nvPr>
            <p:ph type="body" sz="quarter" idx="26"/>
          </p:nvPr>
        </p:nvSpPr>
        <p:spPr>
          <a:xfrm>
            <a:off x="6427373" y="4054883"/>
            <a:ext cx="1108387" cy="112671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7" hasCustomPrompt="1"/>
          </p:nvPr>
        </p:nvSpPr>
        <p:spPr>
          <a:xfrm>
            <a:off x="3219834" y="3108811"/>
            <a:ext cx="345506" cy="34747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sz="quarter" idx="28" hasCustomPrompt="1"/>
          </p:nvPr>
        </p:nvSpPr>
        <p:spPr>
          <a:xfrm>
            <a:off x="6410745" y="3108811"/>
            <a:ext cx="345506" cy="34747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0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16" grpId="0"/>
      <p:bldP spid="2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/>
      <p:bldP spid="42" grpId="0"/>
      <p:bldP spid="69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35"/>
          <p:cNvSpPr/>
          <p:nvPr userDrawn="1"/>
        </p:nvSpPr>
        <p:spPr>
          <a:xfrm>
            <a:off x="2694229" y="2035800"/>
            <a:ext cx="1186952" cy="231788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838200" y="1809426"/>
            <a:ext cx="2771354" cy="2770632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9" name="Content Placeholder 20"/>
          <p:cNvSpPr>
            <a:spLocks noGrp="1"/>
          </p:cNvSpPr>
          <p:nvPr>
            <p:ph sz="quarter" idx="16" hasCustomPrompt="1"/>
          </p:nvPr>
        </p:nvSpPr>
        <p:spPr>
          <a:xfrm>
            <a:off x="4348582" y="1938882"/>
            <a:ext cx="2229431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4348582" y="2361272"/>
            <a:ext cx="3949462" cy="83347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err="1" smtClean="0"/>
              <a:t>conseSed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uomnis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natus</a:t>
            </a:r>
            <a:r>
              <a:rPr lang="en-US" dirty="0" smtClean="0"/>
              <a:t> error sit </a:t>
            </a:r>
            <a:r>
              <a:rPr lang="en-US" dirty="0" err="1" smtClean="0"/>
              <a:t>voluptatem</a:t>
            </a:r>
            <a:r>
              <a:rPr lang="en-US" dirty="0" smtClean="0"/>
              <a:t> </a:t>
            </a:r>
            <a:r>
              <a:rPr lang="en-US" dirty="0" err="1" smtClean="0"/>
              <a:t>accusantium</a:t>
            </a:r>
            <a:r>
              <a:rPr lang="en-US" dirty="0" smtClean="0"/>
              <a:t> </a:t>
            </a:r>
            <a:r>
              <a:rPr lang="en-US" dirty="0" err="1" smtClean="0"/>
              <a:t>doloremque</a:t>
            </a:r>
            <a:r>
              <a:rPr lang="en-US" dirty="0" smtClean="0"/>
              <a:t> </a:t>
            </a:r>
            <a:r>
              <a:rPr lang="en-US" dirty="0" err="1" smtClean="0"/>
              <a:t>laudantium</a:t>
            </a:r>
            <a:r>
              <a:rPr lang="en-US" dirty="0" smtClean="0"/>
              <a:t>, </a:t>
            </a:r>
            <a:r>
              <a:rPr lang="en-US" dirty="0" err="1" smtClean="0"/>
              <a:t>totamconseSed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uomnis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natus</a:t>
            </a:r>
            <a:r>
              <a:rPr lang="en-US" dirty="0" smtClean="0"/>
              <a:t> error sit </a:t>
            </a:r>
            <a:r>
              <a:rPr lang="en-US" dirty="0" err="1" smtClean="0"/>
              <a:t>voluptatem</a:t>
            </a:r>
            <a:r>
              <a:rPr lang="en-US" dirty="0" smtClean="0"/>
              <a:t> </a:t>
            </a:r>
            <a:r>
              <a:rPr lang="en-US" dirty="0" err="1" smtClean="0"/>
              <a:t>accusantium</a:t>
            </a:r>
            <a:r>
              <a:rPr lang="en-US" dirty="0" smtClean="0"/>
              <a:t> </a:t>
            </a:r>
            <a:r>
              <a:rPr lang="en-US" dirty="0" err="1" smtClean="0"/>
              <a:t>doloremquudantium</a:t>
            </a:r>
            <a:r>
              <a:rPr lang="en-US" dirty="0" smtClean="0"/>
              <a:t>, </a:t>
            </a:r>
            <a:r>
              <a:rPr lang="en-US" dirty="0" err="1" smtClean="0"/>
              <a:t>totamconseSed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endParaRPr lang="en-US" dirty="0" smtClean="0"/>
          </a:p>
        </p:txBody>
      </p:sp>
      <p:sp>
        <p:nvSpPr>
          <p:cNvPr id="11" name="Shape 309"/>
          <p:cNvSpPr/>
          <p:nvPr/>
        </p:nvSpPr>
        <p:spPr>
          <a:xfrm>
            <a:off x="5504859" y="4952320"/>
            <a:ext cx="2098726" cy="45719"/>
          </a:xfrm>
          <a:prstGeom prst="rect">
            <a:avLst/>
          </a:prstGeom>
          <a:solidFill>
            <a:schemeClr val="accent2">
              <a:alpha val="2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14" name="Shape 312"/>
          <p:cNvSpPr/>
          <p:nvPr/>
        </p:nvSpPr>
        <p:spPr>
          <a:xfrm>
            <a:off x="5504859" y="4614772"/>
            <a:ext cx="2098726" cy="45719"/>
          </a:xfrm>
          <a:prstGeom prst="rect">
            <a:avLst/>
          </a:prstGeom>
          <a:solidFill>
            <a:schemeClr val="accent3">
              <a:alpha val="2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18" name="Shape 315"/>
          <p:cNvSpPr/>
          <p:nvPr/>
        </p:nvSpPr>
        <p:spPr>
          <a:xfrm>
            <a:off x="5504859" y="4272151"/>
            <a:ext cx="2098726" cy="45719"/>
          </a:xfrm>
          <a:prstGeom prst="rect">
            <a:avLst/>
          </a:prstGeom>
          <a:solidFill>
            <a:schemeClr val="accent5">
              <a:alpha val="2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1" name="Shape 318"/>
          <p:cNvSpPr/>
          <p:nvPr/>
        </p:nvSpPr>
        <p:spPr>
          <a:xfrm>
            <a:off x="5504859" y="3925134"/>
            <a:ext cx="2098726" cy="45719"/>
          </a:xfrm>
          <a:prstGeom prst="rect">
            <a:avLst/>
          </a:prstGeom>
          <a:solidFill>
            <a:schemeClr val="accent1">
              <a:lumMod val="75000"/>
              <a:alpha val="2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7" name="Shape 327"/>
          <p:cNvSpPr/>
          <p:nvPr userDrawn="1"/>
        </p:nvSpPr>
        <p:spPr>
          <a:xfrm>
            <a:off x="5500487" y="3925134"/>
            <a:ext cx="1410648" cy="4571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8" name="Shape 328"/>
          <p:cNvSpPr/>
          <p:nvPr userDrawn="1"/>
        </p:nvSpPr>
        <p:spPr>
          <a:xfrm>
            <a:off x="5500487" y="4272151"/>
            <a:ext cx="927180" cy="45719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9" name="Shape 329"/>
          <p:cNvSpPr/>
          <p:nvPr userDrawn="1"/>
        </p:nvSpPr>
        <p:spPr>
          <a:xfrm>
            <a:off x="5500487" y="4614772"/>
            <a:ext cx="1704723" cy="45719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30" name="Shape 330"/>
          <p:cNvSpPr/>
          <p:nvPr userDrawn="1"/>
        </p:nvSpPr>
        <p:spPr>
          <a:xfrm>
            <a:off x="5500486" y="4952320"/>
            <a:ext cx="1287650" cy="4571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38" name="Content Placeholder 20"/>
          <p:cNvSpPr>
            <a:spLocks noGrp="1"/>
          </p:cNvSpPr>
          <p:nvPr>
            <p:ph sz="quarter" idx="23" hasCustomPrompt="1"/>
          </p:nvPr>
        </p:nvSpPr>
        <p:spPr>
          <a:xfrm>
            <a:off x="4348582" y="3448066"/>
            <a:ext cx="2229431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39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4348582" y="3817773"/>
            <a:ext cx="928848" cy="260441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500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0" name="Text Placeholder 17"/>
          <p:cNvSpPr>
            <a:spLocks noGrp="1"/>
          </p:cNvSpPr>
          <p:nvPr>
            <p:ph type="body" sz="quarter" idx="25"/>
          </p:nvPr>
        </p:nvSpPr>
        <p:spPr>
          <a:xfrm>
            <a:off x="4348582" y="4164790"/>
            <a:ext cx="928848" cy="260441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500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1" name="Text Placeholder 17"/>
          <p:cNvSpPr>
            <a:spLocks noGrp="1"/>
          </p:cNvSpPr>
          <p:nvPr>
            <p:ph type="body" sz="quarter" idx="26"/>
          </p:nvPr>
        </p:nvSpPr>
        <p:spPr>
          <a:xfrm>
            <a:off x="4348582" y="4507411"/>
            <a:ext cx="928848" cy="260441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500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2" name="Text Placeholder 17"/>
          <p:cNvSpPr>
            <a:spLocks noGrp="1"/>
          </p:cNvSpPr>
          <p:nvPr>
            <p:ph type="body" sz="quarter" idx="27"/>
          </p:nvPr>
        </p:nvSpPr>
        <p:spPr>
          <a:xfrm>
            <a:off x="4348582" y="4844959"/>
            <a:ext cx="928848" cy="260441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500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3" name="Text Placeholder 17"/>
          <p:cNvSpPr>
            <a:spLocks noGrp="1"/>
          </p:cNvSpPr>
          <p:nvPr>
            <p:ph type="body" sz="quarter" idx="28"/>
          </p:nvPr>
        </p:nvSpPr>
        <p:spPr>
          <a:xfrm>
            <a:off x="7800213" y="3817773"/>
            <a:ext cx="505587" cy="260441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500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4" name="Text Placeholder 17"/>
          <p:cNvSpPr>
            <a:spLocks noGrp="1"/>
          </p:cNvSpPr>
          <p:nvPr>
            <p:ph type="body" sz="quarter" idx="29"/>
          </p:nvPr>
        </p:nvSpPr>
        <p:spPr>
          <a:xfrm>
            <a:off x="7800213" y="4164790"/>
            <a:ext cx="505587" cy="260441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500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30"/>
          </p:nvPr>
        </p:nvSpPr>
        <p:spPr>
          <a:xfrm>
            <a:off x="7800213" y="4507411"/>
            <a:ext cx="505587" cy="260441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500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6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7800213" y="4844959"/>
            <a:ext cx="505587" cy="260441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500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433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" grpId="0"/>
      <p:bldP spid="16" grpId="0"/>
      <p:bldP spid="2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animBg="1"/>
      <p:bldP spid="14" grpId="0" animBg="1"/>
      <p:bldP spid="18" grpId="0" animBg="1"/>
      <p:bldP spid="21" grpId="0" animBg="1"/>
      <p:bldP spid="27" grpId="0" animBg="1"/>
      <p:bldP spid="28" grpId="0" animBg="1"/>
      <p:bldP spid="29" grpId="0" animBg="1"/>
      <p:bldP spid="30" grpId="0" animBg="1"/>
      <p:bldP spid="38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18"/>
          <p:cNvGrpSpPr/>
          <p:nvPr userDrawn="1"/>
        </p:nvGrpSpPr>
        <p:grpSpPr>
          <a:xfrm>
            <a:off x="909853" y="4202297"/>
            <a:ext cx="3247720" cy="804672"/>
            <a:chOff x="0" y="-234264"/>
            <a:chExt cx="8660584" cy="2125469"/>
          </a:xfrm>
        </p:grpSpPr>
        <p:sp>
          <p:nvSpPr>
            <p:cNvPr id="14" name="Shape 216"/>
            <p:cNvSpPr/>
            <p:nvPr/>
          </p:nvSpPr>
          <p:spPr>
            <a:xfrm>
              <a:off x="0" y="-234264"/>
              <a:ext cx="8660584" cy="2125469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15" name="Shape 217"/>
            <p:cNvSpPr/>
            <p:nvPr/>
          </p:nvSpPr>
          <p:spPr>
            <a:xfrm>
              <a:off x="7011260" y="554676"/>
              <a:ext cx="646404" cy="61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16923" extrusionOk="0">
                  <a:moveTo>
                    <a:pt x="20819" y="3166"/>
                  </a:moveTo>
                  <a:cubicBezTo>
                    <a:pt x="7236" y="7712"/>
                    <a:pt x="12737" y="-4524"/>
                    <a:pt x="2202" y="1917"/>
                  </a:cubicBezTo>
                  <a:lnTo>
                    <a:pt x="0" y="2579"/>
                  </a:lnTo>
                  <a:lnTo>
                    <a:pt x="4363" y="16923"/>
                  </a:lnTo>
                  <a:lnTo>
                    <a:pt x="6767" y="16923"/>
                  </a:lnTo>
                  <a:lnTo>
                    <a:pt x="4629" y="9897"/>
                  </a:lnTo>
                  <a:cubicBezTo>
                    <a:pt x="14029" y="3309"/>
                    <a:pt x="10224" y="17076"/>
                    <a:pt x="21342" y="3569"/>
                  </a:cubicBezTo>
                  <a:cubicBezTo>
                    <a:pt x="21600" y="3255"/>
                    <a:pt x="21254" y="3020"/>
                    <a:pt x="20819" y="316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sp>
        <p:nvSpPr>
          <p:cNvPr id="27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1264161" y="3758813"/>
            <a:ext cx="1691640" cy="1691640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grpSp>
        <p:nvGrpSpPr>
          <p:cNvPr id="8" name="Group 215"/>
          <p:cNvGrpSpPr/>
          <p:nvPr userDrawn="1"/>
        </p:nvGrpSpPr>
        <p:grpSpPr>
          <a:xfrm>
            <a:off x="909853" y="2133596"/>
            <a:ext cx="3247720" cy="803528"/>
            <a:chOff x="0" y="-201278"/>
            <a:chExt cx="8660585" cy="2122448"/>
          </a:xfrm>
        </p:grpSpPr>
        <p:sp>
          <p:nvSpPr>
            <p:cNvPr id="11" name="Shape 213"/>
            <p:cNvSpPr/>
            <p:nvPr/>
          </p:nvSpPr>
          <p:spPr>
            <a:xfrm>
              <a:off x="0" y="-201278"/>
              <a:ext cx="8660585" cy="2122448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12" name="Shape 214"/>
            <p:cNvSpPr/>
            <p:nvPr/>
          </p:nvSpPr>
          <p:spPr>
            <a:xfrm>
              <a:off x="7011260" y="556720"/>
              <a:ext cx="646405" cy="61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63" extrusionOk="0">
                  <a:moveTo>
                    <a:pt x="7274" y="21020"/>
                  </a:moveTo>
                  <a:cubicBezTo>
                    <a:pt x="7274" y="21376"/>
                    <a:pt x="7435" y="21475"/>
                    <a:pt x="7659" y="21222"/>
                  </a:cubicBezTo>
                  <a:cubicBezTo>
                    <a:pt x="7951" y="20894"/>
                    <a:pt x="10973" y="17529"/>
                    <a:pt x="10973" y="17529"/>
                  </a:cubicBezTo>
                  <a:lnTo>
                    <a:pt x="7274" y="15153"/>
                  </a:lnTo>
                  <a:cubicBezTo>
                    <a:pt x="7274" y="15153"/>
                    <a:pt x="7274" y="21020"/>
                    <a:pt x="7274" y="21020"/>
                  </a:cubicBezTo>
                  <a:close/>
                  <a:moveTo>
                    <a:pt x="20812" y="50"/>
                  </a:moveTo>
                  <a:cubicBezTo>
                    <a:pt x="20412" y="224"/>
                    <a:pt x="667" y="8860"/>
                    <a:pt x="277" y="9030"/>
                  </a:cubicBezTo>
                  <a:cubicBezTo>
                    <a:pt x="-53" y="9174"/>
                    <a:pt x="-126" y="9528"/>
                    <a:pt x="266" y="9723"/>
                  </a:cubicBezTo>
                  <a:cubicBezTo>
                    <a:pt x="733" y="9955"/>
                    <a:pt x="4681" y="11919"/>
                    <a:pt x="4681" y="11919"/>
                  </a:cubicBezTo>
                  <a:lnTo>
                    <a:pt x="7298" y="13221"/>
                  </a:lnTo>
                  <a:cubicBezTo>
                    <a:pt x="7298" y="13221"/>
                    <a:pt x="19903" y="1732"/>
                    <a:pt x="20073" y="1577"/>
                  </a:cubicBezTo>
                  <a:cubicBezTo>
                    <a:pt x="20246" y="1420"/>
                    <a:pt x="20443" y="1713"/>
                    <a:pt x="20319" y="1881"/>
                  </a:cubicBezTo>
                  <a:cubicBezTo>
                    <a:pt x="20194" y="2050"/>
                    <a:pt x="11163" y="14170"/>
                    <a:pt x="11163" y="14170"/>
                  </a:cubicBezTo>
                  <a:cubicBezTo>
                    <a:pt x="11163" y="14170"/>
                    <a:pt x="11163" y="14170"/>
                    <a:pt x="11163" y="14171"/>
                  </a:cubicBezTo>
                  <a:lnTo>
                    <a:pt x="10637" y="14898"/>
                  </a:lnTo>
                  <a:lnTo>
                    <a:pt x="11333" y="15363"/>
                  </a:lnTo>
                  <a:cubicBezTo>
                    <a:pt x="11333" y="15363"/>
                    <a:pt x="16742" y="18976"/>
                    <a:pt x="17127" y="19234"/>
                  </a:cubicBezTo>
                  <a:cubicBezTo>
                    <a:pt x="17464" y="19459"/>
                    <a:pt x="17904" y="19272"/>
                    <a:pt x="18001" y="18750"/>
                  </a:cubicBezTo>
                  <a:cubicBezTo>
                    <a:pt x="18117" y="18135"/>
                    <a:pt x="21310" y="1052"/>
                    <a:pt x="21382" y="671"/>
                  </a:cubicBezTo>
                  <a:cubicBezTo>
                    <a:pt x="21474" y="177"/>
                    <a:pt x="21211" y="-125"/>
                    <a:pt x="20812" y="5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sp>
        <p:nvSpPr>
          <p:cNvPr id="2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264428" y="1689540"/>
            <a:ext cx="1691640" cy="1691640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9" name="Content Placeholder 20"/>
          <p:cNvSpPr>
            <a:spLocks noGrp="1"/>
          </p:cNvSpPr>
          <p:nvPr>
            <p:ph sz="quarter" idx="16" hasCustomPrompt="1"/>
          </p:nvPr>
        </p:nvSpPr>
        <p:spPr>
          <a:xfrm>
            <a:off x="4566916" y="2057400"/>
            <a:ext cx="2229431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4566916" y="2438400"/>
            <a:ext cx="3949462" cy="103683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err="1" smtClean="0"/>
              <a:t>conseSed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uomnis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natus</a:t>
            </a:r>
            <a:r>
              <a:rPr lang="en-US" dirty="0" smtClean="0"/>
              <a:t> error sit </a:t>
            </a:r>
            <a:r>
              <a:rPr lang="en-US" dirty="0" err="1" smtClean="0"/>
              <a:t>voluptatem</a:t>
            </a:r>
            <a:r>
              <a:rPr lang="en-US" dirty="0" smtClean="0"/>
              <a:t> </a:t>
            </a:r>
            <a:r>
              <a:rPr lang="en-US" dirty="0" err="1" smtClean="0"/>
              <a:t>accusantium</a:t>
            </a:r>
            <a:r>
              <a:rPr lang="en-US" dirty="0" smtClean="0"/>
              <a:t> </a:t>
            </a:r>
            <a:r>
              <a:rPr lang="en-US" dirty="0" err="1" smtClean="0"/>
              <a:t>doloremque</a:t>
            </a:r>
            <a:r>
              <a:rPr lang="en-US" dirty="0" smtClean="0"/>
              <a:t> </a:t>
            </a:r>
            <a:r>
              <a:rPr lang="en-US" dirty="0" err="1" smtClean="0"/>
              <a:t>laudantium</a:t>
            </a:r>
            <a:r>
              <a:rPr lang="en-US" dirty="0" smtClean="0"/>
              <a:t>, </a:t>
            </a:r>
            <a:r>
              <a:rPr lang="en-US" dirty="0" err="1" smtClean="0"/>
              <a:t>totamconseSed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uomnis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natus</a:t>
            </a:r>
            <a:r>
              <a:rPr lang="en-US" dirty="0" smtClean="0"/>
              <a:t> error sit </a:t>
            </a:r>
            <a:r>
              <a:rPr lang="en-US" dirty="0" err="1" smtClean="0"/>
              <a:t>voluptatem</a:t>
            </a:r>
            <a:r>
              <a:rPr lang="en-US" dirty="0" smtClean="0"/>
              <a:t> </a:t>
            </a:r>
            <a:r>
              <a:rPr lang="en-US" dirty="0" err="1" smtClean="0"/>
              <a:t>accusantium</a:t>
            </a:r>
            <a:r>
              <a:rPr lang="en-US" dirty="0" smtClean="0"/>
              <a:t> </a:t>
            </a:r>
            <a:r>
              <a:rPr lang="en-US" dirty="0" err="1" smtClean="0"/>
              <a:t>doloremquudantium</a:t>
            </a:r>
            <a:r>
              <a:rPr lang="en-US" dirty="0" smtClean="0"/>
              <a:t>, </a:t>
            </a:r>
            <a:r>
              <a:rPr lang="en-US" dirty="0" err="1" smtClean="0"/>
              <a:t>totamconseSed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endParaRPr lang="en-US" dirty="0" smtClean="0"/>
          </a:p>
        </p:txBody>
      </p:sp>
      <p:sp>
        <p:nvSpPr>
          <p:cNvPr id="24" name="Content Placeholder 20"/>
          <p:cNvSpPr>
            <a:spLocks noGrp="1"/>
          </p:cNvSpPr>
          <p:nvPr>
            <p:ph sz="quarter" idx="22" hasCustomPrompt="1"/>
          </p:nvPr>
        </p:nvSpPr>
        <p:spPr>
          <a:xfrm>
            <a:off x="4572000" y="4144762"/>
            <a:ext cx="2229431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00" y="4525762"/>
            <a:ext cx="3949462" cy="103683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err="1" smtClean="0"/>
              <a:t>conseSed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uomnis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natus</a:t>
            </a:r>
            <a:r>
              <a:rPr lang="en-US" dirty="0" smtClean="0"/>
              <a:t> error sit </a:t>
            </a:r>
            <a:r>
              <a:rPr lang="en-US" dirty="0" err="1" smtClean="0"/>
              <a:t>voluptatem</a:t>
            </a:r>
            <a:r>
              <a:rPr lang="en-US" dirty="0" smtClean="0"/>
              <a:t> </a:t>
            </a:r>
            <a:r>
              <a:rPr lang="en-US" dirty="0" err="1" smtClean="0"/>
              <a:t>accusantium</a:t>
            </a:r>
            <a:r>
              <a:rPr lang="en-US" dirty="0" smtClean="0"/>
              <a:t> </a:t>
            </a:r>
            <a:r>
              <a:rPr lang="en-US" dirty="0" err="1" smtClean="0"/>
              <a:t>doloremque</a:t>
            </a:r>
            <a:r>
              <a:rPr lang="en-US" dirty="0" smtClean="0"/>
              <a:t> </a:t>
            </a:r>
            <a:r>
              <a:rPr lang="en-US" dirty="0" err="1" smtClean="0"/>
              <a:t>laudantium</a:t>
            </a:r>
            <a:r>
              <a:rPr lang="en-US" dirty="0" smtClean="0"/>
              <a:t>, </a:t>
            </a:r>
            <a:r>
              <a:rPr lang="en-US" dirty="0" err="1" smtClean="0"/>
              <a:t>totamconseSed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r>
              <a:rPr lang="en-US" dirty="0" smtClean="0"/>
              <a:t> </a:t>
            </a:r>
            <a:r>
              <a:rPr lang="en-US" dirty="0" err="1" smtClean="0"/>
              <a:t>uomnis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natus</a:t>
            </a:r>
            <a:r>
              <a:rPr lang="en-US" dirty="0" smtClean="0"/>
              <a:t> error sit </a:t>
            </a:r>
            <a:r>
              <a:rPr lang="en-US" dirty="0" err="1" smtClean="0"/>
              <a:t>voluptatem</a:t>
            </a:r>
            <a:r>
              <a:rPr lang="en-US" dirty="0" smtClean="0"/>
              <a:t> </a:t>
            </a:r>
            <a:r>
              <a:rPr lang="en-US" dirty="0" err="1" smtClean="0"/>
              <a:t>accusantium</a:t>
            </a:r>
            <a:r>
              <a:rPr lang="en-US" dirty="0" smtClean="0"/>
              <a:t> </a:t>
            </a:r>
            <a:r>
              <a:rPr lang="en-US" dirty="0" err="1" smtClean="0"/>
              <a:t>doloremquudantium</a:t>
            </a:r>
            <a:r>
              <a:rPr lang="en-US" dirty="0" smtClean="0"/>
              <a:t>, </a:t>
            </a:r>
            <a:r>
              <a:rPr lang="en-US" dirty="0" err="1" smtClean="0"/>
              <a:t>totamconseSed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perspiciatis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055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6" grpId="0"/>
      <p:bldP spid="16" grpId="0"/>
      <p:bldP spid="2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264"/>
          <p:cNvSpPr/>
          <p:nvPr userDrawn="1"/>
        </p:nvSpPr>
        <p:spPr>
          <a:xfrm>
            <a:off x="2459805" y="4164427"/>
            <a:ext cx="409261" cy="97444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2" name="Shape 259"/>
          <p:cNvSpPr/>
          <p:nvPr userDrawn="1"/>
        </p:nvSpPr>
        <p:spPr>
          <a:xfrm>
            <a:off x="5926613" y="2105365"/>
            <a:ext cx="409262" cy="974443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37" name="Shape 269"/>
          <p:cNvSpPr/>
          <p:nvPr userDrawn="1"/>
        </p:nvSpPr>
        <p:spPr>
          <a:xfrm>
            <a:off x="5926613" y="4164427"/>
            <a:ext cx="409262" cy="9744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2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4742232" y="3964062"/>
            <a:ext cx="1375173" cy="1375173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43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4742232" y="1905000"/>
            <a:ext cx="1375173" cy="1375173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7" name="Shape 254"/>
          <p:cNvSpPr/>
          <p:nvPr userDrawn="1"/>
        </p:nvSpPr>
        <p:spPr>
          <a:xfrm>
            <a:off x="2459805" y="2105365"/>
            <a:ext cx="409261" cy="97444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1313232" y="3964062"/>
            <a:ext cx="1375173" cy="1375173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313232" y="1905000"/>
            <a:ext cx="1375173" cy="1375173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9" name="Content Placeholder 20"/>
          <p:cNvSpPr>
            <a:spLocks noGrp="1"/>
          </p:cNvSpPr>
          <p:nvPr>
            <p:ph sz="quarter" idx="16" hasCustomPrompt="1"/>
          </p:nvPr>
        </p:nvSpPr>
        <p:spPr>
          <a:xfrm>
            <a:off x="3200400" y="2597098"/>
            <a:ext cx="1426752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3200400" y="2901898"/>
            <a:ext cx="929437" cy="37762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4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24" name="Content Placeholder 20"/>
          <p:cNvSpPr>
            <a:spLocks noGrp="1"/>
          </p:cNvSpPr>
          <p:nvPr>
            <p:ph sz="quarter" idx="22" hasCustomPrompt="1"/>
          </p:nvPr>
        </p:nvSpPr>
        <p:spPr>
          <a:xfrm>
            <a:off x="3205484" y="4684460"/>
            <a:ext cx="1426752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3205484" y="4989260"/>
            <a:ext cx="1452331" cy="37762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4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4" name="Content Placeholder 20"/>
          <p:cNvSpPr>
            <a:spLocks noGrp="1"/>
          </p:cNvSpPr>
          <p:nvPr>
            <p:ph sz="quarter" idx="28" hasCustomPrompt="1"/>
          </p:nvPr>
        </p:nvSpPr>
        <p:spPr>
          <a:xfrm>
            <a:off x="6680886" y="2597098"/>
            <a:ext cx="1426752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29"/>
          </p:nvPr>
        </p:nvSpPr>
        <p:spPr>
          <a:xfrm>
            <a:off x="6680885" y="2901898"/>
            <a:ext cx="1452331" cy="37762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4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6" name="Content Placeholder 20"/>
          <p:cNvSpPr>
            <a:spLocks noGrp="1"/>
          </p:cNvSpPr>
          <p:nvPr>
            <p:ph sz="quarter" idx="30" hasCustomPrompt="1"/>
          </p:nvPr>
        </p:nvSpPr>
        <p:spPr>
          <a:xfrm>
            <a:off x="6685970" y="4684460"/>
            <a:ext cx="1426752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47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6685969" y="4989260"/>
            <a:ext cx="1452331" cy="37762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4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015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2" grpId="0" animBg="1"/>
      <p:bldP spid="37" grpId="0" animBg="1"/>
      <p:bldP spid="42" grpId="0"/>
      <p:bldP spid="43" grpId="0"/>
      <p:bldP spid="17" grpId="0" animBg="1"/>
      <p:bldP spid="27" grpId="0"/>
      <p:bldP spid="26" grpId="0"/>
      <p:bldP spid="16" grpId="0"/>
      <p:bldP spid="2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293"/>
          <p:cNvSpPr/>
          <p:nvPr userDrawn="1"/>
        </p:nvSpPr>
        <p:spPr>
          <a:xfrm>
            <a:off x="1642094" y="4179564"/>
            <a:ext cx="239798" cy="584052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38" name="Shape 288"/>
          <p:cNvSpPr/>
          <p:nvPr userDrawn="1"/>
        </p:nvSpPr>
        <p:spPr>
          <a:xfrm>
            <a:off x="6967748" y="2370402"/>
            <a:ext cx="239798" cy="584052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59" name="Shape 303"/>
          <p:cNvSpPr/>
          <p:nvPr userDrawn="1"/>
        </p:nvSpPr>
        <p:spPr>
          <a:xfrm>
            <a:off x="6967748" y="4179564"/>
            <a:ext cx="239798" cy="58405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77" name="Picture Placeholder 2"/>
          <p:cNvSpPr>
            <a:spLocks noGrp="1"/>
          </p:cNvSpPr>
          <p:nvPr>
            <p:ph type="pic" sz="quarter" idx="39"/>
          </p:nvPr>
        </p:nvSpPr>
        <p:spPr>
          <a:xfrm>
            <a:off x="6182155" y="2209800"/>
            <a:ext cx="905492" cy="905256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76" name="Picture Placeholder 2"/>
          <p:cNvSpPr>
            <a:spLocks noGrp="1"/>
          </p:cNvSpPr>
          <p:nvPr>
            <p:ph type="pic" sz="quarter" idx="38"/>
          </p:nvPr>
        </p:nvSpPr>
        <p:spPr>
          <a:xfrm>
            <a:off x="6180812" y="4018962"/>
            <a:ext cx="905492" cy="905256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1" name="Shape 283"/>
          <p:cNvSpPr/>
          <p:nvPr userDrawn="1"/>
        </p:nvSpPr>
        <p:spPr>
          <a:xfrm>
            <a:off x="4318001" y="2370402"/>
            <a:ext cx="239798" cy="584052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54" name="Shape 298"/>
          <p:cNvSpPr/>
          <p:nvPr userDrawn="1"/>
        </p:nvSpPr>
        <p:spPr>
          <a:xfrm>
            <a:off x="4318001" y="4179564"/>
            <a:ext cx="239798" cy="584052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70" name="Picture Placeholder 2"/>
          <p:cNvSpPr>
            <a:spLocks noGrp="1"/>
          </p:cNvSpPr>
          <p:nvPr>
            <p:ph type="pic" sz="quarter" idx="32"/>
          </p:nvPr>
        </p:nvSpPr>
        <p:spPr>
          <a:xfrm>
            <a:off x="3511423" y="4018962"/>
            <a:ext cx="905492" cy="905256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71" name="Picture Placeholder 2"/>
          <p:cNvSpPr>
            <a:spLocks noGrp="1"/>
          </p:cNvSpPr>
          <p:nvPr>
            <p:ph type="pic" sz="quarter" idx="33"/>
          </p:nvPr>
        </p:nvSpPr>
        <p:spPr>
          <a:xfrm>
            <a:off x="3514108" y="2209800"/>
            <a:ext cx="905492" cy="905256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20" name="Shape 275"/>
          <p:cNvSpPr/>
          <p:nvPr userDrawn="1"/>
        </p:nvSpPr>
        <p:spPr>
          <a:xfrm>
            <a:off x="1642094" y="2370402"/>
            <a:ext cx="239798" cy="58405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838200" y="4018962"/>
            <a:ext cx="905492" cy="905256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841401" y="2209800"/>
            <a:ext cx="905492" cy="905256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9" name="Content Placeholder 20"/>
          <p:cNvSpPr>
            <a:spLocks noGrp="1"/>
          </p:cNvSpPr>
          <p:nvPr>
            <p:ph sz="quarter" idx="16" hasCustomPrompt="1"/>
          </p:nvPr>
        </p:nvSpPr>
        <p:spPr>
          <a:xfrm>
            <a:off x="2054528" y="2561354"/>
            <a:ext cx="1200463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2054529" y="2819852"/>
            <a:ext cx="1452331" cy="37762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24" name="Content Placeholder 20"/>
          <p:cNvSpPr>
            <a:spLocks noGrp="1"/>
          </p:cNvSpPr>
          <p:nvPr>
            <p:ph sz="quarter" idx="22" hasCustomPrompt="1"/>
          </p:nvPr>
        </p:nvSpPr>
        <p:spPr>
          <a:xfrm>
            <a:off x="2054528" y="4390154"/>
            <a:ext cx="1200463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2054529" y="4648652"/>
            <a:ext cx="1452331" cy="37762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72" name="Content Placeholder 20"/>
          <p:cNvSpPr>
            <a:spLocks noGrp="1"/>
          </p:cNvSpPr>
          <p:nvPr>
            <p:ph sz="quarter" idx="34" hasCustomPrompt="1"/>
          </p:nvPr>
        </p:nvSpPr>
        <p:spPr>
          <a:xfrm>
            <a:off x="4725066" y="2560902"/>
            <a:ext cx="1200463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73" name="Text Placeholder 17"/>
          <p:cNvSpPr>
            <a:spLocks noGrp="1"/>
          </p:cNvSpPr>
          <p:nvPr>
            <p:ph type="body" sz="quarter" idx="35"/>
          </p:nvPr>
        </p:nvSpPr>
        <p:spPr>
          <a:xfrm>
            <a:off x="4725067" y="2819400"/>
            <a:ext cx="1452331" cy="37762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74" name="Content Placeholder 20"/>
          <p:cNvSpPr>
            <a:spLocks noGrp="1"/>
          </p:cNvSpPr>
          <p:nvPr>
            <p:ph sz="quarter" idx="36" hasCustomPrompt="1"/>
          </p:nvPr>
        </p:nvSpPr>
        <p:spPr>
          <a:xfrm>
            <a:off x="4725066" y="4389702"/>
            <a:ext cx="1200463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75" name="Text Placeholder 17"/>
          <p:cNvSpPr>
            <a:spLocks noGrp="1"/>
          </p:cNvSpPr>
          <p:nvPr>
            <p:ph type="body" sz="quarter" idx="37"/>
          </p:nvPr>
        </p:nvSpPr>
        <p:spPr>
          <a:xfrm>
            <a:off x="4725067" y="4648200"/>
            <a:ext cx="1452331" cy="37762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78" name="Content Placeholder 20"/>
          <p:cNvSpPr>
            <a:spLocks noGrp="1"/>
          </p:cNvSpPr>
          <p:nvPr>
            <p:ph sz="quarter" idx="40" hasCustomPrompt="1"/>
          </p:nvPr>
        </p:nvSpPr>
        <p:spPr>
          <a:xfrm>
            <a:off x="7386868" y="2562415"/>
            <a:ext cx="1200463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79" name="Text Placeholder 17"/>
          <p:cNvSpPr>
            <a:spLocks noGrp="1"/>
          </p:cNvSpPr>
          <p:nvPr>
            <p:ph type="body" sz="quarter" idx="41"/>
          </p:nvPr>
        </p:nvSpPr>
        <p:spPr>
          <a:xfrm>
            <a:off x="7386869" y="2820913"/>
            <a:ext cx="1452331" cy="37762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80" name="Content Placeholder 20"/>
          <p:cNvSpPr>
            <a:spLocks noGrp="1"/>
          </p:cNvSpPr>
          <p:nvPr>
            <p:ph sz="quarter" idx="42" hasCustomPrompt="1"/>
          </p:nvPr>
        </p:nvSpPr>
        <p:spPr>
          <a:xfrm>
            <a:off x="7386868" y="4391215"/>
            <a:ext cx="1200463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81" name="Text Placeholder 17"/>
          <p:cNvSpPr>
            <a:spLocks noGrp="1"/>
          </p:cNvSpPr>
          <p:nvPr>
            <p:ph type="body" sz="quarter" idx="43"/>
          </p:nvPr>
        </p:nvSpPr>
        <p:spPr>
          <a:xfrm>
            <a:off x="7386869" y="4649713"/>
            <a:ext cx="1452331" cy="37762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397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38" grpId="0" animBg="1"/>
      <p:bldP spid="59" grpId="0" animBg="1"/>
      <p:bldP spid="77" grpId="0"/>
      <p:bldP spid="76" grpId="0"/>
      <p:bldP spid="31" grpId="0" animBg="1"/>
      <p:bldP spid="54" grpId="0" animBg="1"/>
      <p:bldP spid="70" grpId="0"/>
      <p:bldP spid="71" grpId="0"/>
      <p:bldP spid="20" grpId="0" animBg="1"/>
      <p:bldP spid="27" grpId="0"/>
      <p:bldP spid="26" grpId="0"/>
      <p:bldP spid="16" grpId="0"/>
      <p:bldP spid="2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4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8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1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699"/>
          <p:cNvSpPr/>
          <p:nvPr userDrawn="1"/>
        </p:nvSpPr>
        <p:spPr>
          <a:xfrm>
            <a:off x="5284336" y="4043781"/>
            <a:ext cx="265761" cy="480933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9" name="Shape 698"/>
          <p:cNvSpPr/>
          <p:nvPr userDrawn="1"/>
        </p:nvSpPr>
        <p:spPr>
          <a:xfrm>
            <a:off x="5281100" y="2168414"/>
            <a:ext cx="268997" cy="4809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86" name="Picture Placeholder 2"/>
          <p:cNvSpPr>
            <a:spLocks noGrp="1"/>
          </p:cNvSpPr>
          <p:nvPr>
            <p:ph type="pic" sz="quarter" idx="36"/>
          </p:nvPr>
        </p:nvSpPr>
        <p:spPr>
          <a:xfrm>
            <a:off x="4874234" y="2125416"/>
            <a:ext cx="562502" cy="566928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87" name="Picture Placeholder 2"/>
          <p:cNvSpPr>
            <a:spLocks noGrp="1"/>
          </p:cNvSpPr>
          <p:nvPr>
            <p:ph type="pic" sz="quarter" idx="37"/>
          </p:nvPr>
        </p:nvSpPr>
        <p:spPr>
          <a:xfrm>
            <a:off x="4872368" y="4000783"/>
            <a:ext cx="562502" cy="566928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2" name="Shape 700"/>
          <p:cNvSpPr/>
          <p:nvPr userDrawn="1"/>
        </p:nvSpPr>
        <p:spPr>
          <a:xfrm>
            <a:off x="1494394" y="2168414"/>
            <a:ext cx="268997" cy="4809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64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1082072" y="2125416"/>
            <a:ext cx="562502" cy="566928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28" name="Shape 697"/>
          <p:cNvSpPr/>
          <p:nvPr userDrawn="1"/>
        </p:nvSpPr>
        <p:spPr>
          <a:xfrm>
            <a:off x="1497631" y="4043781"/>
            <a:ext cx="265761" cy="48093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080207" y="4000783"/>
            <a:ext cx="562502" cy="566928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9" name="Content Placeholder 20"/>
          <p:cNvSpPr>
            <a:spLocks noGrp="1"/>
          </p:cNvSpPr>
          <p:nvPr>
            <p:ph sz="quarter" idx="16" hasCustomPrompt="1"/>
          </p:nvPr>
        </p:nvSpPr>
        <p:spPr>
          <a:xfrm>
            <a:off x="1946782" y="4763470"/>
            <a:ext cx="1200463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err="1" smtClean="0"/>
              <a:t>Mr.</a:t>
            </a:r>
            <a:r>
              <a:rPr lang="en-GB" dirty="0" smtClean="0"/>
              <a:t> </a:t>
            </a:r>
            <a:r>
              <a:rPr lang="en-GB" dirty="0" err="1" smtClean="0"/>
              <a:t>Agem</a:t>
            </a:r>
            <a:endParaRPr lang="en-GB" dirty="0" smtClean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1958338" y="3962400"/>
            <a:ext cx="2338257" cy="6858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“ Body text here or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jih</a:t>
            </a:r>
            <a:r>
              <a:rPr lang="en-US" dirty="0" smtClean="0"/>
              <a:t> </a:t>
            </a:r>
            <a:r>
              <a:rPr lang="en-US" dirty="0" err="1" smtClean="0"/>
              <a:t>lon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kali </a:t>
            </a:r>
            <a:r>
              <a:rPr lang="en-US" dirty="0" err="1" smtClean="0"/>
              <a:t>nyoe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tamah</a:t>
            </a:r>
            <a:r>
              <a:rPr lang="en-US" dirty="0" smtClean="0"/>
              <a:t> </a:t>
            </a:r>
            <a:r>
              <a:rPr lang="en-US" dirty="0" err="1" smtClean="0"/>
              <a:t>memet</a:t>
            </a:r>
            <a:r>
              <a:rPr lang="en-US" dirty="0" smtClean="0"/>
              <a:t> </a:t>
            </a:r>
            <a:r>
              <a:rPr lang="en-US" dirty="0" err="1" smtClean="0"/>
              <a:t>acut</a:t>
            </a:r>
            <a:r>
              <a:rPr lang="en-US" dirty="0" smtClean="0"/>
              <a:t>”</a:t>
            </a:r>
          </a:p>
        </p:txBody>
      </p:sp>
      <p:sp>
        <p:nvSpPr>
          <p:cNvPr id="60" name="Text Placeholder 17"/>
          <p:cNvSpPr>
            <a:spLocks noGrp="1"/>
          </p:cNvSpPr>
          <p:nvPr>
            <p:ph type="body" sz="quarter" idx="25" hasCustomPrompt="1"/>
          </p:nvPr>
        </p:nvSpPr>
        <p:spPr>
          <a:xfrm>
            <a:off x="1946781" y="5031140"/>
            <a:ext cx="1188062" cy="2286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Sales Promotion</a:t>
            </a:r>
          </a:p>
        </p:txBody>
      </p:sp>
      <p:sp>
        <p:nvSpPr>
          <p:cNvPr id="61" name="Content Placeholder 20"/>
          <p:cNvSpPr>
            <a:spLocks noGrp="1"/>
          </p:cNvSpPr>
          <p:nvPr>
            <p:ph sz="quarter" idx="26" hasCustomPrompt="1"/>
          </p:nvPr>
        </p:nvSpPr>
        <p:spPr>
          <a:xfrm>
            <a:off x="1958339" y="2895600"/>
            <a:ext cx="1200463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err="1" smtClean="0"/>
              <a:t>Mr.</a:t>
            </a:r>
            <a:r>
              <a:rPr lang="en-GB" dirty="0" smtClean="0"/>
              <a:t> </a:t>
            </a:r>
            <a:r>
              <a:rPr lang="en-GB" dirty="0" err="1" smtClean="0"/>
              <a:t>Agem</a:t>
            </a:r>
            <a:endParaRPr lang="en-GB" dirty="0" smtClean="0"/>
          </a:p>
        </p:txBody>
      </p:sp>
      <p:sp>
        <p:nvSpPr>
          <p:cNvPr id="62" name="Text Placeholder 17"/>
          <p:cNvSpPr>
            <a:spLocks noGrp="1"/>
          </p:cNvSpPr>
          <p:nvPr>
            <p:ph type="body" sz="quarter" idx="27" hasCustomPrompt="1"/>
          </p:nvPr>
        </p:nvSpPr>
        <p:spPr>
          <a:xfrm>
            <a:off x="1958338" y="2094530"/>
            <a:ext cx="2338257" cy="6858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“ Body text here or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jih</a:t>
            </a:r>
            <a:r>
              <a:rPr lang="en-US" dirty="0" smtClean="0"/>
              <a:t> </a:t>
            </a:r>
            <a:r>
              <a:rPr lang="en-US" dirty="0" err="1" smtClean="0"/>
              <a:t>lon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kali </a:t>
            </a:r>
            <a:r>
              <a:rPr lang="en-US" dirty="0" err="1" smtClean="0"/>
              <a:t>nyoe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tamah</a:t>
            </a:r>
            <a:r>
              <a:rPr lang="en-US" dirty="0" smtClean="0"/>
              <a:t> </a:t>
            </a:r>
            <a:r>
              <a:rPr lang="en-US" dirty="0" err="1" smtClean="0"/>
              <a:t>memet</a:t>
            </a:r>
            <a:r>
              <a:rPr lang="en-US" dirty="0" smtClean="0"/>
              <a:t> </a:t>
            </a:r>
            <a:r>
              <a:rPr lang="en-US" dirty="0" err="1" smtClean="0"/>
              <a:t>acut</a:t>
            </a:r>
            <a:r>
              <a:rPr lang="en-US" dirty="0" smtClean="0"/>
              <a:t>”</a:t>
            </a:r>
          </a:p>
        </p:txBody>
      </p:sp>
      <p:sp>
        <p:nvSpPr>
          <p:cNvPr id="63" name="Text Placeholder 17"/>
          <p:cNvSpPr>
            <a:spLocks noGrp="1"/>
          </p:cNvSpPr>
          <p:nvPr>
            <p:ph type="body" sz="quarter" idx="28" hasCustomPrompt="1"/>
          </p:nvPr>
        </p:nvSpPr>
        <p:spPr>
          <a:xfrm>
            <a:off x="1958338" y="3163270"/>
            <a:ext cx="1188062" cy="2286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Sales Promotion</a:t>
            </a:r>
          </a:p>
        </p:txBody>
      </p:sp>
      <p:sp>
        <p:nvSpPr>
          <p:cNvPr id="65" name="Content Placeholder 20"/>
          <p:cNvSpPr>
            <a:spLocks noGrp="1"/>
          </p:cNvSpPr>
          <p:nvPr>
            <p:ph sz="quarter" idx="30" hasCustomPrompt="1"/>
          </p:nvPr>
        </p:nvSpPr>
        <p:spPr>
          <a:xfrm>
            <a:off x="5727387" y="4763470"/>
            <a:ext cx="1200463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err="1" smtClean="0"/>
              <a:t>Mr.</a:t>
            </a:r>
            <a:r>
              <a:rPr lang="en-GB" dirty="0" smtClean="0"/>
              <a:t> </a:t>
            </a:r>
            <a:r>
              <a:rPr lang="en-GB" dirty="0" err="1" smtClean="0"/>
              <a:t>Agem</a:t>
            </a:r>
            <a:endParaRPr lang="en-GB" dirty="0" smtClean="0"/>
          </a:p>
        </p:txBody>
      </p:sp>
      <p:sp>
        <p:nvSpPr>
          <p:cNvPr id="66" name="Text Placeholder 17"/>
          <p:cNvSpPr>
            <a:spLocks noGrp="1"/>
          </p:cNvSpPr>
          <p:nvPr>
            <p:ph type="body" sz="quarter" idx="31" hasCustomPrompt="1"/>
          </p:nvPr>
        </p:nvSpPr>
        <p:spPr>
          <a:xfrm>
            <a:off x="5738943" y="3962400"/>
            <a:ext cx="2338257" cy="6858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“ Body text here or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jih</a:t>
            </a:r>
            <a:r>
              <a:rPr lang="en-US" dirty="0" smtClean="0"/>
              <a:t> </a:t>
            </a:r>
            <a:r>
              <a:rPr lang="en-US" dirty="0" err="1" smtClean="0"/>
              <a:t>lon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kali </a:t>
            </a:r>
            <a:r>
              <a:rPr lang="en-US" dirty="0" err="1" smtClean="0"/>
              <a:t>nyoe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tamah</a:t>
            </a:r>
            <a:r>
              <a:rPr lang="en-US" dirty="0" smtClean="0"/>
              <a:t> </a:t>
            </a:r>
            <a:r>
              <a:rPr lang="en-US" dirty="0" err="1" smtClean="0"/>
              <a:t>memet</a:t>
            </a:r>
            <a:r>
              <a:rPr lang="en-US" dirty="0" smtClean="0"/>
              <a:t> </a:t>
            </a:r>
            <a:r>
              <a:rPr lang="en-US" dirty="0" err="1" smtClean="0"/>
              <a:t>acut</a:t>
            </a:r>
            <a:r>
              <a:rPr lang="en-US" dirty="0" smtClean="0"/>
              <a:t>”</a:t>
            </a:r>
          </a:p>
        </p:txBody>
      </p:sp>
      <p:sp>
        <p:nvSpPr>
          <p:cNvPr id="67" name="Text Placeholder 17"/>
          <p:cNvSpPr>
            <a:spLocks noGrp="1"/>
          </p:cNvSpPr>
          <p:nvPr>
            <p:ph type="body" sz="quarter" idx="32" hasCustomPrompt="1"/>
          </p:nvPr>
        </p:nvSpPr>
        <p:spPr>
          <a:xfrm>
            <a:off x="5727386" y="5031140"/>
            <a:ext cx="1188062" cy="2286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Sales Promotion</a:t>
            </a:r>
          </a:p>
        </p:txBody>
      </p:sp>
      <p:sp>
        <p:nvSpPr>
          <p:cNvPr id="68" name="Content Placeholder 20"/>
          <p:cNvSpPr>
            <a:spLocks noGrp="1"/>
          </p:cNvSpPr>
          <p:nvPr>
            <p:ph sz="quarter" idx="33" hasCustomPrompt="1"/>
          </p:nvPr>
        </p:nvSpPr>
        <p:spPr>
          <a:xfrm>
            <a:off x="5738944" y="2895600"/>
            <a:ext cx="1200463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err="1" smtClean="0"/>
              <a:t>Mr.</a:t>
            </a:r>
            <a:r>
              <a:rPr lang="en-GB" dirty="0" smtClean="0"/>
              <a:t> </a:t>
            </a:r>
            <a:r>
              <a:rPr lang="en-GB" dirty="0" err="1" smtClean="0"/>
              <a:t>Agem</a:t>
            </a:r>
            <a:endParaRPr lang="en-GB" dirty="0" smtClean="0"/>
          </a:p>
        </p:txBody>
      </p:sp>
      <p:sp>
        <p:nvSpPr>
          <p:cNvPr id="69" name="Text Placeholder 17"/>
          <p:cNvSpPr>
            <a:spLocks noGrp="1"/>
          </p:cNvSpPr>
          <p:nvPr>
            <p:ph type="body" sz="quarter" idx="34" hasCustomPrompt="1"/>
          </p:nvPr>
        </p:nvSpPr>
        <p:spPr>
          <a:xfrm>
            <a:off x="5738943" y="2094530"/>
            <a:ext cx="2288593" cy="6858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“ Body text here or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jih</a:t>
            </a:r>
            <a:r>
              <a:rPr lang="en-US" dirty="0" smtClean="0"/>
              <a:t> </a:t>
            </a:r>
            <a:r>
              <a:rPr lang="en-US" dirty="0" err="1" smtClean="0"/>
              <a:t>lon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kali </a:t>
            </a:r>
            <a:r>
              <a:rPr lang="en-US" dirty="0" err="1" smtClean="0"/>
              <a:t>nyoe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tamah</a:t>
            </a:r>
            <a:r>
              <a:rPr lang="en-US" dirty="0" smtClean="0"/>
              <a:t> </a:t>
            </a:r>
            <a:r>
              <a:rPr lang="en-US" dirty="0" err="1" smtClean="0"/>
              <a:t>bacut</a:t>
            </a:r>
            <a:r>
              <a:rPr lang="en-US" dirty="0" smtClean="0"/>
              <a:t>”</a:t>
            </a:r>
          </a:p>
        </p:txBody>
      </p:sp>
      <p:sp>
        <p:nvSpPr>
          <p:cNvPr id="82" name="Text Placeholder 17"/>
          <p:cNvSpPr>
            <a:spLocks noGrp="1"/>
          </p:cNvSpPr>
          <p:nvPr>
            <p:ph type="body" sz="quarter" idx="35" hasCustomPrompt="1"/>
          </p:nvPr>
        </p:nvSpPr>
        <p:spPr>
          <a:xfrm>
            <a:off x="5738943" y="3163270"/>
            <a:ext cx="1188062" cy="2286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Sales Promotion</a:t>
            </a:r>
          </a:p>
        </p:txBody>
      </p:sp>
    </p:spTree>
    <p:extLst>
      <p:ext uri="{BB962C8B-B14F-4D97-AF65-F5344CB8AC3E}">
        <p14:creationId xmlns:p14="http://schemas.microsoft.com/office/powerpoint/2010/main" val="10539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86" grpId="0"/>
      <p:bldP spid="87" grpId="0"/>
      <p:bldP spid="32" grpId="0" animBg="1"/>
      <p:bldP spid="64" grpId="0"/>
      <p:bldP spid="28" grpId="0" animBg="1"/>
      <p:bldP spid="26" grpId="0"/>
      <p:bldP spid="16" grpId="0"/>
      <p:bldP spid="2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build="p">
        <p:tmplLst>
          <p:tmpl lvl="1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8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2" grpId="0" build="p">
        <p:tmplLst>
          <p:tmpl lvl="1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05"/>
          <p:cNvGrpSpPr/>
          <p:nvPr userDrawn="1"/>
        </p:nvGrpSpPr>
        <p:grpSpPr>
          <a:xfrm>
            <a:off x="3253228" y="3429000"/>
            <a:ext cx="754755" cy="618195"/>
            <a:chOff x="0" y="0"/>
            <a:chExt cx="2012680" cy="1688730"/>
          </a:xfrm>
        </p:grpSpPr>
        <p:sp>
          <p:nvSpPr>
            <p:cNvPr id="61" name="Shape 503"/>
            <p:cNvSpPr/>
            <p:nvPr/>
          </p:nvSpPr>
          <p:spPr>
            <a:xfrm>
              <a:off x="0" y="0"/>
              <a:ext cx="2012681" cy="1688731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62" name="Shape 504"/>
            <p:cNvSpPr/>
            <p:nvPr/>
          </p:nvSpPr>
          <p:spPr>
            <a:xfrm>
              <a:off x="774515" y="738348"/>
              <a:ext cx="465984" cy="47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0433" extrusionOk="0">
                  <a:moveTo>
                    <a:pt x="14102" y="6331"/>
                  </a:moveTo>
                  <a:cubicBezTo>
                    <a:pt x="13391" y="5619"/>
                    <a:pt x="13391" y="4469"/>
                    <a:pt x="14102" y="3759"/>
                  </a:cubicBezTo>
                  <a:cubicBezTo>
                    <a:pt x="14812" y="3049"/>
                    <a:pt x="15965" y="3049"/>
                    <a:pt x="16674" y="3759"/>
                  </a:cubicBezTo>
                  <a:cubicBezTo>
                    <a:pt x="17385" y="4469"/>
                    <a:pt x="17385" y="5619"/>
                    <a:pt x="16674" y="6331"/>
                  </a:cubicBezTo>
                  <a:cubicBezTo>
                    <a:pt x="15965" y="7041"/>
                    <a:pt x="14812" y="7041"/>
                    <a:pt x="14102" y="6331"/>
                  </a:cubicBezTo>
                  <a:close/>
                  <a:moveTo>
                    <a:pt x="12904" y="13199"/>
                  </a:moveTo>
                  <a:cubicBezTo>
                    <a:pt x="12904" y="13199"/>
                    <a:pt x="21289" y="7286"/>
                    <a:pt x="20359" y="518"/>
                  </a:cubicBezTo>
                  <a:cubicBezTo>
                    <a:pt x="20339" y="369"/>
                    <a:pt x="20289" y="271"/>
                    <a:pt x="20226" y="206"/>
                  </a:cubicBezTo>
                  <a:cubicBezTo>
                    <a:pt x="20162" y="145"/>
                    <a:pt x="20065" y="93"/>
                    <a:pt x="19914" y="72"/>
                  </a:cubicBezTo>
                  <a:cubicBezTo>
                    <a:pt x="13147" y="-856"/>
                    <a:pt x="7233" y="7529"/>
                    <a:pt x="7233" y="7529"/>
                  </a:cubicBezTo>
                  <a:cubicBezTo>
                    <a:pt x="2104" y="6928"/>
                    <a:pt x="2478" y="7929"/>
                    <a:pt x="137" y="13421"/>
                  </a:cubicBezTo>
                  <a:cubicBezTo>
                    <a:pt x="-311" y="14470"/>
                    <a:pt x="416" y="14829"/>
                    <a:pt x="1211" y="14536"/>
                  </a:cubicBezTo>
                  <a:cubicBezTo>
                    <a:pt x="2006" y="14242"/>
                    <a:pt x="3764" y="13593"/>
                    <a:pt x="3764" y="13593"/>
                  </a:cubicBezTo>
                  <a:lnTo>
                    <a:pt x="6840" y="16669"/>
                  </a:lnTo>
                  <a:cubicBezTo>
                    <a:pt x="6840" y="16669"/>
                    <a:pt x="6192" y="18426"/>
                    <a:pt x="5897" y="19222"/>
                  </a:cubicBezTo>
                  <a:cubicBezTo>
                    <a:pt x="5604" y="20018"/>
                    <a:pt x="5963" y="20744"/>
                    <a:pt x="7012" y="20297"/>
                  </a:cubicBezTo>
                  <a:cubicBezTo>
                    <a:pt x="12505" y="17955"/>
                    <a:pt x="13504" y="18328"/>
                    <a:pt x="12904" y="1319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63" name="Group 508"/>
          <p:cNvGrpSpPr/>
          <p:nvPr userDrawn="1"/>
        </p:nvGrpSpPr>
        <p:grpSpPr>
          <a:xfrm>
            <a:off x="5126509" y="3429000"/>
            <a:ext cx="754756" cy="618195"/>
            <a:chOff x="0" y="0"/>
            <a:chExt cx="2012680" cy="1688730"/>
          </a:xfrm>
        </p:grpSpPr>
        <p:sp>
          <p:nvSpPr>
            <p:cNvPr id="64" name="Shape 506"/>
            <p:cNvSpPr/>
            <p:nvPr/>
          </p:nvSpPr>
          <p:spPr>
            <a:xfrm>
              <a:off x="0" y="0"/>
              <a:ext cx="2012681" cy="1688731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65" name="Shape 507"/>
            <p:cNvSpPr/>
            <p:nvPr/>
          </p:nvSpPr>
          <p:spPr>
            <a:xfrm>
              <a:off x="775520" y="731549"/>
              <a:ext cx="468649" cy="490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0933" extrusionOk="0">
                  <a:moveTo>
                    <a:pt x="18450" y="13962"/>
                  </a:moveTo>
                  <a:cubicBezTo>
                    <a:pt x="18104" y="14098"/>
                    <a:pt x="15778" y="12331"/>
                    <a:pt x="14291" y="9001"/>
                  </a:cubicBezTo>
                  <a:cubicBezTo>
                    <a:pt x="12804" y="5669"/>
                    <a:pt x="12992" y="2625"/>
                    <a:pt x="13337" y="2491"/>
                  </a:cubicBezTo>
                  <a:cubicBezTo>
                    <a:pt x="13683" y="2355"/>
                    <a:pt x="15952" y="4486"/>
                    <a:pt x="17438" y="7816"/>
                  </a:cubicBezTo>
                  <a:cubicBezTo>
                    <a:pt x="18925" y="11146"/>
                    <a:pt x="18797" y="13826"/>
                    <a:pt x="18450" y="13962"/>
                  </a:cubicBezTo>
                  <a:close/>
                  <a:moveTo>
                    <a:pt x="19117" y="7012"/>
                  </a:moveTo>
                  <a:cubicBezTo>
                    <a:pt x="17204" y="2727"/>
                    <a:pt x="14125" y="-537"/>
                    <a:pt x="12567" y="74"/>
                  </a:cubicBezTo>
                  <a:cubicBezTo>
                    <a:pt x="9922" y="1108"/>
                    <a:pt x="14143" y="6078"/>
                    <a:pt x="1154" y="11160"/>
                  </a:cubicBezTo>
                  <a:cubicBezTo>
                    <a:pt x="32" y="11600"/>
                    <a:pt x="-253" y="13356"/>
                    <a:pt x="217" y="14406"/>
                  </a:cubicBezTo>
                  <a:cubicBezTo>
                    <a:pt x="685" y="15456"/>
                    <a:pt x="2220" y="16502"/>
                    <a:pt x="3342" y="16062"/>
                  </a:cubicBezTo>
                  <a:cubicBezTo>
                    <a:pt x="3537" y="15987"/>
                    <a:pt x="4250" y="15766"/>
                    <a:pt x="4250" y="15766"/>
                  </a:cubicBezTo>
                  <a:cubicBezTo>
                    <a:pt x="5051" y="16802"/>
                    <a:pt x="5889" y="16187"/>
                    <a:pt x="6186" y="16845"/>
                  </a:cubicBezTo>
                  <a:cubicBezTo>
                    <a:pt x="6544" y="17635"/>
                    <a:pt x="7322" y="19353"/>
                    <a:pt x="7586" y="19939"/>
                  </a:cubicBezTo>
                  <a:cubicBezTo>
                    <a:pt x="7850" y="20522"/>
                    <a:pt x="8450" y="21063"/>
                    <a:pt x="8885" y="20905"/>
                  </a:cubicBezTo>
                  <a:cubicBezTo>
                    <a:pt x="9318" y="20745"/>
                    <a:pt x="10797" y="20203"/>
                    <a:pt x="11362" y="19997"/>
                  </a:cubicBezTo>
                  <a:cubicBezTo>
                    <a:pt x="11927" y="19790"/>
                    <a:pt x="12062" y="19306"/>
                    <a:pt x="11889" y="18922"/>
                  </a:cubicBezTo>
                  <a:cubicBezTo>
                    <a:pt x="11703" y="18510"/>
                    <a:pt x="10939" y="18390"/>
                    <a:pt x="10721" y="17908"/>
                  </a:cubicBezTo>
                  <a:cubicBezTo>
                    <a:pt x="10503" y="17428"/>
                    <a:pt x="9791" y="15886"/>
                    <a:pt x="9586" y="15400"/>
                  </a:cubicBezTo>
                  <a:cubicBezTo>
                    <a:pt x="9308" y="14739"/>
                    <a:pt x="9899" y="14201"/>
                    <a:pt x="10759" y="14116"/>
                  </a:cubicBezTo>
                  <a:cubicBezTo>
                    <a:pt x="16671" y="13522"/>
                    <a:pt x="17775" y="17037"/>
                    <a:pt x="19789" y="16249"/>
                  </a:cubicBezTo>
                  <a:cubicBezTo>
                    <a:pt x="21347" y="15640"/>
                    <a:pt x="21030" y="11296"/>
                    <a:pt x="19117" y="701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66" name="Group 511"/>
          <p:cNvGrpSpPr/>
          <p:nvPr userDrawn="1"/>
        </p:nvGrpSpPr>
        <p:grpSpPr>
          <a:xfrm>
            <a:off x="6999794" y="3429000"/>
            <a:ext cx="754755" cy="618195"/>
            <a:chOff x="0" y="0"/>
            <a:chExt cx="2012680" cy="1688730"/>
          </a:xfrm>
        </p:grpSpPr>
        <p:sp>
          <p:nvSpPr>
            <p:cNvPr id="67" name="Shape 509"/>
            <p:cNvSpPr/>
            <p:nvPr/>
          </p:nvSpPr>
          <p:spPr>
            <a:xfrm>
              <a:off x="0" y="0"/>
              <a:ext cx="2012681" cy="168873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68" name="Shape 510"/>
            <p:cNvSpPr/>
            <p:nvPr/>
          </p:nvSpPr>
          <p:spPr>
            <a:xfrm>
              <a:off x="773436" y="771818"/>
              <a:ext cx="465809" cy="40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41" y="15188"/>
                  </a:moveTo>
                  <a:cubicBezTo>
                    <a:pt x="8905" y="14174"/>
                    <a:pt x="8222" y="13317"/>
                    <a:pt x="8222" y="11485"/>
                  </a:cubicBezTo>
                  <a:cubicBezTo>
                    <a:pt x="8222" y="10385"/>
                    <a:pt x="8875" y="10744"/>
                    <a:pt x="9161" y="8730"/>
                  </a:cubicBezTo>
                  <a:cubicBezTo>
                    <a:pt x="9279" y="7894"/>
                    <a:pt x="9855" y="8716"/>
                    <a:pt x="9966" y="6808"/>
                  </a:cubicBezTo>
                  <a:cubicBezTo>
                    <a:pt x="9966" y="6047"/>
                    <a:pt x="9651" y="5858"/>
                    <a:pt x="9651" y="5858"/>
                  </a:cubicBezTo>
                  <a:cubicBezTo>
                    <a:pt x="9651" y="5858"/>
                    <a:pt x="9811" y="4733"/>
                    <a:pt x="9873" y="3867"/>
                  </a:cubicBezTo>
                  <a:cubicBezTo>
                    <a:pt x="9951" y="2788"/>
                    <a:pt x="9396" y="0"/>
                    <a:pt x="6431" y="0"/>
                  </a:cubicBezTo>
                  <a:cubicBezTo>
                    <a:pt x="3466" y="0"/>
                    <a:pt x="2909" y="2788"/>
                    <a:pt x="2987" y="3867"/>
                  </a:cubicBezTo>
                  <a:cubicBezTo>
                    <a:pt x="3050" y="4733"/>
                    <a:pt x="3210" y="5858"/>
                    <a:pt x="3210" y="5858"/>
                  </a:cubicBezTo>
                  <a:cubicBezTo>
                    <a:pt x="3210" y="5858"/>
                    <a:pt x="2895" y="6047"/>
                    <a:pt x="2895" y="6808"/>
                  </a:cubicBezTo>
                  <a:cubicBezTo>
                    <a:pt x="3005" y="8716"/>
                    <a:pt x="3582" y="7894"/>
                    <a:pt x="3700" y="8730"/>
                  </a:cubicBezTo>
                  <a:cubicBezTo>
                    <a:pt x="3987" y="10744"/>
                    <a:pt x="4639" y="10385"/>
                    <a:pt x="4639" y="11485"/>
                  </a:cubicBezTo>
                  <a:cubicBezTo>
                    <a:pt x="4639" y="13317"/>
                    <a:pt x="3956" y="14174"/>
                    <a:pt x="1819" y="15188"/>
                  </a:cubicBezTo>
                  <a:cubicBezTo>
                    <a:pt x="1169" y="15497"/>
                    <a:pt x="0" y="15976"/>
                    <a:pt x="0" y="17129"/>
                  </a:cubicBezTo>
                  <a:lnTo>
                    <a:pt x="0" y="21600"/>
                  </a:lnTo>
                  <a:lnTo>
                    <a:pt x="15005" y="21600"/>
                  </a:lnTo>
                  <a:cubicBezTo>
                    <a:pt x="15005" y="21600"/>
                    <a:pt x="15005" y="18955"/>
                    <a:pt x="15005" y="18248"/>
                  </a:cubicBezTo>
                  <a:cubicBezTo>
                    <a:pt x="15005" y="17196"/>
                    <a:pt x="13184" y="16207"/>
                    <a:pt x="11041" y="15188"/>
                  </a:cubicBezTo>
                  <a:close/>
                  <a:moveTo>
                    <a:pt x="21600" y="21600"/>
                  </a:moveTo>
                  <a:cubicBezTo>
                    <a:pt x="21600" y="21600"/>
                    <a:pt x="21557" y="16953"/>
                    <a:pt x="21307" y="16471"/>
                  </a:cubicBezTo>
                  <a:cubicBezTo>
                    <a:pt x="20935" y="15754"/>
                    <a:pt x="20071" y="15261"/>
                    <a:pt x="18463" y="14498"/>
                  </a:cubicBezTo>
                  <a:cubicBezTo>
                    <a:pt x="16861" y="13736"/>
                    <a:pt x="16349" y="13094"/>
                    <a:pt x="16349" y="11720"/>
                  </a:cubicBezTo>
                  <a:cubicBezTo>
                    <a:pt x="16349" y="10894"/>
                    <a:pt x="16838" y="11164"/>
                    <a:pt x="17053" y="9653"/>
                  </a:cubicBezTo>
                  <a:cubicBezTo>
                    <a:pt x="17142" y="9026"/>
                    <a:pt x="17574" y="9643"/>
                    <a:pt x="17657" y="8212"/>
                  </a:cubicBezTo>
                  <a:cubicBezTo>
                    <a:pt x="17657" y="7642"/>
                    <a:pt x="17420" y="7499"/>
                    <a:pt x="17420" y="7499"/>
                  </a:cubicBezTo>
                  <a:cubicBezTo>
                    <a:pt x="17420" y="7499"/>
                    <a:pt x="17541" y="6656"/>
                    <a:pt x="17588" y="6006"/>
                  </a:cubicBezTo>
                  <a:cubicBezTo>
                    <a:pt x="17646" y="5197"/>
                    <a:pt x="17229" y="3106"/>
                    <a:pt x="15005" y="3106"/>
                  </a:cubicBezTo>
                  <a:cubicBezTo>
                    <a:pt x="12781" y="3106"/>
                    <a:pt x="12365" y="5197"/>
                    <a:pt x="12422" y="6006"/>
                  </a:cubicBezTo>
                  <a:cubicBezTo>
                    <a:pt x="12469" y="6656"/>
                    <a:pt x="12589" y="7499"/>
                    <a:pt x="12589" y="7499"/>
                  </a:cubicBezTo>
                  <a:cubicBezTo>
                    <a:pt x="12589" y="7499"/>
                    <a:pt x="12353" y="7642"/>
                    <a:pt x="12353" y="8212"/>
                  </a:cubicBezTo>
                  <a:cubicBezTo>
                    <a:pt x="12437" y="9643"/>
                    <a:pt x="12868" y="9026"/>
                    <a:pt x="12957" y="9653"/>
                  </a:cubicBezTo>
                  <a:cubicBezTo>
                    <a:pt x="13173" y="11164"/>
                    <a:pt x="13662" y="10894"/>
                    <a:pt x="13662" y="11720"/>
                  </a:cubicBezTo>
                  <a:cubicBezTo>
                    <a:pt x="13662" y="12655"/>
                    <a:pt x="13424" y="13250"/>
                    <a:pt x="12768" y="13776"/>
                  </a:cubicBezTo>
                  <a:cubicBezTo>
                    <a:pt x="16268" y="15766"/>
                    <a:pt x="16737" y="16172"/>
                    <a:pt x="16737" y="17952"/>
                  </a:cubicBezTo>
                  <a:lnTo>
                    <a:pt x="16737" y="21600"/>
                  </a:lnTo>
                  <a:cubicBezTo>
                    <a:pt x="16737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sp>
        <p:nvSpPr>
          <p:cNvPr id="93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2924045" y="2164080"/>
            <a:ext cx="1413116" cy="1417320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94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4797329" y="2158334"/>
            <a:ext cx="1413116" cy="1417320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95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6670613" y="2161207"/>
            <a:ext cx="1413116" cy="1417320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grpSp>
        <p:nvGrpSpPr>
          <p:cNvPr id="56" name="Group 502"/>
          <p:cNvGrpSpPr/>
          <p:nvPr userDrawn="1"/>
        </p:nvGrpSpPr>
        <p:grpSpPr>
          <a:xfrm>
            <a:off x="1379943" y="3429000"/>
            <a:ext cx="754755" cy="618195"/>
            <a:chOff x="0" y="0"/>
            <a:chExt cx="2012680" cy="1688730"/>
          </a:xfrm>
        </p:grpSpPr>
        <p:sp>
          <p:nvSpPr>
            <p:cNvPr id="57" name="Shape 500"/>
            <p:cNvSpPr/>
            <p:nvPr/>
          </p:nvSpPr>
          <p:spPr>
            <a:xfrm>
              <a:off x="0" y="0"/>
              <a:ext cx="2012681" cy="168873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58" name="Shape 501"/>
            <p:cNvSpPr/>
            <p:nvPr/>
          </p:nvSpPr>
          <p:spPr>
            <a:xfrm>
              <a:off x="734603" y="766496"/>
              <a:ext cx="467274" cy="42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0" y="15832"/>
                  </a:moveTo>
                  <a:lnTo>
                    <a:pt x="2160" y="15832"/>
                  </a:lnTo>
                  <a:lnTo>
                    <a:pt x="2160" y="2209"/>
                  </a:lnTo>
                  <a:lnTo>
                    <a:pt x="19440" y="2209"/>
                  </a:lnTo>
                  <a:cubicBezTo>
                    <a:pt x="19440" y="2209"/>
                    <a:pt x="19440" y="15832"/>
                    <a:pt x="19440" y="15832"/>
                  </a:cubicBezTo>
                  <a:close/>
                  <a:moveTo>
                    <a:pt x="19440" y="0"/>
                  </a:moveTo>
                  <a:lnTo>
                    <a:pt x="2160" y="0"/>
                  </a:lnTo>
                  <a:cubicBezTo>
                    <a:pt x="971" y="0"/>
                    <a:pt x="0" y="1104"/>
                    <a:pt x="0" y="2455"/>
                  </a:cubicBezTo>
                  <a:lnTo>
                    <a:pt x="0" y="15955"/>
                  </a:lnTo>
                  <a:cubicBezTo>
                    <a:pt x="0" y="17304"/>
                    <a:pt x="953" y="18627"/>
                    <a:pt x="2119" y="18891"/>
                  </a:cubicBezTo>
                  <a:lnTo>
                    <a:pt x="6839" y="19964"/>
                  </a:lnTo>
                  <a:cubicBezTo>
                    <a:pt x="6839" y="19964"/>
                    <a:pt x="2775" y="21600"/>
                    <a:pt x="5400" y="21600"/>
                  </a:cubicBezTo>
                  <a:lnTo>
                    <a:pt x="16200" y="21600"/>
                  </a:lnTo>
                  <a:cubicBezTo>
                    <a:pt x="18825" y="21600"/>
                    <a:pt x="14761" y="19964"/>
                    <a:pt x="14761" y="19964"/>
                  </a:cubicBezTo>
                  <a:lnTo>
                    <a:pt x="19483" y="18891"/>
                  </a:lnTo>
                  <a:cubicBezTo>
                    <a:pt x="20647" y="18627"/>
                    <a:pt x="21600" y="17304"/>
                    <a:pt x="21600" y="15955"/>
                  </a:cubicBezTo>
                  <a:lnTo>
                    <a:pt x="21600" y="2455"/>
                  </a:lnTo>
                  <a:cubicBezTo>
                    <a:pt x="21600" y="1104"/>
                    <a:pt x="20629" y="0"/>
                    <a:pt x="1944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sp>
        <p:nvSpPr>
          <p:cNvPr id="27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1050762" y="2161207"/>
            <a:ext cx="1413116" cy="1417320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24" name="Content Placeholder 20"/>
          <p:cNvSpPr>
            <a:spLocks noGrp="1"/>
          </p:cNvSpPr>
          <p:nvPr>
            <p:ph sz="quarter" idx="22" hasCustomPrompt="1"/>
          </p:nvPr>
        </p:nvSpPr>
        <p:spPr>
          <a:xfrm>
            <a:off x="1280595" y="4267200"/>
            <a:ext cx="953450" cy="22860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Projection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1059004" y="4630686"/>
            <a:ext cx="1396632" cy="664860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Body text here or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consectetur</a:t>
            </a:r>
            <a:endParaRPr lang="en-US" dirty="0" smtClean="0"/>
          </a:p>
        </p:txBody>
      </p:sp>
      <p:sp>
        <p:nvSpPr>
          <p:cNvPr id="96" name="Content Placeholder 20"/>
          <p:cNvSpPr>
            <a:spLocks noGrp="1"/>
          </p:cNvSpPr>
          <p:nvPr>
            <p:ph sz="quarter" idx="29" hasCustomPrompt="1"/>
          </p:nvPr>
        </p:nvSpPr>
        <p:spPr>
          <a:xfrm>
            <a:off x="3153880" y="4267200"/>
            <a:ext cx="953450" cy="22860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Projection</a:t>
            </a:r>
          </a:p>
        </p:txBody>
      </p:sp>
      <p:sp>
        <p:nvSpPr>
          <p:cNvPr id="97" name="Text Placeholder 17"/>
          <p:cNvSpPr>
            <a:spLocks noGrp="1"/>
          </p:cNvSpPr>
          <p:nvPr>
            <p:ph type="body" sz="quarter" idx="30" hasCustomPrompt="1"/>
          </p:nvPr>
        </p:nvSpPr>
        <p:spPr>
          <a:xfrm>
            <a:off x="2932289" y="4630686"/>
            <a:ext cx="1396632" cy="664860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Body text here or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consectetur</a:t>
            </a:r>
            <a:endParaRPr lang="en-US" dirty="0" smtClean="0"/>
          </a:p>
        </p:txBody>
      </p:sp>
      <p:sp>
        <p:nvSpPr>
          <p:cNvPr id="98" name="Content Placeholder 20"/>
          <p:cNvSpPr>
            <a:spLocks noGrp="1"/>
          </p:cNvSpPr>
          <p:nvPr>
            <p:ph sz="quarter" idx="31" hasCustomPrompt="1"/>
          </p:nvPr>
        </p:nvSpPr>
        <p:spPr>
          <a:xfrm>
            <a:off x="5027162" y="4267200"/>
            <a:ext cx="953450" cy="22860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Projection</a:t>
            </a:r>
          </a:p>
        </p:txBody>
      </p:sp>
      <p:sp>
        <p:nvSpPr>
          <p:cNvPr id="99" name="Text Placeholder 17"/>
          <p:cNvSpPr>
            <a:spLocks noGrp="1"/>
          </p:cNvSpPr>
          <p:nvPr>
            <p:ph type="body" sz="quarter" idx="32" hasCustomPrompt="1"/>
          </p:nvPr>
        </p:nvSpPr>
        <p:spPr>
          <a:xfrm>
            <a:off x="4805571" y="4630686"/>
            <a:ext cx="1396632" cy="664860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Body text here or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consectetur</a:t>
            </a:r>
            <a:endParaRPr lang="en-US" dirty="0" smtClean="0"/>
          </a:p>
        </p:txBody>
      </p:sp>
      <p:sp>
        <p:nvSpPr>
          <p:cNvPr id="100" name="Content Placeholder 20"/>
          <p:cNvSpPr>
            <a:spLocks noGrp="1"/>
          </p:cNvSpPr>
          <p:nvPr>
            <p:ph sz="quarter" idx="33" hasCustomPrompt="1"/>
          </p:nvPr>
        </p:nvSpPr>
        <p:spPr>
          <a:xfrm>
            <a:off x="6900446" y="4267200"/>
            <a:ext cx="953450" cy="22860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Projection</a:t>
            </a:r>
          </a:p>
        </p:txBody>
      </p:sp>
      <p:sp>
        <p:nvSpPr>
          <p:cNvPr id="101" name="Text Placeholder 17"/>
          <p:cNvSpPr>
            <a:spLocks noGrp="1"/>
          </p:cNvSpPr>
          <p:nvPr>
            <p:ph type="body" sz="quarter" idx="34" hasCustomPrompt="1"/>
          </p:nvPr>
        </p:nvSpPr>
        <p:spPr>
          <a:xfrm>
            <a:off x="6678855" y="4630686"/>
            <a:ext cx="1396632" cy="664860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Body text here or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consectetur</a:t>
            </a:r>
            <a:r>
              <a:rPr lang="en-US" dirty="0" smtClean="0"/>
              <a:t>\</a:t>
            </a:r>
          </a:p>
        </p:txBody>
      </p:sp>
    </p:spTree>
    <p:extLst>
      <p:ext uri="{BB962C8B-B14F-4D97-AF65-F5344CB8AC3E}">
        <p14:creationId xmlns:p14="http://schemas.microsoft.com/office/powerpoint/2010/main" val="1895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5" grpId="0"/>
      <p:bldP spid="27" grpId="0"/>
      <p:bldP spid="16" grpId="0"/>
      <p:bldP spid="2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6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7" grpId="0" build="p">
        <p:tmplLst>
          <p:tmpl lvl="1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8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 build="p">
        <p:tmplLst>
          <p:tmpl lvl="1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0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1" grpId="0" build="p">
        <p:tmplLst>
          <p:tmpl lvl="1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4330718" y="4420862"/>
            <a:ext cx="923544" cy="923544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2634546" y="2916504"/>
            <a:ext cx="923544" cy="923544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911771" y="1426352"/>
            <a:ext cx="923544" cy="923544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2113909" y="2015131"/>
            <a:ext cx="2709616" cy="61313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9" name="Content Placeholder 20"/>
          <p:cNvSpPr>
            <a:spLocks noGrp="1"/>
          </p:cNvSpPr>
          <p:nvPr>
            <p:ph sz="quarter" idx="16" hasCustomPrompt="1"/>
          </p:nvPr>
        </p:nvSpPr>
        <p:spPr>
          <a:xfrm>
            <a:off x="2113910" y="1752600"/>
            <a:ext cx="2229431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39" name="Text Placeholder 17"/>
          <p:cNvSpPr>
            <a:spLocks noGrp="1"/>
          </p:cNvSpPr>
          <p:nvPr>
            <p:ph type="body" sz="quarter" idx="25"/>
          </p:nvPr>
        </p:nvSpPr>
        <p:spPr>
          <a:xfrm>
            <a:off x="3828856" y="3595158"/>
            <a:ext cx="2709616" cy="61313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0" name="Content Placeholder 20"/>
          <p:cNvSpPr>
            <a:spLocks noGrp="1"/>
          </p:cNvSpPr>
          <p:nvPr>
            <p:ph sz="quarter" idx="26" hasCustomPrompt="1"/>
          </p:nvPr>
        </p:nvSpPr>
        <p:spPr>
          <a:xfrm>
            <a:off x="3828857" y="3332627"/>
            <a:ext cx="2229431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41" name="Text Placeholder 17"/>
          <p:cNvSpPr>
            <a:spLocks noGrp="1"/>
          </p:cNvSpPr>
          <p:nvPr>
            <p:ph type="body" sz="quarter" idx="27"/>
          </p:nvPr>
        </p:nvSpPr>
        <p:spPr>
          <a:xfrm>
            <a:off x="5523715" y="5025666"/>
            <a:ext cx="2709616" cy="61313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2" name="Content Placeholder 20"/>
          <p:cNvSpPr>
            <a:spLocks noGrp="1"/>
          </p:cNvSpPr>
          <p:nvPr>
            <p:ph sz="quarter" idx="28" hasCustomPrompt="1"/>
          </p:nvPr>
        </p:nvSpPr>
        <p:spPr>
          <a:xfrm>
            <a:off x="5523716" y="4763135"/>
            <a:ext cx="2229431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</p:spTree>
    <p:extLst>
      <p:ext uri="{BB962C8B-B14F-4D97-AF65-F5344CB8AC3E}">
        <p14:creationId xmlns:p14="http://schemas.microsoft.com/office/powerpoint/2010/main" val="426141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914321" y="4415075"/>
            <a:ext cx="923544" cy="923544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4327934" y="1426940"/>
            <a:ext cx="923544" cy="923544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2634546" y="2916504"/>
            <a:ext cx="923544" cy="923544"/>
          </a:xfrm>
          <a:prstGeom prst="ellipse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5520937" y="2015131"/>
            <a:ext cx="2709616" cy="61313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9" name="Content Placeholder 20"/>
          <p:cNvSpPr>
            <a:spLocks noGrp="1"/>
          </p:cNvSpPr>
          <p:nvPr>
            <p:ph sz="quarter" idx="16" hasCustomPrompt="1"/>
          </p:nvPr>
        </p:nvSpPr>
        <p:spPr>
          <a:xfrm>
            <a:off x="5520938" y="1752600"/>
            <a:ext cx="2229431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39" name="Text Placeholder 17"/>
          <p:cNvSpPr>
            <a:spLocks noGrp="1"/>
          </p:cNvSpPr>
          <p:nvPr>
            <p:ph type="body" sz="quarter" idx="25"/>
          </p:nvPr>
        </p:nvSpPr>
        <p:spPr>
          <a:xfrm>
            <a:off x="3805990" y="3595158"/>
            <a:ext cx="2709616" cy="61313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0" name="Content Placeholder 20"/>
          <p:cNvSpPr>
            <a:spLocks noGrp="1"/>
          </p:cNvSpPr>
          <p:nvPr>
            <p:ph sz="quarter" idx="26" hasCustomPrompt="1"/>
          </p:nvPr>
        </p:nvSpPr>
        <p:spPr>
          <a:xfrm>
            <a:off x="3805991" y="3332627"/>
            <a:ext cx="2229431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  <p:sp>
        <p:nvSpPr>
          <p:cNvPr id="41" name="Text Placeholder 17"/>
          <p:cNvSpPr>
            <a:spLocks noGrp="1"/>
          </p:cNvSpPr>
          <p:nvPr>
            <p:ph type="body" sz="quarter" idx="27"/>
          </p:nvPr>
        </p:nvSpPr>
        <p:spPr>
          <a:xfrm>
            <a:off x="2091043" y="5025666"/>
            <a:ext cx="2709616" cy="61313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2" name="Content Placeholder 20"/>
          <p:cNvSpPr>
            <a:spLocks noGrp="1"/>
          </p:cNvSpPr>
          <p:nvPr>
            <p:ph sz="quarter" idx="28" hasCustomPrompt="1"/>
          </p:nvPr>
        </p:nvSpPr>
        <p:spPr>
          <a:xfrm>
            <a:off x="2091044" y="4763135"/>
            <a:ext cx="2229431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Vision</a:t>
            </a:r>
          </a:p>
        </p:txBody>
      </p:sp>
    </p:spTree>
    <p:extLst>
      <p:ext uri="{BB962C8B-B14F-4D97-AF65-F5344CB8AC3E}">
        <p14:creationId xmlns:p14="http://schemas.microsoft.com/office/powerpoint/2010/main" val="542773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2"/>
          <p:cNvSpPr>
            <a:spLocks noGrp="1"/>
          </p:cNvSpPr>
          <p:nvPr>
            <p:ph type="pic" sz="quarter" idx="32"/>
          </p:nvPr>
        </p:nvSpPr>
        <p:spPr>
          <a:xfrm>
            <a:off x="0" y="0"/>
            <a:ext cx="9144000" cy="434340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400">
                <a:latin typeface="Sinkin Sans 300 Light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5"/>
          <p:cNvSpPr>
            <a:spLocks noGrp="1"/>
          </p:cNvSpPr>
          <p:nvPr>
            <p:ph type="title"/>
          </p:nvPr>
        </p:nvSpPr>
        <p:spPr>
          <a:xfrm>
            <a:off x="1143000" y="48006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0"/>
          <p:cNvSpPr>
            <a:spLocks noGrp="1"/>
          </p:cNvSpPr>
          <p:nvPr>
            <p:ph sz="quarter" idx="16" hasCustomPrompt="1"/>
          </p:nvPr>
        </p:nvSpPr>
        <p:spPr>
          <a:xfrm>
            <a:off x="3429003" y="3959988"/>
            <a:ext cx="2285998" cy="292100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300" b="0">
                <a:solidFill>
                  <a:schemeClr val="accent6"/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Social Marketing</a:t>
            </a:r>
          </a:p>
        </p:txBody>
      </p:sp>
    </p:spTree>
    <p:extLst>
      <p:ext uri="{BB962C8B-B14F-4D97-AF65-F5344CB8AC3E}">
        <p14:creationId xmlns:p14="http://schemas.microsoft.com/office/powerpoint/2010/main" val="417140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44000" decel="56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33E2F4-18E2-4FE4-A5FE-DF9915CEC073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02C9-C05E-44FC-AD7C-CFD63C577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0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097"/>
          <p:cNvSpPr/>
          <p:nvPr/>
        </p:nvSpPr>
        <p:spPr>
          <a:xfrm>
            <a:off x="7047634" y="3024254"/>
            <a:ext cx="422041" cy="420624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21" name="Shape 1100"/>
          <p:cNvSpPr/>
          <p:nvPr/>
        </p:nvSpPr>
        <p:spPr>
          <a:xfrm>
            <a:off x="3267321" y="3024254"/>
            <a:ext cx="422041" cy="420624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pic>
        <p:nvPicPr>
          <p:cNvPr id="27" name="tablet-black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4687501" y="2154727"/>
            <a:ext cx="1947758" cy="2820622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tablet-white.png"/>
          <p:cNvPicPr/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952545" y="2148110"/>
            <a:ext cx="1949008" cy="2822433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9" name="Content Placeholder 20"/>
          <p:cNvSpPr>
            <a:spLocks noGrp="1"/>
          </p:cNvSpPr>
          <p:nvPr>
            <p:ph sz="quarter" idx="16"/>
          </p:nvPr>
        </p:nvSpPr>
        <p:spPr>
          <a:xfrm>
            <a:off x="3257207" y="3679949"/>
            <a:ext cx="916766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3257208" y="4054883"/>
            <a:ext cx="1108387" cy="112671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5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126739" y="2460749"/>
            <a:ext cx="1600617" cy="2228661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69" name="Content Placeholder 20"/>
          <p:cNvSpPr>
            <a:spLocks noGrp="1"/>
          </p:cNvSpPr>
          <p:nvPr>
            <p:ph sz="quarter" idx="25"/>
          </p:nvPr>
        </p:nvSpPr>
        <p:spPr>
          <a:xfrm>
            <a:off x="7042062" y="3679949"/>
            <a:ext cx="916766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70" name="Text Placeholder 17"/>
          <p:cNvSpPr>
            <a:spLocks noGrp="1"/>
          </p:cNvSpPr>
          <p:nvPr>
            <p:ph type="body" sz="quarter" idx="26"/>
          </p:nvPr>
        </p:nvSpPr>
        <p:spPr>
          <a:xfrm>
            <a:off x="7042063" y="4054883"/>
            <a:ext cx="1108387" cy="112671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4861072" y="2460749"/>
            <a:ext cx="1600617" cy="2228661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3335429" y="3092834"/>
            <a:ext cx="285824" cy="283464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3000">
                <a:solidFill>
                  <a:schemeClr val="bg1"/>
                </a:solidFill>
                <a:latin typeface="Source Sans Pro Light"/>
              </a:defRPr>
            </a:lvl1pPr>
            <a:lvl2pPr>
              <a:defRPr sz="3000">
                <a:latin typeface="Source Sans Pro Light"/>
              </a:defRPr>
            </a:lvl2pPr>
            <a:lvl3pPr>
              <a:defRPr sz="3000">
                <a:latin typeface="Source Sans Pro Light"/>
              </a:defRPr>
            </a:lvl3pPr>
            <a:lvl4pPr>
              <a:defRPr sz="3000">
                <a:latin typeface="Source Sans Pro Light"/>
              </a:defRPr>
            </a:lvl4pPr>
            <a:lvl5pPr>
              <a:defRPr sz="3000">
                <a:latin typeface="Source Sans Pro Ligh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7115741" y="3092834"/>
            <a:ext cx="285824" cy="283464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3000">
                <a:solidFill>
                  <a:schemeClr val="bg1"/>
                </a:solidFill>
                <a:latin typeface="Source Sans Pro Light"/>
              </a:defRPr>
            </a:lvl1pPr>
            <a:lvl2pPr>
              <a:defRPr sz="3000">
                <a:latin typeface="Source Sans Pro Light"/>
              </a:defRPr>
            </a:lvl2pPr>
            <a:lvl3pPr>
              <a:defRPr sz="3000">
                <a:latin typeface="Source Sans Pro Light"/>
              </a:defRPr>
            </a:lvl3pPr>
            <a:lvl4pPr>
              <a:defRPr sz="3000">
                <a:latin typeface="Source Sans Pro Light"/>
              </a:defRPr>
            </a:lvl4pPr>
            <a:lvl5pPr>
              <a:defRPr sz="3000">
                <a:latin typeface="Source Sans Pro Light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3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16" grpId="0"/>
      <p:bldP spid="2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/>
      <p:bldP spid="69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/>
      <p:bldP spid="3" grpId="0" build="p">
        <p:tmplLst>
          <p:tmpl lvl="1">
            <p:tnLst>
              <p:par>
                <p:cTn presetID="22" presetClass="entr" presetSubtype="8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2" presetClass="entr" presetSubtype="8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tablet-black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3598121" y="2147525"/>
            <a:ext cx="1947758" cy="272133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1" name="Group 835"/>
          <p:cNvGrpSpPr/>
          <p:nvPr userDrawn="1"/>
        </p:nvGrpSpPr>
        <p:grpSpPr>
          <a:xfrm>
            <a:off x="6019800" y="2013907"/>
            <a:ext cx="341864" cy="338328"/>
            <a:chOff x="0" y="0"/>
            <a:chExt cx="911635" cy="911627"/>
          </a:xfrm>
        </p:grpSpPr>
        <p:sp>
          <p:nvSpPr>
            <p:cNvPr id="152" name="Shape 833"/>
            <p:cNvSpPr/>
            <p:nvPr/>
          </p:nvSpPr>
          <p:spPr>
            <a:xfrm>
              <a:off x="-1" y="-1"/>
              <a:ext cx="911637" cy="91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6" extrusionOk="0">
                  <a:moveTo>
                    <a:pt x="7908" y="205"/>
                  </a:moveTo>
                  <a:cubicBezTo>
                    <a:pt x="13264" y="-897"/>
                    <a:pt x="18500" y="2551"/>
                    <a:pt x="19602" y="7907"/>
                  </a:cubicBezTo>
                  <a:cubicBezTo>
                    <a:pt x="20703" y="13264"/>
                    <a:pt x="17254" y="18499"/>
                    <a:pt x="11899" y="19601"/>
                  </a:cubicBezTo>
                  <a:cubicBezTo>
                    <a:pt x="6545" y="20703"/>
                    <a:pt x="1312" y="17258"/>
                    <a:pt x="207" y="11907"/>
                  </a:cubicBezTo>
                  <a:cubicBezTo>
                    <a:pt x="206" y="11904"/>
                    <a:pt x="206" y="11901"/>
                    <a:pt x="205" y="11898"/>
                  </a:cubicBezTo>
                  <a:cubicBezTo>
                    <a:pt x="-897" y="6542"/>
                    <a:pt x="2552" y="1307"/>
                    <a:pt x="7908" y="205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153" name="Shape 834"/>
            <p:cNvSpPr/>
            <p:nvPr/>
          </p:nvSpPr>
          <p:spPr>
            <a:xfrm>
              <a:off x="287863" y="322425"/>
              <a:ext cx="335910" cy="23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376" y="15428"/>
                  </a:moveTo>
                  <a:lnTo>
                    <a:pt x="8376" y="6172"/>
                  </a:lnTo>
                  <a:lnTo>
                    <a:pt x="13886" y="10798"/>
                  </a:lnTo>
                  <a:cubicBezTo>
                    <a:pt x="13886" y="10798"/>
                    <a:pt x="8376" y="15428"/>
                    <a:pt x="8376" y="15428"/>
                  </a:cubicBezTo>
                  <a:close/>
                  <a:moveTo>
                    <a:pt x="21600" y="3084"/>
                  </a:moveTo>
                  <a:lnTo>
                    <a:pt x="21600" y="1234"/>
                  </a:lnTo>
                  <a:cubicBezTo>
                    <a:pt x="21600" y="554"/>
                    <a:pt x="21205" y="0"/>
                    <a:pt x="20719" y="0"/>
                  </a:cubicBezTo>
                  <a:lnTo>
                    <a:pt x="881" y="0"/>
                  </a:lnTo>
                  <a:cubicBezTo>
                    <a:pt x="394" y="0"/>
                    <a:pt x="0" y="554"/>
                    <a:pt x="0" y="1234"/>
                  </a:cubicBezTo>
                  <a:lnTo>
                    <a:pt x="0" y="3084"/>
                  </a:lnTo>
                  <a:lnTo>
                    <a:pt x="2204" y="3084"/>
                  </a:lnTo>
                  <a:lnTo>
                    <a:pt x="2204" y="6172"/>
                  </a:lnTo>
                  <a:lnTo>
                    <a:pt x="0" y="6172"/>
                  </a:lnTo>
                  <a:lnTo>
                    <a:pt x="0" y="9256"/>
                  </a:lnTo>
                  <a:lnTo>
                    <a:pt x="2204" y="9256"/>
                  </a:lnTo>
                  <a:lnTo>
                    <a:pt x="2204" y="12344"/>
                  </a:lnTo>
                  <a:lnTo>
                    <a:pt x="0" y="12344"/>
                  </a:lnTo>
                  <a:lnTo>
                    <a:pt x="0" y="15428"/>
                  </a:lnTo>
                  <a:lnTo>
                    <a:pt x="2204" y="15428"/>
                  </a:lnTo>
                  <a:lnTo>
                    <a:pt x="2204" y="18516"/>
                  </a:lnTo>
                  <a:lnTo>
                    <a:pt x="0" y="18516"/>
                  </a:lnTo>
                  <a:lnTo>
                    <a:pt x="0" y="20366"/>
                  </a:lnTo>
                  <a:cubicBezTo>
                    <a:pt x="0" y="21046"/>
                    <a:pt x="394" y="21600"/>
                    <a:pt x="881" y="21600"/>
                  </a:cubicBezTo>
                  <a:lnTo>
                    <a:pt x="20719" y="21600"/>
                  </a:lnTo>
                  <a:cubicBezTo>
                    <a:pt x="21205" y="21600"/>
                    <a:pt x="21600" y="21046"/>
                    <a:pt x="21600" y="20366"/>
                  </a:cubicBezTo>
                  <a:lnTo>
                    <a:pt x="21600" y="18516"/>
                  </a:lnTo>
                  <a:lnTo>
                    <a:pt x="19396" y="18516"/>
                  </a:lnTo>
                  <a:lnTo>
                    <a:pt x="19396" y="15428"/>
                  </a:lnTo>
                  <a:lnTo>
                    <a:pt x="21600" y="15428"/>
                  </a:lnTo>
                  <a:lnTo>
                    <a:pt x="21600" y="12344"/>
                  </a:lnTo>
                  <a:lnTo>
                    <a:pt x="19396" y="12344"/>
                  </a:lnTo>
                  <a:lnTo>
                    <a:pt x="19396" y="9256"/>
                  </a:lnTo>
                  <a:lnTo>
                    <a:pt x="21600" y="9256"/>
                  </a:lnTo>
                  <a:lnTo>
                    <a:pt x="21600" y="6172"/>
                  </a:lnTo>
                  <a:lnTo>
                    <a:pt x="19396" y="6172"/>
                  </a:lnTo>
                  <a:lnTo>
                    <a:pt x="19396" y="3084"/>
                  </a:lnTo>
                  <a:cubicBezTo>
                    <a:pt x="19396" y="3084"/>
                    <a:pt x="21600" y="3084"/>
                    <a:pt x="21600" y="308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77" name="Group 718"/>
          <p:cNvGrpSpPr/>
          <p:nvPr userDrawn="1"/>
        </p:nvGrpSpPr>
        <p:grpSpPr>
          <a:xfrm>
            <a:off x="2782346" y="2006289"/>
            <a:ext cx="341854" cy="338328"/>
            <a:chOff x="0" y="0"/>
            <a:chExt cx="911610" cy="911627"/>
          </a:xfrm>
        </p:grpSpPr>
        <p:sp>
          <p:nvSpPr>
            <p:cNvPr id="78" name="Shape 716"/>
            <p:cNvSpPr/>
            <p:nvPr/>
          </p:nvSpPr>
          <p:spPr>
            <a:xfrm>
              <a:off x="0" y="0"/>
              <a:ext cx="911611" cy="91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7" extrusionOk="0">
                  <a:moveTo>
                    <a:pt x="7908" y="205"/>
                  </a:moveTo>
                  <a:cubicBezTo>
                    <a:pt x="13264" y="-897"/>
                    <a:pt x="18499" y="2552"/>
                    <a:pt x="19601" y="7908"/>
                  </a:cubicBezTo>
                  <a:cubicBezTo>
                    <a:pt x="20703" y="13265"/>
                    <a:pt x="17255" y="18500"/>
                    <a:pt x="11899" y="19602"/>
                  </a:cubicBezTo>
                  <a:cubicBezTo>
                    <a:pt x="6545" y="20703"/>
                    <a:pt x="1313" y="17258"/>
                    <a:pt x="207" y="11907"/>
                  </a:cubicBezTo>
                  <a:cubicBezTo>
                    <a:pt x="207" y="11904"/>
                    <a:pt x="206" y="11901"/>
                    <a:pt x="206" y="11899"/>
                  </a:cubicBezTo>
                  <a:cubicBezTo>
                    <a:pt x="-897" y="6543"/>
                    <a:pt x="2552" y="1307"/>
                    <a:pt x="7908" y="205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79" name="Shape 717"/>
            <p:cNvSpPr/>
            <p:nvPr/>
          </p:nvSpPr>
          <p:spPr>
            <a:xfrm>
              <a:off x="334270" y="282472"/>
              <a:ext cx="243070" cy="33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086" extrusionOk="0">
                  <a:moveTo>
                    <a:pt x="21023" y="5250"/>
                  </a:moveTo>
                  <a:lnTo>
                    <a:pt x="7163" y="195"/>
                  </a:lnTo>
                  <a:cubicBezTo>
                    <a:pt x="5264" y="-514"/>
                    <a:pt x="1521" y="853"/>
                    <a:pt x="445" y="2057"/>
                  </a:cubicBezTo>
                  <a:cubicBezTo>
                    <a:pt x="-35" y="2595"/>
                    <a:pt x="0" y="2983"/>
                    <a:pt x="0" y="3203"/>
                  </a:cubicBezTo>
                  <a:lnTo>
                    <a:pt x="173" y="14619"/>
                  </a:lnTo>
                  <a:cubicBezTo>
                    <a:pt x="184" y="14862"/>
                    <a:pt x="614" y="15188"/>
                    <a:pt x="983" y="15348"/>
                  </a:cubicBezTo>
                  <a:cubicBezTo>
                    <a:pt x="1753" y="15682"/>
                    <a:pt x="13399" y="20826"/>
                    <a:pt x="13729" y="20972"/>
                  </a:cubicBezTo>
                  <a:cubicBezTo>
                    <a:pt x="13905" y="21051"/>
                    <a:pt x="14115" y="21086"/>
                    <a:pt x="14322" y="21086"/>
                  </a:cubicBezTo>
                  <a:cubicBezTo>
                    <a:pt x="14499" y="21086"/>
                    <a:pt x="14675" y="21058"/>
                    <a:pt x="14834" y="21002"/>
                  </a:cubicBezTo>
                  <a:cubicBezTo>
                    <a:pt x="15185" y="20881"/>
                    <a:pt x="15404" y="20645"/>
                    <a:pt x="15404" y="20388"/>
                  </a:cubicBezTo>
                  <a:lnTo>
                    <a:pt x="15404" y="8397"/>
                  </a:lnTo>
                  <a:cubicBezTo>
                    <a:pt x="15404" y="8148"/>
                    <a:pt x="15198" y="7917"/>
                    <a:pt x="14862" y="7792"/>
                  </a:cubicBezTo>
                  <a:lnTo>
                    <a:pt x="2263" y="2817"/>
                  </a:lnTo>
                  <a:cubicBezTo>
                    <a:pt x="2408" y="2620"/>
                    <a:pt x="2968" y="2205"/>
                    <a:pt x="3997" y="1825"/>
                  </a:cubicBezTo>
                  <a:cubicBezTo>
                    <a:pt x="5082" y="1422"/>
                    <a:pt x="5896" y="1574"/>
                    <a:pt x="6082" y="1625"/>
                  </a:cubicBezTo>
                  <a:cubicBezTo>
                    <a:pt x="6082" y="1625"/>
                    <a:pt x="18173" y="6203"/>
                    <a:pt x="18544" y="6339"/>
                  </a:cubicBezTo>
                  <a:cubicBezTo>
                    <a:pt x="18911" y="6476"/>
                    <a:pt x="18918" y="6495"/>
                    <a:pt x="18918" y="6729"/>
                  </a:cubicBezTo>
                  <a:cubicBezTo>
                    <a:pt x="18918" y="6961"/>
                    <a:pt x="18918" y="18107"/>
                    <a:pt x="18918" y="18107"/>
                  </a:cubicBezTo>
                  <a:cubicBezTo>
                    <a:pt x="18918" y="18674"/>
                    <a:pt x="19733" y="18906"/>
                    <a:pt x="20330" y="18906"/>
                  </a:cubicBezTo>
                  <a:cubicBezTo>
                    <a:pt x="20927" y="18906"/>
                    <a:pt x="21565" y="18493"/>
                    <a:pt x="21565" y="18107"/>
                  </a:cubicBezTo>
                  <a:lnTo>
                    <a:pt x="21565" y="5855"/>
                  </a:lnTo>
                  <a:cubicBezTo>
                    <a:pt x="21565" y="5605"/>
                    <a:pt x="21357" y="5375"/>
                    <a:pt x="21023" y="525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9" name="Content Placeholder 20"/>
          <p:cNvSpPr>
            <a:spLocks noGrp="1"/>
          </p:cNvSpPr>
          <p:nvPr>
            <p:ph sz="quarter" idx="16"/>
          </p:nvPr>
        </p:nvSpPr>
        <p:spPr>
          <a:xfrm>
            <a:off x="6519535" y="2006502"/>
            <a:ext cx="1656829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6519535" y="2250651"/>
            <a:ext cx="1600617" cy="332532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5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3771692" y="2427104"/>
            <a:ext cx="1600617" cy="2144896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grpSp>
        <p:nvGrpSpPr>
          <p:cNvPr id="74" name="Group 715"/>
          <p:cNvGrpSpPr/>
          <p:nvPr userDrawn="1"/>
        </p:nvGrpSpPr>
        <p:grpSpPr>
          <a:xfrm>
            <a:off x="2782308" y="4538461"/>
            <a:ext cx="341857" cy="338328"/>
            <a:chOff x="0" y="0"/>
            <a:chExt cx="911618" cy="911627"/>
          </a:xfrm>
        </p:grpSpPr>
        <p:sp>
          <p:nvSpPr>
            <p:cNvPr id="75" name="Shape 713"/>
            <p:cNvSpPr/>
            <p:nvPr/>
          </p:nvSpPr>
          <p:spPr>
            <a:xfrm>
              <a:off x="-1" y="-1"/>
              <a:ext cx="911620" cy="91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7" extrusionOk="0">
                  <a:moveTo>
                    <a:pt x="7907" y="205"/>
                  </a:moveTo>
                  <a:cubicBezTo>
                    <a:pt x="13264" y="-897"/>
                    <a:pt x="18498" y="2551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ubicBezTo>
                    <a:pt x="6545" y="20703"/>
                    <a:pt x="1312" y="17258"/>
                    <a:pt x="206" y="11907"/>
                  </a:cubicBezTo>
                  <a:cubicBezTo>
                    <a:pt x="206" y="11904"/>
                    <a:pt x="205" y="11901"/>
                    <a:pt x="204" y="11899"/>
                  </a:cubicBezTo>
                  <a:cubicBezTo>
                    <a:pt x="-897" y="6542"/>
                    <a:pt x="2551" y="1307"/>
                    <a:pt x="7907" y="205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76" name="Shape 714"/>
            <p:cNvSpPr/>
            <p:nvPr/>
          </p:nvSpPr>
          <p:spPr>
            <a:xfrm>
              <a:off x="325844" y="282472"/>
              <a:ext cx="259931" cy="33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205" extrusionOk="0">
                  <a:moveTo>
                    <a:pt x="5865" y="2548"/>
                  </a:moveTo>
                  <a:lnTo>
                    <a:pt x="5867" y="15695"/>
                  </a:lnTo>
                  <a:cubicBezTo>
                    <a:pt x="4944" y="15546"/>
                    <a:pt x="3872" y="15602"/>
                    <a:pt x="2808" y="15909"/>
                  </a:cubicBezTo>
                  <a:cubicBezTo>
                    <a:pt x="413" y="16599"/>
                    <a:pt x="-431" y="18279"/>
                    <a:pt x="203" y="19659"/>
                  </a:cubicBezTo>
                  <a:cubicBezTo>
                    <a:pt x="839" y="21041"/>
                    <a:pt x="2710" y="21600"/>
                    <a:pt x="5104" y="20909"/>
                  </a:cubicBezTo>
                  <a:cubicBezTo>
                    <a:pt x="7137" y="20323"/>
                    <a:pt x="8468" y="19024"/>
                    <a:pt x="8434" y="17799"/>
                  </a:cubicBezTo>
                  <a:cubicBezTo>
                    <a:pt x="8434" y="17799"/>
                    <a:pt x="8434" y="10827"/>
                    <a:pt x="8434" y="6940"/>
                  </a:cubicBezTo>
                  <a:lnTo>
                    <a:pt x="18567" y="5136"/>
                  </a:lnTo>
                  <a:lnTo>
                    <a:pt x="18567" y="13479"/>
                  </a:lnTo>
                  <a:cubicBezTo>
                    <a:pt x="17645" y="13330"/>
                    <a:pt x="16572" y="13386"/>
                    <a:pt x="15509" y="13693"/>
                  </a:cubicBezTo>
                  <a:cubicBezTo>
                    <a:pt x="13115" y="14384"/>
                    <a:pt x="12270" y="16064"/>
                    <a:pt x="12905" y="17443"/>
                  </a:cubicBezTo>
                  <a:cubicBezTo>
                    <a:pt x="13539" y="18825"/>
                    <a:pt x="15411" y="19384"/>
                    <a:pt x="17806" y="18694"/>
                  </a:cubicBezTo>
                  <a:cubicBezTo>
                    <a:pt x="19839" y="18107"/>
                    <a:pt x="21169" y="16808"/>
                    <a:pt x="21136" y="15583"/>
                  </a:cubicBezTo>
                  <a:lnTo>
                    <a:pt x="21136" y="0"/>
                  </a:lnTo>
                  <a:cubicBezTo>
                    <a:pt x="21136" y="0"/>
                    <a:pt x="5865" y="2548"/>
                    <a:pt x="5865" y="254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80" name="Group 721"/>
          <p:cNvGrpSpPr/>
          <p:nvPr userDrawn="1"/>
        </p:nvGrpSpPr>
        <p:grpSpPr>
          <a:xfrm>
            <a:off x="6023189" y="3694405"/>
            <a:ext cx="341865" cy="338328"/>
            <a:chOff x="-1" y="-1"/>
            <a:chExt cx="911637" cy="911629"/>
          </a:xfrm>
        </p:grpSpPr>
        <p:sp>
          <p:nvSpPr>
            <p:cNvPr id="81" name="Shape 719"/>
            <p:cNvSpPr/>
            <p:nvPr/>
          </p:nvSpPr>
          <p:spPr>
            <a:xfrm>
              <a:off x="-1" y="-1"/>
              <a:ext cx="911637" cy="91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6" extrusionOk="0">
                  <a:moveTo>
                    <a:pt x="7908" y="205"/>
                  </a:moveTo>
                  <a:cubicBezTo>
                    <a:pt x="13264" y="-897"/>
                    <a:pt x="18500" y="2551"/>
                    <a:pt x="19602" y="7907"/>
                  </a:cubicBezTo>
                  <a:cubicBezTo>
                    <a:pt x="20703" y="13264"/>
                    <a:pt x="17254" y="18499"/>
                    <a:pt x="11899" y="19601"/>
                  </a:cubicBezTo>
                  <a:cubicBezTo>
                    <a:pt x="6545" y="20703"/>
                    <a:pt x="1312" y="17258"/>
                    <a:pt x="207" y="11907"/>
                  </a:cubicBezTo>
                  <a:cubicBezTo>
                    <a:pt x="206" y="11904"/>
                    <a:pt x="206" y="11901"/>
                    <a:pt x="205" y="11898"/>
                  </a:cubicBezTo>
                  <a:cubicBezTo>
                    <a:pt x="-897" y="6542"/>
                    <a:pt x="2552" y="1307"/>
                    <a:pt x="7908" y="205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82" name="Shape 720"/>
            <p:cNvSpPr/>
            <p:nvPr/>
          </p:nvSpPr>
          <p:spPr>
            <a:xfrm>
              <a:off x="287861" y="287871"/>
              <a:ext cx="335911" cy="335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5497"/>
                  </a:moveTo>
                  <a:cubicBezTo>
                    <a:pt x="8207" y="15497"/>
                    <a:pt x="6104" y="13394"/>
                    <a:pt x="6104" y="10801"/>
                  </a:cubicBezTo>
                  <a:cubicBezTo>
                    <a:pt x="6104" y="8206"/>
                    <a:pt x="8207" y="6103"/>
                    <a:pt x="10800" y="6103"/>
                  </a:cubicBezTo>
                  <a:cubicBezTo>
                    <a:pt x="13395" y="6103"/>
                    <a:pt x="15497" y="8206"/>
                    <a:pt x="15497" y="10801"/>
                  </a:cubicBezTo>
                  <a:cubicBezTo>
                    <a:pt x="15497" y="13394"/>
                    <a:pt x="13395" y="15497"/>
                    <a:pt x="10800" y="15497"/>
                  </a:cubicBezTo>
                  <a:close/>
                  <a:moveTo>
                    <a:pt x="19522" y="10801"/>
                  </a:moveTo>
                  <a:cubicBezTo>
                    <a:pt x="19522" y="9454"/>
                    <a:pt x="20352" y="8390"/>
                    <a:pt x="21600" y="7659"/>
                  </a:cubicBezTo>
                  <a:cubicBezTo>
                    <a:pt x="21376" y="6908"/>
                    <a:pt x="21077" y="6187"/>
                    <a:pt x="20711" y="5509"/>
                  </a:cubicBezTo>
                  <a:cubicBezTo>
                    <a:pt x="19310" y="5876"/>
                    <a:pt x="18177" y="5328"/>
                    <a:pt x="17225" y="4375"/>
                  </a:cubicBezTo>
                  <a:cubicBezTo>
                    <a:pt x="16273" y="3423"/>
                    <a:pt x="15982" y="2288"/>
                    <a:pt x="16347" y="889"/>
                  </a:cubicBezTo>
                  <a:cubicBezTo>
                    <a:pt x="15671" y="522"/>
                    <a:pt x="14951" y="224"/>
                    <a:pt x="14198" y="0"/>
                  </a:cubicBezTo>
                  <a:cubicBezTo>
                    <a:pt x="13467" y="1248"/>
                    <a:pt x="12147" y="2078"/>
                    <a:pt x="10800" y="2078"/>
                  </a:cubicBezTo>
                  <a:cubicBezTo>
                    <a:pt x="9453" y="2078"/>
                    <a:pt x="8134" y="1248"/>
                    <a:pt x="7403" y="0"/>
                  </a:cubicBezTo>
                  <a:cubicBezTo>
                    <a:pt x="6651" y="224"/>
                    <a:pt x="5931" y="522"/>
                    <a:pt x="5253" y="889"/>
                  </a:cubicBezTo>
                  <a:cubicBezTo>
                    <a:pt x="5620" y="2288"/>
                    <a:pt x="5329" y="3422"/>
                    <a:pt x="4375" y="4375"/>
                  </a:cubicBezTo>
                  <a:cubicBezTo>
                    <a:pt x="3423" y="5328"/>
                    <a:pt x="2290" y="5876"/>
                    <a:pt x="890" y="5510"/>
                  </a:cubicBezTo>
                  <a:cubicBezTo>
                    <a:pt x="523" y="6187"/>
                    <a:pt x="224" y="6908"/>
                    <a:pt x="0" y="7659"/>
                  </a:cubicBezTo>
                  <a:cubicBezTo>
                    <a:pt x="1249" y="8390"/>
                    <a:pt x="2078" y="9454"/>
                    <a:pt x="2078" y="10801"/>
                  </a:cubicBezTo>
                  <a:cubicBezTo>
                    <a:pt x="2078" y="12146"/>
                    <a:pt x="1249" y="13467"/>
                    <a:pt x="0" y="14198"/>
                  </a:cubicBezTo>
                  <a:cubicBezTo>
                    <a:pt x="224" y="14950"/>
                    <a:pt x="523" y="15670"/>
                    <a:pt x="890" y="16348"/>
                  </a:cubicBezTo>
                  <a:cubicBezTo>
                    <a:pt x="2290" y="15981"/>
                    <a:pt x="3423" y="16272"/>
                    <a:pt x="4375" y="17226"/>
                  </a:cubicBezTo>
                  <a:cubicBezTo>
                    <a:pt x="5327" y="18178"/>
                    <a:pt x="5620" y="19312"/>
                    <a:pt x="5253" y="20711"/>
                  </a:cubicBezTo>
                  <a:cubicBezTo>
                    <a:pt x="5931" y="21078"/>
                    <a:pt x="6651" y="21377"/>
                    <a:pt x="7403" y="21600"/>
                  </a:cubicBezTo>
                  <a:cubicBezTo>
                    <a:pt x="8134" y="20352"/>
                    <a:pt x="9453" y="19524"/>
                    <a:pt x="10800" y="19524"/>
                  </a:cubicBezTo>
                  <a:cubicBezTo>
                    <a:pt x="12147" y="19524"/>
                    <a:pt x="13467" y="20352"/>
                    <a:pt x="14198" y="21600"/>
                  </a:cubicBezTo>
                  <a:cubicBezTo>
                    <a:pt x="14951" y="21376"/>
                    <a:pt x="15671" y="21078"/>
                    <a:pt x="16349" y="20711"/>
                  </a:cubicBezTo>
                  <a:cubicBezTo>
                    <a:pt x="15982" y="19312"/>
                    <a:pt x="16273" y="18178"/>
                    <a:pt x="17225" y="17226"/>
                  </a:cubicBezTo>
                  <a:cubicBezTo>
                    <a:pt x="18177" y="16272"/>
                    <a:pt x="19310" y="15724"/>
                    <a:pt x="20711" y="16091"/>
                  </a:cubicBezTo>
                  <a:cubicBezTo>
                    <a:pt x="21077" y="15413"/>
                    <a:pt x="21376" y="14693"/>
                    <a:pt x="21600" y="13941"/>
                  </a:cubicBezTo>
                  <a:cubicBezTo>
                    <a:pt x="20352" y="13210"/>
                    <a:pt x="19522" y="12146"/>
                    <a:pt x="19522" y="1080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86" name="Group 727"/>
          <p:cNvGrpSpPr/>
          <p:nvPr userDrawn="1"/>
        </p:nvGrpSpPr>
        <p:grpSpPr>
          <a:xfrm>
            <a:off x="6023195" y="4538464"/>
            <a:ext cx="341850" cy="338328"/>
            <a:chOff x="-1" y="0"/>
            <a:chExt cx="911598" cy="911628"/>
          </a:xfrm>
        </p:grpSpPr>
        <p:sp>
          <p:nvSpPr>
            <p:cNvPr id="87" name="Shape 725"/>
            <p:cNvSpPr/>
            <p:nvPr/>
          </p:nvSpPr>
          <p:spPr>
            <a:xfrm>
              <a:off x="-1" y="0"/>
              <a:ext cx="911598" cy="91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6" extrusionOk="0">
                  <a:moveTo>
                    <a:pt x="11898" y="19600"/>
                  </a:moveTo>
                  <a:cubicBezTo>
                    <a:pt x="6542" y="20703"/>
                    <a:pt x="1307" y="17254"/>
                    <a:pt x="205" y="11898"/>
                  </a:cubicBezTo>
                  <a:cubicBezTo>
                    <a:pt x="-897" y="6542"/>
                    <a:pt x="2551" y="1307"/>
                    <a:pt x="7908" y="205"/>
                  </a:cubicBezTo>
                  <a:cubicBezTo>
                    <a:pt x="13261" y="-897"/>
                    <a:pt x="18494" y="2548"/>
                    <a:pt x="19599" y="7899"/>
                  </a:cubicBezTo>
                  <a:cubicBezTo>
                    <a:pt x="19600" y="7902"/>
                    <a:pt x="19600" y="7905"/>
                    <a:pt x="19600" y="7907"/>
                  </a:cubicBezTo>
                  <a:cubicBezTo>
                    <a:pt x="20703" y="13263"/>
                    <a:pt x="17254" y="18499"/>
                    <a:pt x="11898" y="1960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88" name="Shape 726"/>
            <p:cNvSpPr/>
            <p:nvPr/>
          </p:nvSpPr>
          <p:spPr>
            <a:xfrm>
              <a:off x="287844" y="306407"/>
              <a:ext cx="335911" cy="29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71" extrusionOk="0">
                  <a:moveTo>
                    <a:pt x="2906" y="19280"/>
                  </a:moveTo>
                  <a:cubicBezTo>
                    <a:pt x="2683" y="19534"/>
                    <a:pt x="2683" y="19946"/>
                    <a:pt x="2906" y="20200"/>
                  </a:cubicBezTo>
                  <a:lnTo>
                    <a:pt x="3930" y="21326"/>
                  </a:lnTo>
                  <a:cubicBezTo>
                    <a:pt x="4154" y="21580"/>
                    <a:pt x="4510" y="21473"/>
                    <a:pt x="4734" y="21220"/>
                  </a:cubicBezTo>
                  <a:lnTo>
                    <a:pt x="10017" y="15372"/>
                  </a:lnTo>
                  <a:lnTo>
                    <a:pt x="8398" y="13299"/>
                  </a:lnTo>
                  <a:cubicBezTo>
                    <a:pt x="8398" y="13299"/>
                    <a:pt x="2906" y="19280"/>
                    <a:pt x="2906" y="19280"/>
                  </a:cubicBezTo>
                  <a:close/>
                  <a:moveTo>
                    <a:pt x="21387" y="2723"/>
                  </a:moveTo>
                  <a:cubicBezTo>
                    <a:pt x="21307" y="2125"/>
                    <a:pt x="21031" y="2252"/>
                    <a:pt x="20888" y="2505"/>
                  </a:cubicBezTo>
                  <a:cubicBezTo>
                    <a:pt x="20746" y="2758"/>
                    <a:pt x="20111" y="3840"/>
                    <a:pt x="19852" y="4329"/>
                  </a:cubicBezTo>
                  <a:cubicBezTo>
                    <a:pt x="19593" y="4815"/>
                    <a:pt x="18956" y="5772"/>
                    <a:pt x="17770" y="4826"/>
                  </a:cubicBezTo>
                  <a:cubicBezTo>
                    <a:pt x="16533" y="3843"/>
                    <a:pt x="16963" y="3157"/>
                    <a:pt x="17179" y="2694"/>
                  </a:cubicBezTo>
                  <a:cubicBezTo>
                    <a:pt x="17395" y="2232"/>
                    <a:pt x="18059" y="931"/>
                    <a:pt x="18155" y="768"/>
                  </a:cubicBezTo>
                  <a:cubicBezTo>
                    <a:pt x="18251" y="605"/>
                    <a:pt x="18139" y="129"/>
                    <a:pt x="17756" y="329"/>
                  </a:cubicBezTo>
                  <a:cubicBezTo>
                    <a:pt x="17372" y="527"/>
                    <a:pt x="15039" y="1572"/>
                    <a:pt x="14715" y="3066"/>
                  </a:cubicBezTo>
                  <a:cubicBezTo>
                    <a:pt x="14386" y="4590"/>
                    <a:pt x="14993" y="5950"/>
                    <a:pt x="13800" y="7301"/>
                  </a:cubicBezTo>
                  <a:lnTo>
                    <a:pt x="12355" y="8998"/>
                  </a:lnTo>
                  <a:lnTo>
                    <a:pt x="13806" y="10898"/>
                  </a:lnTo>
                  <a:lnTo>
                    <a:pt x="15589" y="8995"/>
                  </a:lnTo>
                  <a:cubicBezTo>
                    <a:pt x="16013" y="8514"/>
                    <a:pt x="16919" y="8048"/>
                    <a:pt x="17740" y="8257"/>
                  </a:cubicBezTo>
                  <a:cubicBezTo>
                    <a:pt x="19498" y="8705"/>
                    <a:pt x="20456" y="7962"/>
                    <a:pt x="21035" y="6733"/>
                  </a:cubicBezTo>
                  <a:cubicBezTo>
                    <a:pt x="21552" y="5635"/>
                    <a:pt x="21466" y="3322"/>
                    <a:pt x="21387" y="2723"/>
                  </a:cubicBezTo>
                  <a:close/>
                  <a:moveTo>
                    <a:pt x="9478" y="7592"/>
                  </a:moveTo>
                  <a:cubicBezTo>
                    <a:pt x="9350" y="7424"/>
                    <a:pt x="9189" y="7421"/>
                    <a:pt x="9050" y="7558"/>
                  </a:cubicBezTo>
                  <a:lnTo>
                    <a:pt x="7506" y="9074"/>
                  </a:lnTo>
                  <a:cubicBezTo>
                    <a:pt x="7384" y="9194"/>
                    <a:pt x="7369" y="9419"/>
                    <a:pt x="7477" y="9559"/>
                  </a:cubicBezTo>
                  <a:lnTo>
                    <a:pt x="16408" y="20996"/>
                  </a:lnTo>
                  <a:cubicBezTo>
                    <a:pt x="16616" y="21268"/>
                    <a:pt x="16979" y="21295"/>
                    <a:pt x="17217" y="21061"/>
                  </a:cubicBezTo>
                  <a:lnTo>
                    <a:pt x="18263" y="20076"/>
                  </a:lnTo>
                  <a:cubicBezTo>
                    <a:pt x="18500" y="19839"/>
                    <a:pt x="18526" y="19429"/>
                    <a:pt x="18317" y="19158"/>
                  </a:cubicBezTo>
                  <a:cubicBezTo>
                    <a:pt x="18317" y="19158"/>
                    <a:pt x="9478" y="7592"/>
                    <a:pt x="9478" y="7592"/>
                  </a:cubicBezTo>
                  <a:close/>
                  <a:moveTo>
                    <a:pt x="3331" y="6965"/>
                  </a:moveTo>
                  <a:cubicBezTo>
                    <a:pt x="4336" y="6088"/>
                    <a:pt x="5170" y="6693"/>
                    <a:pt x="6282" y="8142"/>
                  </a:cubicBezTo>
                  <a:cubicBezTo>
                    <a:pt x="6408" y="8304"/>
                    <a:pt x="6575" y="8114"/>
                    <a:pt x="6671" y="8021"/>
                  </a:cubicBezTo>
                  <a:cubicBezTo>
                    <a:pt x="6766" y="7926"/>
                    <a:pt x="8233" y="6440"/>
                    <a:pt x="8306" y="6370"/>
                  </a:cubicBezTo>
                  <a:cubicBezTo>
                    <a:pt x="8377" y="6300"/>
                    <a:pt x="8464" y="6167"/>
                    <a:pt x="8349" y="6018"/>
                  </a:cubicBezTo>
                  <a:cubicBezTo>
                    <a:pt x="8235" y="5868"/>
                    <a:pt x="7817" y="5261"/>
                    <a:pt x="7550" y="4867"/>
                  </a:cubicBezTo>
                  <a:cubicBezTo>
                    <a:pt x="5603" y="2001"/>
                    <a:pt x="12876" y="57"/>
                    <a:pt x="11758" y="25"/>
                  </a:cubicBezTo>
                  <a:cubicBezTo>
                    <a:pt x="11190" y="9"/>
                    <a:pt x="8909" y="-20"/>
                    <a:pt x="8569" y="21"/>
                  </a:cubicBezTo>
                  <a:cubicBezTo>
                    <a:pt x="7186" y="186"/>
                    <a:pt x="5452" y="1638"/>
                    <a:pt x="4578" y="2313"/>
                  </a:cubicBezTo>
                  <a:cubicBezTo>
                    <a:pt x="3437" y="3196"/>
                    <a:pt x="3011" y="3711"/>
                    <a:pt x="2939" y="3781"/>
                  </a:cubicBezTo>
                  <a:cubicBezTo>
                    <a:pt x="2617" y="4099"/>
                    <a:pt x="2887" y="4832"/>
                    <a:pt x="2303" y="5410"/>
                  </a:cubicBezTo>
                  <a:cubicBezTo>
                    <a:pt x="1683" y="6021"/>
                    <a:pt x="1297" y="5560"/>
                    <a:pt x="939" y="5913"/>
                  </a:cubicBezTo>
                  <a:cubicBezTo>
                    <a:pt x="761" y="6090"/>
                    <a:pt x="264" y="6509"/>
                    <a:pt x="122" y="6650"/>
                  </a:cubicBezTo>
                  <a:cubicBezTo>
                    <a:pt x="-22" y="6790"/>
                    <a:pt x="-48" y="7030"/>
                    <a:pt x="99" y="7219"/>
                  </a:cubicBezTo>
                  <a:cubicBezTo>
                    <a:pt x="99" y="7219"/>
                    <a:pt x="1459" y="8912"/>
                    <a:pt x="1574" y="9061"/>
                  </a:cubicBezTo>
                  <a:cubicBezTo>
                    <a:pt x="1688" y="9210"/>
                    <a:pt x="1994" y="9337"/>
                    <a:pt x="2185" y="9149"/>
                  </a:cubicBezTo>
                  <a:cubicBezTo>
                    <a:pt x="2375" y="8960"/>
                    <a:pt x="2864" y="8477"/>
                    <a:pt x="2947" y="8394"/>
                  </a:cubicBezTo>
                  <a:cubicBezTo>
                    <a:pt x="3031" y="8312"/>
                    <a:pt x="2893" y="7349"/>
                    <a:pt x="3331" y="696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89" name="Group 730"/>
          <p:cNvGrpSpPr/>
          <p:nvPr userDrawn="1"/>
        </p:nvGrpSpPr>
        <p:grpSpPr>
          <a:xfrm>
            <a:off x="6023195" y="2850350"/>
            <a:ext cx="341850" cy="338328"/>
            <a:chOff x="0" y="0"/>
            <a:chExt cx="911598" cy="911629"/>
          </a:xfrm>
        </p:grpSpPr>
        <p:sp>
          <p:nvSpPr>
            <p:cNvPr id="90" name="Shape 728"/>
            <p:cNvSpPr/>
            <p:nvPr/>
          </p:nvSpPr>
          <p:spPr>
            <a:xfrm>
              <a:off x="0" y="0"/>
              <a:ext cx="911598" cy="91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6" extrusionOk="0">
                  <a:moveTo>
                    <a:pt x="11898" y="19600"/>
                  </a:moveTo>
                  <a:cubicBezTo>
                    <a:pt x="6542" y="20703"/>
                    <a:pt x="1307" y="17254"/>
                    <a:pt x="205" y="11898"/>
                  </a:cubicBezTo>
                  <a:cubicBezTo>
                    <a:pt x="-897" y="6542"/>
                    <a:pt x="2551" y="1307"/>
                    <a:pt x="7908" y="205"/>
                  </a:cubicBezTo>
                  <a:cubicBezTo>
                    <a:pt x="13261" y="-897"/>
                    <a:pt x="18494" y="2548"/>
                    <a:pt x="19599" y="7899"/>
                  </a:cubicBezTo>
                  <a:cubicBezTo>
                    <a:pt x="19600" y="7902"/>
                    <a:pt x="19600" y="7905"/>
                    <a:pt x="19600" y="7907"/>
                  </a:cubicBezTo>
                  <a:cubicBezTo>
                    <a:pt x="20703" y="13263"/>
                    <a:pt x="17254" y="18499"/>
                    <a:pt x="11898" y="196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91" name="Shape 729"/>
            <p:cNvSpPr/>
            <p:nvPr/>
          </p:nvSpPr>
          <p:spPr>
            <a:xfrm>
              <a:off x="285188" y="305676"/>
              <a:ext cx="341220" cy="30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0" y="15832"/>
                  </a:moveTo>
                  <a:lnTo>
                    <a:pt x="2160" y="15832"/>
                  </a:lnTo>
                  <a:lnTo>
                    <a:pt x="2160" y="2209"/>
                  </a:lnTo>
                  <a:lnTo>
                    <a:pt x="19440" y="2209"/>
                  </a:lnTo>
                  <a:cubicBezTo>
                    <a:pt x="19440" y="2209"/>
                    <a:pt x="19440" y="15832"/>
                    <a:pt x="19440" y="15832"/>
                  </a:cubicBezTo>
                  <a:close/>
                  <a:moveTo>
                    <a:pt x="19440" y="0"/>
                  </a:moveTo>
                  <a:lnTo>
                    <a:pt x="2160" y="0"/>
                  </a:lnTo>
                  <a:cubicBezTo>
                    <a:pt x="971" y="0"/>
                    <a:pt x="0" y="1104"/>
                    <a:pt x="0" y="2455"/>
                  </a:cubicBezTo>
                  <a:lnTo>
                    <a:pt x="0" y="15955"/>
                  </a:lnTo>
                  <a:cubicBezTo>
                    <a:pt x="0" y="17304"/>
                    <a:pt x="953" y="18627"/>
                    <a:pt x="2119" y="18891"/>
                  </a:cubicBezTo>
                  <a:lnTo>
                    <a:pt x="6839" y="19964"/>
                  </a:lnTo>
                  <a:cubicBezTo>
                    <a:pt x="6839" y="19964"/>
                    <a:pt x="2775" y="21600"/>
                    <a:pt x="5400" y="21600"/>
                  </a:cubicBezTo>
                  <a:lnTo>
                    <a:pt x="16200" y="21600"/>
                  </a:lnTo>
                  <a:cubicBezTo>
                    <a:pt x="18825" y="21600"/>
                    <a:pt x="14761" y="19964"/>
                    <a:pt x="14761" y="19964"/>
                  </a:cubicBezTo>
                  <a:lnTo>
                    <a:pt x="19483" y="18891"/>
                  </a:lnTo>
                  <a:cubicBezTo>
                    <a:pt x="20647" y="18627"/>
                    <a:pt x="21600" y="17304"/>
                    <a:pt x="21600" y="15955"/>
                  </a:cubicBezTo>
                  <a:lnTo>
                    <a:pt x="21600" y="2455"/>
                  </a:lnTo>
                  <a:cubicBezTo>
                    <a:pt x="21600" y="1104"/>
                    <a:pt x="20629" y="0"/>
                    <a:pt x="19440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92" name="Group 733"/>
          <p:cNvGrpSpPr/>
          <p:nvPr userDrawn="1"/>
        </p:nvGrpSpPr>
        <p:grpSpPr>
          <a:xfrm>
            <a:off x="2782308" y="2850347"/>
            <a:ext cx="341857" cy="338328"/>
            <a:chOff x="0" y="0"/>
            <a:chExt cx="911618" cy="911627"/>
          </a:xfrm>
        </p:grpSpPr>
        <p:sp>
          <p:nvSpPr>
            <p:cNvPr id="94" name="Shape 731"/>
            <p:cNvSpPr/>
            <p:nvPr/>
          </p:nvSpPr>
          <p:spPr>
            <a:xfrm>
              <a:off x="-1" y="-1"/>
              <a:ext cx="911620" cy="91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7" extrusionOk="0">
                  <a:moveTo>
                    <a:pt x="7907" y="205"/>
                  </a:moveTo>
                  <a:cubicBezTo>
                    <a:pt x="13264" y="-897"/>
                    <a:pt x="18498" y="2551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ubicBezTo>
                    <a:pt x="6545" y="20703"/>
                    <a:pt x="1312" y="17258"/>
                    <a:pt x="206" y="11907"/>
                  </a:cubicBezTo>
                  <a:cubicBezTo>
                    <a:pt x="206" y="11904"/>
                    <a:pt x="205" y="11901"/>
                    <a:pt x="204" y="11899"/>
                  </a:cubicBezTo>
                  <a:cubicBezTo>
                    <a:pt x="-897" y="6542"/>
                    <a:pt x="2551" y="1307"/>
                    <a:pt x="7907" y="205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95" name="Shape 732"/>
            <p:cNvSpPr/>
            <p:nvPr/>
          </p:nvSpPr>
          <p:spPr>
            <a:xfrm>
              <a:off x="287277" y="355105"/>
              <a:ext cx="337065" cy="20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0" y="7201"/>
                  </a:moveTo>
                  <a:lnTo>
                    <a:pt x="15120" y="7201"/>
                  </a:lnTo>
                  <a:lnTo>
                    <a:pt x="15120" y="3600"/>
                  </a:lnTo>
                  <a:lnTo>
                    <a:pt x="19440" y="3600"/>
                  </a:lnTo>
                  <a:cubicBezTo>
                    <a:pt x="19440" y="3600"/>
                    <a:pt x="19440" y="7201"/>
                    <a:pt x="19440" y="7201"/>
                  </a:cubicBezTo>
                  <a:close/>
                  <a:moveTo>
                    <a:pt x="16200" y="12600"/>
                  </a:moveTo>
                  <a:lnTo>
                    <a:pt x="16200" y="9000"/>
                  </a:lnTo>
                  <a:lnTo>
                    <a:pt x="18359" y="9000"/>
                  </a:lnTo>
                  <a:lnTo>
                    <a:pt x="18359" y="12600"/>
                  </a:lnTo>
                  <a:cubicBezTo>
                    <a:pt x="18359" y="12600"/>
                    <a:pt x="16200" y="12600"/>
                    <a:pt x="16200" y="12600"/>
                  </a:cubicBezTo>
                  <a:close/>
                  <a:moveTo>
                    <a:pt x="19440" y="18000"/>
                  </a:moveTo>
                  <a:lnTo>
                    <a:pt x="17280" y="18000"/>
                  </a:lnTo>
                  <a:lnTo>
                    <a:pt x="17280" y="14401"/>
                  </a:lnTo>
                  <a:lnTo>
                    <a:pt x="19440" y="14401"/>
                  </a:lnTo>
                  <a:cubicBezTo>
                    <a:pt x="19440" y="14401"/>
                    <a:pt x="19440" y="18000"/>
                    <a:pt x="19440" y="18000"/>
                  </a:cubicBezTo>
                  <a:close/>
                  <a:moveTo>
                    <a:pt x="16200" y="18000"/>
                  </a:moveTo>
                  <a:lnTo>
                    <a:pt x="5400" y="18000"/>
                  </a:lnTo>
                  <a:lnTo>
                    <a:pt x="5400" y="14401"/>
                  </a:lnTo>
                  <a:lnTo>
                    <a:pt x="16200" y="14401"/>
                  </a:lnTo>
                  <a:cubicBezTo>
                    <a:pt x="16200" y="14401"/>
                    <a:pt x="16200" y="18000"/>
                    <a:pt x="16200" y="18000"/>
                  </a:cubicBezTo>
                  <a:close/>
                  <a:moveTo>
                    <a:pt x="4319" y="18000"/>
                  </a:moveTo>
                  <a:lnTo>
                    <a:pt x="2160" y="18000"/>
                  </a:lnTo>
                  <a:lnTo>
                    <a:pt x="2160" y="14401"/>
                  </a:lnTo>
                  <a:lnTo>
                    <a:pt x="4319" y="14401"/>
                  </a:lnTo>
                  <a:cubicBezTo>
                    <a:pt x="4319" y="14401"/>
                    <a:pt x="4319" y="18000"/>
                    <a:pt x="4319" y="18000"/>
                  </a:cubicBezTo>
                  <a:close/>
                  <a:moveTo>
                    <a:pt x="5400" y="9000"/>
                  </a:moveTo>
                  <a:lnTo>
                    <a:pt x="5400" y="12600"/>
                  </a:lnTo>
                  <a:lnTo>
                    <a:pt x="3240" y="12600"/>
                  </a:lnTo>
                  <a:lnTo>
                    <a:pt x="3240" y="9000"/>
                  </a:lnTo>
                  <a:cubicBezTo>
                    <a:pt x="3240" y="9000"/>
                    <a:pt x="5400" y="9000"/>
                    <a:pt x="5400" y="9000"/>
                  </a:cubicBezTo>
                  <a:close/>
                  <a:moveTo>
                    <a:pt x="2160" y="3600"/>
                  </a:moveTo>
                  <a:lnTo>
                    <a:pt x="4319" y="3600"/>
                  </a:lnTo>
                  <a:lnTo>
                    <a:pt x="4319" y="7201"/>
                  </a:lnTo>
                  <a:lnTo>
                    <a:pt x="2160" y="7201"/>
                  </a:lnTo>
                  <a:cubicBezTo>
                    <a:pt x="2160" y="7201"/>
                    <a:pt x="2160" y="3600"/>
                    <a:pt x="2160" y="3600"/>
                  </a:cubicBezTo>
                  <a:close/>
                  <a:moveTo>
                    <a:pt x="8639" y="9000"/>
                  </a:moveTo>
                  <a:lnTo>
                    <a:pt x="8639" y="12600"/>
                  </a:lnTo>
                  <a:lnTo>
                    <a:pt x="6479" y="12600"/>
                  </a:lnTo>
                  <a:lnTo>
                    <a:pt x="6479" y="9000"/>
                  </a:lnTo>
                  <a:cubicBezTo>
                    <a:pt x="6479" y="9000"/>
                    <a:pt x="8639" y="9000"/>
                    <a:pt x="8639" y="9000"/>
                  </a:cubicBezTo>
                  <a:close/>
                  <a:moveTo>
                    <a:pt x="5400" y="3600"/>
                  </a:moveTo>
                  <a:lnTo>
                    <a:pt x="7560" y="3600"/>
                  </a:lnTo>
                  <a:lnTo>
                    <a:pt x="7560" y="7201"/>
                  </a:lnTo>
                  <a:lnTo>
                    <a:pt x="5400" y="7201"/>
                  </a:lnTo>
                  <a:cubicBezTo>
                    <a:pt x="5400" y="7201"/>
                    <a:pt x="5400" y="3600"/>
                    <a:pt x="5400" y="3600"/>
                  </a:cubicBezTo>
                  <a:close/>
                  <a:moveTo>
                    <a:pt x="11880" y="9000"/>
                  </a:moveTo>
                  <a:lnTo>
                    <a:pt x="11880" y="12600"/>
                  </a:lnTo>
                  <a:lnTo>
                    <a:pt x="9720" y="12600"/>
                  </a:lnTo>
                  <a:lnTo>
                    <a:pt x="9720" y="9000"/>
                  </a:lnTo>
                  <a:cubicBezTo>
                    <a:pt x="9720" y="9000"/>
                    <a:pt x="11880" y="9000"/>
                    <a:pt x="11880" y="9000"/>
                  </a:cubicBezTo>
                  <a:close/>
                  <a:moveTo>
                    <a:pt x="8639" y="3600"/>
                  </a:moveTo>
                  <a:lnTo>
                    <a:pt x="10799" y="3600"/>
                  </a:lnTo>
                  <a:lnTo>
                    <a:pt x="10799" y="7201"/>
                  </a:lnTo>
                  <a:lnTo>
                    <a:pt x="8639" y="7201"/>
                  </a:lnTo>
                  <a:cubicBezTo>
                    <a:pt x="8639" y="7201"/>
                    <a:pt x="8639" y="3600"/>
                    <a:pt x="8639" y="3600"/>
                  </a:cubicBezTo>
                  <a:close/>
                  <a:moveTo>
                    <a:pt x="15120" y="9000"/>
                  </a:moveTo>
                  <a:lnTo>
                    <a:pt x="15120" y="12600"/>
                  </a:lnTo>
                  <a:lnTo>
                    <a:pt x="12959" y="12600"/>
                  </a:lnTo>
                  <a:lnTo>
                    <a:pt x="12959" y="9000"/>
                  </a:lnTo>
                  <a:cubicBezTo>
                    <a:pt x="12959" y="9000"/>
                    <a:pt x="15120" y="9000"/>
                    <a:pt x="15120" y="9000"/>
                  </a:cubicBezTo>
                  <a:close/>
                  <a:moveTo>
                    <a:pt x="11880" y="3600"/>
                  </a:moveTo>
                  <a:lnTo>
                    <a:pt x="14040" y="3600"/>
                  </a:lnTo>
                  <a:lnTo>
                    <a:pt x="14040" y="7201"/>
                  </a:lnTo>
                  <a:lnTo>
                    <a:pt x="11880" y="7201"/>
                  </a:lnTo>
                  <a:cubicBezTo>
                    <a:pt x="11880" y="7201"/>
                    <a:pt x="11880" y="3600"/>
                    <a:pt x="11880" y="3600"/>
                  </a:cubicBezTo>
                  <a:close/>
                  <a:moveTo>
                    <a:pt x="20088" y="0"/>
                  </a:moveTo>
                  <a:lnTo>
                    <a:pt x="1511" y="0"/>
                  </a:lnTo>
                  <a:cubicBezTo>
                    <a:pt x="680" y="0"/>
                    <a:pt x="0" y="1134"/>
                    <a:pt x="0" y="2519"/>
                  </a:cubicBezTo>
                  <a:lnTo>
                    <a:pt x="0" y="19081"/>
                  </a:lnTo>
                  <a:cubicBezTo>
                    <a:pt x="0" y="20466"/>
                    <a:pt x="680" y="21600"/>
                    <a:pt x="1511" y="21600"/>
                  </a:cubicBezTo>
                  <a:lnTo>
                    <a:pt x="20088" y="21600"/>
                  </a:lnTo>
                  <a:cubicBezTo>
                    <a:pt x="20920" y="21600"/>
                    <a:pt x="21600" y="20466"/>
                    <a:pt x="21600" y="19081"/>
                  </a:cubicBezTo>
                  <a:lnTo>
                    <a:pt x="21600" y="2519"/>
                  </a:lnTo>
                  <a:cubicBezTo>
                    <a:pt x="21600" y="1134"/>
                    <a:pt x="20920" y="0"/>
                    <a:pt x="2008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grpSp>
        <p:nvGrpSpPr>
          <p:cNvPr id="96" name="Group 736"/>
          <p:cNvGrpSpPr/>
          <p:nvPr userDrawn="1"/>
        </p:nvGrpSpPr>
        <p:grpSpPr>
          <a:xfrm>
            <a:off x="2782308" y="3694404"/>
            <a:ext cx="341854" cy="338328"/>
            <a:chOff x="0" y="0"/>
            <a:chExt cx="911610" cy="911627"/>
          </a:xfrm>
        </p:grpSpPr>
        <p:sp>
          <p:nvSpPr>
            <p:cNvPr id="97" name="Shape 734"/>
            <p:cNvSpPr/>
            <p:nvPr/>
          </p:nvSpPr>
          <p:spPr>
            <a:xfrm>
              <a:off x="0" y="0"/>
              <a:ext cx="911611" cy="911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7" extrusionOk="0">
                  <a:moveTo>
                    <a:pt x="7908" y="205"/>
                  </a:moveTo>
                  <a:cubicBezTo>
                    <a:pt x="13264" y="-897"/>
                    <a:pt x="18499" y="2552"/>
                    <a:pt x="19601" y="7908"/>
                  </a:cubicBezTo>
                  <a:cubicBezTo>
                    <a:pt x="20703" y="13265"/>
                    <a:pt x="17255" y="18500"/>
                    <a:pt x="11899" y="19602"/>
                  </a:cubicBezTo>
                  <a:cubicBezTo>
                    <a:pt x="6545" y="20703"/>
                    <a:pt x="1313" y="17258"/>
                    <a:pt x="207" y="11907"/>
                  </a:cubicBezTo>
                  <a:cubicBezTo>
                    <a:pt x="207" y="11904"/>
                    <a:pt x="206" y="11901"/>
                    <a:pt x="206" y="11899"/>
                  </a:cubicBezTo>
                  <a:cubicBezTo>
                    <a:pt x="-897" y="6543"/>
                    <a:pt x="2552" y="1307"/>
                    <a:pt x="7908" y="205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98" name="Shape 735"/>
            <p:cNvSpPr/>
            <p:nvPr/>
          </p:nvSpPr>
          <p:spPr>
            <a:xfrm>
              <a:off x="344357" y="315715"/>
              <a:ext cx="222897" cy="280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0"/>
                  </a:moveTo>
                  <a:cubicBezTo>
                    <a:pt x="4836" y="0"/>
                    <a:pt x="0" y="1447"/>
                    <a:pt x="0" y="3231"/>
                  </a:cubicBezTo>
                  <a:lnTo>
                    <a:pt x="0" y="4776"/>
                  </a:lnTo>
                  <a:cubicBezTo>
                    <a:pt x="0" y="6669"/>
                    <a:pt x="4836" y="8203"/>
                    <a:pt x="10799" y="8203"/>
                  </a:cubicBezTo>
                  <a:cubicBezTo>
                    <a:pt x="16764" y="8203"/>
                    <a:pt x="21600" y="6669"/>
                    <a:pt x="21600" y="4776"/>
                  </a:cubicBezTo>
                  <a:lnTo>
                    <a:pt x="21600" y="3231"/>
                  </a:lnTo>
                  <a:cubicBezTo>
                    <a:pt x="21600" y="1447"/>
                    <a:pt x="16764" y="0"/>
                    <a:pt x="10799" y="0"/>
                  </a:cubicBezTo>
                  <a:close/>
                  <a:moveTo>
                    <a:pt x="21195" y="8008"/>
                  </a:moveTo>
                  <a:cubicBezTo>
                    <a:pt x="19915" y="9488"/>
                    <a:pt x="15746" y="10572"/>
                    <a:pt x="10799" y="10572"/>
                  </a:cubicBezTo>
                  <a:cubicBezTo>
                    <a:pt x="5856" y="10572"/>
                    <a:pt x="1685" y="9488"/>
                    <a:pt x="405" y="8008"/>
                  </a:cubicBezTo>
                  <a:cubicBezTo>
                    <a:pt x="141" y="7702"/>
                    <a:pt x="0" y="7868"/>
                    <a:pt x="0" y="8007"/>
                  </a:cubicBezTo>
                  <a:cubicBezTo>
                    <a:pt x="0" y="8144"/>
                    <a:pt x="0" y="10898"/>
                    <a:pt x="0" y="10898"/>
                  </a:cubicBezTo>
                  <a:cubicBezTo>
                    <a:pt x="0" y="13061"/>
                    <a:pt x="4836" y="14814"/>
                    <a:pt x="10799" y="14814"/>
                  </a:cubicBezTo>
                  <a:cubicBezTo>
                    <a:pt x="16764" y="14814"/>
                    <a:pt x="21600" y="13061"/>
                    <a:pt x="21600" y="10898"/>
                  </a:cubicBezTo>
                  <a:cubicBezTo>
                    <a:pt x="21600" y="10898"/>
                    <a:pt x="21600" y="8144"/>
                    <a:pt x="21600" y="8007"/>
                  </a:cubicBezTo>
                  <a:cubicBezTo>
                    <a:pt x="21600" y="7868"/>
                    <a:pt x="21459" y="7702"/>
                    <a:pt x="21195" y="8008"/>
                  </a:cubicBezTo>
                  <a:close/>
                  <a:moveTo>
                    <a:pt x="21176" y="14285"/>
                  </a:moveTo>
                  <a:cubicBezTo>
                    <a:pt x="19876" y="15959"/>
                    <a:pt x="15722" y="17184"/>
                    <a:pt x="10799" y="17184"/>
                  </a:cubicBezTo>
                  <a:cubicBezTo>
                    <a:pt x="5878" y="17184"/>
                    <a:pt x="1724" y="15959"/>
                    <a:pt x="424" y="14285"/>
                  </a:cubicBezTo>
                  <a:cubicBezTo>
                    <a:pt x="147" y="13932"/>
                    <a:pt x="0" y="14121"/>
                    <a:pt x="0" y="14297"/>
                  </a:cubicBezTo>
                  <a:cubicBezTo>
                    <a:pt x="0" y="14472"/>
                    <a:pt x="0" y="16754"/>
                    <a:pt x="0" y="16754"/>
                  </a:cubicBezTo>
                  <a:cubicBezTo>
                    <a:pt x="0" y="19133"/>
                    <a:pt x="4836" y="21600"/>
                    <a:pt x="10799" y="21600"/>
                  </a:cubicBezTo>
                  <a:cubicBezTo>
                    <a:pt x="16764" y="21600"/>
                    <a:pt x="21600" y="19133"/>
                    <a:pt x="21600" y="16754"/>
                  </a:cubicBezTo>
                  <a:cubicBezTo>
                    <a:pt x="21600" y="16754"/>
                    <a:pt x="21600" y="14472"/>
                    <a:pt x="21600" y="14297"/>
                  </a:cubicBezTo>
                  <a:cubicBezTo>
                    <a:pt x="21600" y="14121"/>
                    <a:pt x="21453" y="13932"/>
                    <a:pt x="21176" y="1428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sp>
        <p:nvSpPr>
          <p:cNvPr id="100" name="Content Placeholder 20"/>
          <p:cNvSpPr>
            <a:spLocks noGrp="1"/>
          </p:cNvSpPr>
          <p:nvPr>
            <p:ph sz="quarter" idx="24"/>
          </p:nvPr>
        </p:nvSpPr>
        <p:spPr>
          <a:xfrm>
            <a:off x="1037871" y="2006502"/>
            <a:ext cx="1580630" cy="228600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101" name="Text Placeholder 17"/>
          <p:cNvSpPr>
            <a:spLocks noGrp="1"/>
          </p:cNvSpPr>
          <p:nvPr>
            <p:ph type="body" sz="quarter" idx="25"/>
          </p:nvPr>
        </p:nvSpPr>
        <p:spPr>
          <a:xfrm>
            <a:off x="1017882" y="2250651"/>
            <a:ext cx="1600617" cy="332532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06" name="Content Placeholder 20"/>
          <p:cNvSpPr>
            <a:spLocks noGrp="1"/>
          </p:cNvSpPr>
          <p:nvPr>
            <p:ph sz="quarter" idx="26"/>
          </p:nvPr>
        </p:nvSpPr>
        <p:spPr>
          <a:xfrm>
            <a:off x="6519535" y="2859552"/>
            <a:ext cx="1656829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107" name="Text Placeholder 17"/>
          <p:cNvSpPr>
            <a:spLocks noGrp="1"/>
          </p:cNvSpPr>
          <p:nvPr>
            <p:ph type="body" sz="quarter" idx="27"/>
          </p:nvPr>
        </p:nvSpPr>
        <p:spPr>
          <a:xfrm>
            <a:off x="6519535" y="3103701"/>
            <a:ext cx="1600617" cy="332532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08" name="Content Placeholder 20"/>
          <p:cNvSpPr>
            <a:spLocks noGrp="1"/>
          </p:cNvSpPr>
          <p:nvPr>
            <p:ph sz="quarter" idx="28"/>
          </p:nvPr>
        </p:nvSpPr>
        <p:spPr>
          <a:xfrm>
            <a:off x="1037871" y="2859552"/>
            <a:ext cx="1580630" cy="228600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109" name="Text Placeholder 17"/>
          <p:cNvSpPr>
            <a:spLocks noGrp="1"/>
          </p:cNvSpPr>
          <p:nvPr>
            <p:ph type="body" sz="quarter" idx="29"/>
          </p:nvPr>
        </p:nvSpPr>
        <p:spPr>
          <a:xfrm>
            <a:off x="1017882" y="3103701"/>
            <a:ext cx="1600617" cy="332532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10" name="Content Placeholder 20"/>
          <p:cNvSpPr>
            <a:spLocks noGrp="1"/>
          </p:cNvSpPr>
          <p:nvPr>
            <p:ph sz="quarter" idx="30"/>
          </p:nvPr>
        </p:nvSpPr>
        <p:spPr>
          <a:xfrm>
            <a:off x="6519535" y="3694404"/>
            <a:ext cx="1656829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111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6519535" y="3938553"/>
            <a:ext cx="1600617" cy="332532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12" name="Content Placeholder 20"/>
          <p:cNvSpPr>
            <a:spLocks noGrp="1"/>
          </p:cNvSpPr>
          <p:nvPr>
            <p:ph sz="quarter" idx="32"/>
          </p:nvPr>
        </p:nvSpPr>
        <p:spPr>
          <a:xfrm>
            <a:off x="1037871" y="3694404"/>
            <a:ext cx="1580630" cy="228600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113" name="Text Placeholder 17"/>
          <p:cNvSpPr>
            <a:spLocks noGrp="1"/>
          </p:cNvSpPr>
          <p:nvPr>
            <p:ph type="body" sz="quarter" idx="33"/>
          </p:nvPr>
        </p:nvSpPr>
        <p:spPr>
          <a:xfrm>
            <a:off x="1017882" y="3938553"/>
            <a:ext cx="1600617" cy="332532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14" name="Content Placeholder 20"/>
          <p:cNvSpPr>
            <a:spLocks noGrp="1"/>
          </p:cNvSpPr>
          <p:nvPr>
            <p:ph sz="quarter" idx="34"/>
          </p:nvPr>
        </p:nvSpPr>
        <p:spPr>
          <a:xfrm>
            <a:off x="6519535" y="4547454"/>
            <a:ext cx="1656829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115" name="Text Placeholder 17"/>
          <p:cNvSpPr>
            <a:spLocks noGrp="1"/>
          </p:cNvSpPr>
          <p:nvPr>
            <p:ph type="body" sz="quarter" idx="35"/>
          </p:nvPr>
        </p:nvSpPr>
        <p:spPr>
          <a:xfrm>
            <a:off x="6519535" y="4791603"/>
            <a:ext cx="1600617" cy="332532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16" name="Content Placeholder 20"/>
          <p:cNvSpPr>
            <a:spLocks noGrp="1"/>
          </p:cNvSpPr>
          <p:nvPr>
            <p:ph sz="quarter" idx="36"/>
          </p:nvPr>
        </p:nvSpPr>
        <p:spPr>
          <a:xfrm>
            <a:off x="1037871" y="4547454"/>
            <a:ext cx="1580630" cy="228600"/>
          </a:xfrm>
        </p:spPr>
        <p:txBody>
          <a:bodyPr lIns="0" tIns="0" rIns="0" bIns="0" anchor="ctr">
            <a:normAutofit/>
          </a:bodyPr>
          <a:lstStyle>
            <a:lvl1pPr marL="0" indent="0" algn="r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117" name="Text Placeholder 17"/>
          <p:cNvSpPr>
            <a:spLocks noGrp="1"/>
          </p:cNvSpPr>
          <p:nvPr>
            <p:ph type="body" sz="quarter" idx="37"/>
          </p:nvPr>
        </p:nvSpPr>
        <p:spPr>
          <a:xfrm>
            <a:off x="1017882" y="4791603"/>
            <a:ext cx="1600617" cy="332532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429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 advAuto="0"/>
      <p:bldP spid="151" grpId="0" animBg="1" advAuto="0"/>
      <p:bldP spid="16" grpId="0"/>
      <p:bldP spid="2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/>
      <p:bldP spid="100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1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6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7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8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9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0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1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2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3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4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5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6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7" grpId="0" build="p">
        <p:tmplLst>
          <p:tmpl lvl="1">
            <p:tnLst>
              <p:par>
                <p:cTn presetID="9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icture Placeholder 2"/>
          <p:cNvSpPr>
            <a:spLocks noGrp="1"/>
          </p:cNvSpPr>
          <p:nvPr userDrawn="1">
            <p:ph type="pic" sz="quarter" idx="24"/>
          </p:nvPr>
        </p:nvSpPr>
        <p:spPr>
          <a:xfrm>
            <a:off x="5423666" y="2134530"/>
            <a:ext cx="2230133" cy="1266367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5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486369" y="2133600"/>
            <a:ext cx="2237887" cy="1267329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1486370" y="3753783"/>
            <a:ext cx="6171263" cy="1438899"/>
            <a:chOff x="1486370" y="3753783"/>
            <a:chExt cx="6171263" cy="1438899"/>
          </a:xfrm>
        </p:grpSpPr>
        <p:sp>
          <p:nvSpPr>
            <p:cNvPr id="53" name="Shape 963"/>
            <p:cNvSpPr/>
            <p:nvPr/>
          </p:nvSpPr>
          <p:spPr>
            <a:xfrm>
              <a:off x="1486370" y="3753783"/>
              <a:ext cx="2237887" cy="45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54" name="Shape 964"/>
            <p:cNvSpPr/>
            <p:nvPr/>
          </p:nvSpPr>
          <p:spPr>
            <a:xfrm>
              <a:off x="5419746" y="3753783"/>
              <a:ext cx="2237887" cy="45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55" name="Shape 965"/>
            <p:cNvSpPr/>
            <p:nvPr/>
          </p:nvSpPr>
          <p:spPr>
            <a:xfrm>
              <a:off x="1486370" y="4232563"/>
              <a:ext cx="2237886" cy="45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56" name="Shape 966"/>
            <p:cNvSpPr/>
            <p:nvPr/>
          </p:nvSpPr>
          <p:spPr>
            <a:xfrm>
              <a:off x="5419746" y="4232563"/>
              <a:ext cx="2237887" cy="45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58" name="Shape 967"/>
            <p:cNvSpPr/>
            <p:nvPr/>
          </p:nvSpPr>
          <p:spPr>
            <a:xfrm>
              <a:off x="1486370" y="4689763"/>
              <a:ext cx="2237886" cy="45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59" name="Shape 968"/>
            <p:cNvSpPr/>
            <p:nvPr/>
          </p:nvSpPr>
          <p:spPr>
            <a:xfrm>
              <a:off x="5419746" y="4689763"/>
              <a:ext cx="2237887" cy="45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60" name="Shape 969"/>
            <p:cNvSpPr/>
            <p:nvPr/>
          </p:nvSpPr>
          <p:spPr>
            <a:xfrm>
              <a:off x="1486370" y="5146963"/>
              <a:ext cx="2237886" cy="45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61" name="Shape 970"/>
            <p:cNvSpPr/>
            <p:nvPr/>
          </p:nvSpPr>
          <p:spPr>
            <a:xfrm>
              <a:off x="5419746" y="5146963"/>
              <a:ext cx="2237887" cy="45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sp>
        <p:nvSpPr>
          <p:cNvPr id="62" name="Shape 972"/>
          <p:cNvSpPr/>
          <p:nvPr userDrawn="1"/>
        </p:nvSpPr>
        <p:spPr>
          <a:xfrm>
            <a:off x="1721284" y="3753782"/>
            <a:ext cx="2002972" cy="45719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64" name="Shape 973"/>
          <p:cNvSpPr/>
          <p:nvPr userDrawn="1"/>
        </p:nvSpPr>
        <p:spPr>
          <a:xfrm>
            <a:off x="3849963" y="2134530"/>
            <a:ext cx="1444074" cy="1266367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66" name="Shape 976"/>
          <p:cNvSpPr/>
          <p:nvPr userDrawn="1"/>
        </p:nvSpPr>
        <p:spPr>
          <a:xfrm>
            <a:off x="5419889" y="3753782"/>
            <a:ext cx="1839318" cy="4571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69" name="Shape 979"/>
          <p:cNvSpPr/>
          <p:nvPr userDrawn="1"/>
        </p:nvSpPr>
        <p:spPr>
          <a:xfrm>
            <a:off x="2508875" y="4232563"/>
            <a:ext cx="1215380" cy="45719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70" name="Shape 980"/>
          <p:cNvSpPr/>
          <p:nvPr userDrawn="1"/>
        </p:nvSpPr>
        <p:spPr>
          <a:xfrm>
            <a:off x="5419888" y="4232563"/>
            <a:ext cx="559400" cy="4571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73" name="Shape 983"/>
          <p:cNvSpPr/>
          <p:nvPr userDrawn="1"/>
        </p:nvSpPr>
        <p:spPr>
          <a:xfrm>
            <a:off x="2213539" y="4689763"/>
            <a:ext cx="1510717" cy="45719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83" name="Shape 984"/>
          <p:cNvSpPr/>
          <p:nvPr userDrawn="1"/>
        </p:nvSpPr>
        <p:spPr>
          <a:xfrm>
            <a:off x="5419888" y="4689763"/>
            <a:ext cx="1171752" cy="4571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93" name="Shape 987"/>
          <p:cNvSpPr/>
          <p:nvPr userDrawn="1"/>
        </p:nvSpPr>
        <p:spPr>
          <a:xfrm>
            <a:off x="1543475" y="5146963"/>
            <a:ext cx="2180780" cy="45719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99" name="Shape 988"/>
          <p:cNvSpPr/>
          <p:nvPr userDrawn="1"/>
        </p:nvSpPr>
        <p:spPr>
          <a:xfrm>
            <a:off x="5419887" y="5146963"/>
            <a:ext cx="1444074" cy="4571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120" name="Text Placeholder 1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3943187" y="3631296"/>
            <a:ext cx="1257626" cy="281245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Professional Design</a:t>
            </a:r>
          </a:p>
        </p:txBody>
      </p:sp>
      <p:sp>
        <p:nvSpPr>
          <p:cNvPr id="121" name="Text Placeholder 1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943187" y="4114800"/>
            <a:ext cx="1257626" cy="281245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Compatibility</a:t>
            </a:r>
          </a:p>
        </p:txBody>
      </p:sp>
      <p:sp>
        <p:nvSpPr>
          <p:cNvPr id="122" name="Text Placeholder 17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3943187" y="4572000"/>
            <a:ext cx="1257626" cy="281245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Responsive</a:t>
            </a:r>
          </a:p>
        </p:txBody>
      </p:sp>
      <p:sp>
        <p:nvSpPr>
          <p:cNvPr id="123" name="Text Placeholder 17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3943187" y="5029200"/>
            <a:ext cx="1257626" cy="281245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Multicolor</a:t>
            </a:r>
          </a:p>
        </p:txBody>
      </p:sp>
      <p:sp>
        <p:nvSpPr>
          <p:cNvPr id="125" name="Text Placeholder 17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117947" y="3821458"/>
            <a:ext cx="369463" cy="226775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80%</a:t>
            </a:r>
          </a:p>
        </p:txBody>
      </p:sp>
      <p:sp>
        <p:nvSpPr>
          <p:cNvPr id="126" name="Text Placeholder 17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5849415" y="4296855"/>
            <a:ext cx="369463" cy="226775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25%</a:t>
            </a:r>
          </a:p>
        </p:txBody>
      </p:sp>
      <p:sp>
        <p:nvSpPr>
          <p:cNvPr id="127" name="Text Placeholder 17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6466928" y="4768141"/>
            <a:ext cx="369463" cy="226775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55%</a:t>
            </a:r>
          </a:p>
        </p:txBody>
      </p:sp>
      <p:sp>
        <p:nvSpPr>
          <p:cNvPr id="128" name="Text Placeholder 17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6717793" y="5205646"/>
            <a:ext cx="369463" cy="226775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65%</a:t>
            </a:r>
          </a:p>
        </p:txBody>
      </p:sp>
      <p:sp>
        <p:nvSpPr>
          <p:cNvPr id="129" name="Text Placeholder 17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1701955" y="3821458"/>
            <a:ext cx="369463" cy="226775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90%</a:t>
            </a:r>
          </a:p>
        </p:txBody>
      </p:sp>
      <p:sp>
        <p:nvSpPr>
          <p:cNvPr id="130" name="Text Placeholder 17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483866" y="4296855"/>
            <a:ext cx="369463" cy="226775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55%</a:t>
            </a:r>
          </a:p>
        </p:txBody>
      </p:sp>
      <p:sp>
        <p:nvSpPr>
          <p:cNvPr id="131" name="Text Placeholder 17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2192896" y="4768141"/>
            <a:ext cx="369463" cy="226775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70%</a:t>
            </a:r>
          </a:p>
        </p:txBody>
      </p:sp>
      <p:sp>
        <p:nvSpPr>
          <p:cNvPr id="132" name="Text Placeholder 17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1522828" y="5205646"/>
            <a:ext cx="369463" cy="226775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ts val="15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US" dirty="0" smtClean="0"/>
              <a:t>97%</a:t>
            </a:r>
          </a:p>
        </p:txBody>
      </p:sp>
      <p:sp>
        <p:nvSpPr>
          <p:cNvPr id="133" name="Text Placeholder 17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943187" y="2437608"/>
            <a:ext cx="1257626" cy="660210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500"/>
              </a:lnSpc>
              <a:buNone/>
              <a:defRPr sz="2700">
                <a:solidFill>
                  <a:schemeClr val="bg1"/>
                </a:solidFill>
                <a:latin typeface="Source Sans Pro Light"/>
              </a:defRPr>
            </a:lvl1pPr>
          </a:lstStyle>
          <a:p>
            <a:pPr lvl="0"/>
            <a:r>
              <a:rPr lang="en-US" dirty="0" err="1" smtClean="0"/>
              <a:t>vs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021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6" grpId="0"/>
      <p:bldP spid="2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/>
      <p:bldP spid="62" grpId="0" animBg="1"/>
      <p:bldP spid="64" grpId="0" animBg="1"/>
      <p:bldP spid="66" grpId="0" animBg="1"/>
      <p:bldP spid="69" grpId="0" animBg="1"/>
      <p:bldP spid="70" grpId="0" animBg="1"/>
      <p:bldP spid="73" grpId="0" animBg="1"/>
      <p:bldP spid="83" grpId="0" animBg="1"/>
      <p:bldP spid="93" grpId="0" animBg="1"/>
      <p:bldP spid="99" grpId="0" animBg="1"/>
      <p:bldP spid="120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1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2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5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6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7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8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9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0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1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2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3" grpId="0" build="p">
        <p:tmplLst>
          <p:tmpl lvl="1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106"/>
          <p:cNvSpPr/>
          <p:nvPr userDrawn="1"/>
        </p:nvSpPr>
        <p:spPr>
          <a:xfrm>
            <a:off x="909853" y="3101977"/>
            <a:ext cx="3247720" cy="1054972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931681" y="2971800"/>
            <a:ext cx="2091342" cy="1306816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9" name="Content Placeholder 20"/>
          <p:cNvSpPr>
            <a:spLocks noGrp="1"/>
          </p:cNvSpPr>
          <p:nvPr>
            <p:ph sz="quarter" idx="16"/>
          </p:nvPr>
        </p:nvSpPr>
        <p:spPr>
          <a:xfrm>
            <a:off x="4566916" y="2861878"/>
            <a:ext cx="2229431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4566916" y="3292883"/>
            <a:ext cx="3892297" cy="112671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5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465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3" grpId="0"/>
      <p:bldP spid="16" grpId="0"/>
      <p:bldP spid="2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macbook-pro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4629165" y="2350733"/>
            <a:ext cx="3657990" cy="2068867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9" name="Content Placeholder 20"/>
          <p:cNvSpPr>
            <a:spLocks noGrp="1"/>
          </p:cNvSpPr>
          <p:nvPr>
            <p:ph sz="quarter" idx="16"/>
          </p:nvPr>
        </p:nvSpPr>
        <p:spPr>
          <a:xfrm>
            <a:off x="913448" y="2682118"/>
            <a:ext cx="2229431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913447" y="3025916"/>
            <a:ext cx="3715718" cy="126399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6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5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5200533" y="2529721"/>
            <a:ext cx="2515255" cy="1600197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8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cbook-pro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6115453" y="3589844"/>
            <a:ext cx="2101541" cy="11026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ac.png"/>
          <p:cNvPicPr/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2951493" y="2438400"/>
            <a:ext cx="3241017" cy="23823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tablet-black.png"/>
          <p:cNvPicPr/>
          <p:nvPr userDrawn="1"/>
        </p:nvPicPr>
        <p:blipFill>
          <a:blip r:embed="rId4">
            <a:extLst/>
          </a:blip>
          <a:stretch>
            <a:fillRect/>
          </a:stretch>
        </p:blipFill>
        <p:spPr>
          <a:xfrm rot="5400000">
            <a:off x="1303314" y="3650087"/>
            <a:ext cx="717666" cy="11007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tablet-white.png"/>
          <p:cNvPicPr/>
          <p:nvPr userDrawn="1"/>
        </p:nvPicPr>
        <p:blipFill>
          <a:blip r:embed="rId5">
            <a:extLst/>
          </a:blip>
          <a:stretch>
            <a:fillRect/>
          </a:stretch>
        </p:blipFill>
        <p:spPr>
          <a:xfrm>
            <a:off x="1110625" y="2459592"/>
            <a:ext cx="780260" cy="101373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phone-black.png"/>
          <p:cNvPicPr/>
          <p:nvPr userDrawn="1"/>
        </p:nvPicPr>
        <p:blipFill>
          <a:blip r:embed="rId6">
            <a:extLst/>
          </a:blip>
          <a:srcRect/>
          <a:stretch>
            <a:fillRect/>
          </a:stretch>
        </p:blipFill>
        <p:spPr>
          <a:xfrm rot="16200000">
            <a:off x="2180669" y="2786205"/>
            <a:ext cx="429551" cy="9232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phone-white.png"/>
          <p:cNvPicPr/>
          <p:nvPr userDrawn="1"/>
        </p:nvPicPr>
        <p:blipFill>
          <a:blip r:embed="rId7">
            <a:extLst/>
          </a:blip>
          <a:stretch>
            <a:fillRect/>
          </a:stretch>
        </p:blipFill>
        <p:spPr>
          <a:xfrm>
            <a:off x="2274807" y="3907398"/>
            <a:ext cx="466715" cy="849705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5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3096059" y="2547305"/>
            <a:ext cx="2951882" cy="1549104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6451661" y="3674252"/>
            <a:ext cx="1429122" cy="854253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1178850" y="2565749"/>
            <a:ext cx="643809" cy="80142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1221848" y="3898303"/>
            <a:ext cx="880598" cy="604302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2076082" y="3080705"/>
            <a:ext cx="638724" cy="332640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2330105" y="4038969"/>
            <a:ext cx="356118" cy="586561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3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/>
      <p:bldP spid="25" grpId="0"/>
      <p:bldP spid="26" grpId="0"/>
      <p:bldP spid="27" grpId="0"/>
      <p:bldP spid="28" grpId="0"/>
      <p:bldP spid="29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Placeholder 17"/>
          <p:cNvSpPr>
            <a:spLocks noGrp="1"/>
          </p:cNvSpPr>
          <p:nvPr>
            <p:ph type="body" sz="quarter" idx="27"/>
          </p:nvPr>
        </p:nvSpPr>
        <p:spPr>
          <a:xfrm>
            <a:off x="929330" y="4471015"/>
            <a:ext cx="947976" cy="2286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6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3" name="Text Placeholder 17"/>
          <p:cNvSpPr>
            <a:spLocks noGrp="1"/>
          </p:cNvSpPr>
          <p:nvPr>
            <p:ph type="body" sz="quarter" idx="28"/>
          </p:nvPr>
        </p:nvSpPr>
        <p:spPr>
          <a:xfrm>
            <a:off x="929330" y="4800600"/>
            <a:ext cx="947976" cy="2286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6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0" name="Text Placeholder 17"/>
          <p:cNvSpPr>
            <a:spLocks noGrp="1"/>
          </p:cNvSpPr>
          <p:nvPr>
            <p:ph type="body" sz="quarter" idx="25"/>
          </p:nvPr>
        </p:nvSpPr>
        <p:spPr>
          <a:xfrm>
            <a:off x="937274" y="3781321"/>
            <a:ext cx="947976" cy="2286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6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41" name="Text Placeholder 17"/>
          <p:cNvSpPr>
            <a:spLocks noGrp="1"/>
          </p:cNvSpPr>
          <p:nvPr>
            <p:ph type="body" sz="quarter" idx="26"/>
          </p:nvPr>
        </p:nvSpPr>
        <p:spPr>
          <a:xfrm>
            <a:off x="937274" y="4128337"/>
            <a:ext cx="947976" cy="2286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6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pic>
        <p:nvPicPr>
          <p:cNvPr id="8" name="imac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5033090" y="2170183"/>
            <a:ext cx="3254629" cy="2604464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535812"/>
          </a:xfrm>
        </p:spPr>
        <p:txBody>
          <a:bodyPr>
            <a:noAutofit/>
          </a:bodyPr>
          <a:lstStyle>
            <a:lvl1pPr algn="ctr">
              <a:defRPr sz="2700" b="0">
                <a:solidFill>
                  <a:schemeClr val="accent1"/>
                </a:solidFill>
                <a:latin typeface="Source Sans Pro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996517"/>
            <a:ext cx="6858000" cy="248082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pPr lvl="0"/>
            <a:r>
              <a:rPr lang="en-GB" dirty="0" smtClean="0"/>
              <a:t>write your relevant text here</a:t>
            </a:r>
          </a:p>
        </p:txBody>
      </p:sp>
      <p:sp>
        <p:nvSpPr>
          <p:cNvPr id="9" name="Content Placeholder 20"/>
          <p:cNvSpPr>
            <a:spLocks noGrp="1"/>
          </p:cNvSpPr>
          <p:nvPr>
            <p:ph sz="quarter" idx="16"/>
          </p:nvPr>
        </p:nvSpPr>
        <p:spPr>
          <a:xfrm>
            <a:off x="913448" y="2179207"/>
            <a:ext cx="2229431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913447" y="2523004"/>
            <a:ext cx="3497141" cy="651444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600"/>
              </a:lnSpc>
              <a:spcBef>
                <a:spcPts val="1500"/>
              </a:spcBef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5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5174115" y="2336250"/>
            <a:ext cx="2972574" cy="1704277"/>
          </a:xfrm>
          <a:ln w="19050">
            <a:noFill/>
          </a:ln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  <a:latin typeface="Source Sans Pro Light"/>
              </a:defRPr>
            </a:lvl1pPr>
          </a:lstStyle>
          <a:p>
            <a:endParaRPr lang="en-US" dirty="0"/>
          </a:p>
        </p:txBody>
      </p:sp>
      <p:sp>
        <p:nvSpPr>
          <p:cNvPr id="39" name="Content Placeholder 20"/>
          <p:cNvSpPr>
            <a:spLocks noGrp="1"/>
          </p:cNvSpPr>
          <p:nvPr>
            <p:ph sz="quarter" idx="24"/>
          </p:nvPr>
        </p:nvSpPr>
        <p:spPr>
          <a:xfrm>
            <a:off x="920642" y="3403047"/>
            <a:ext cx="2229431" cy="228600"/>
          </a:xfrm>
        </p:spPr>
        <p:txBody>
          <a:bodyPr lIns="0" tIns="0" rIns="0" bIns="0" anchor="ctr">
            <a:normAutofit/>
          </a:bodyPr>
          <a:lstStyle>
            <a:lvl1pPr marL="0" indent="0" algn="l">
              <a:buNone/>
              <a:defRPr sz="1200" b="1">
                <a:solidFill>
                  <a:schemeClr val="accent1"/>
                </a:solidFill>
                <a:latin typeface="Source Sans Pro Light"/>
              </a:defRPr>
            </a:lvl1pPr>
          </a:lstStyle>
          <a:p>
            <a:pPr lvl="0"/>
            <a:endParaRPr lang="en-GB" dirty="0" smtClean="0"/>
          </a:p>
        </p:txBody>
      </p:sp>
      <p:sp>
        <p:nvSpPr>
          <p:cNvPr id="44" name="Shape 882"/>
          <p:cNvSpPr/>
          <p:nvPr userDrawn="1"/>
        </p:nvSpPr>
        <p:spPr>
          <a:xfrm>
            <a:off x="2066346" y="4892041"/>
            <a:ext cx="1826073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5" name="Shape 885"/>
          <p:cNvSpPr/>
          <p:nvPr userDrawn="1"/>
        </p:nvSpPr>
        <p:spPr>
          <a:xfrm>
            <a:off x="2066346" y="4562456"/>
            <a:ext cx="1825911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6" name="Shape 888"/>
          <p:cNvSpPr/>
          <p:nvPr userDrawn="1"/>
        </p:nvSpPr>
        <p:spPr>
          <a:xfrm>
            <a:off x="2066346" y="4219778"/>
            <a:ext cx="1825824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7" name="Shape 891"/>
          <p:cNvSpPr/>
          <p:nvPr userDrawn="1"/>
        </p:nvSpPr>
        <p:spPr>
          <a:xfrm>
            <a:off x="2066346" y="3872762"/>
            <a:ext cx="1827356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8" name="Shape 897"/>
          <p:cNvSpPr/>
          <p:nvPr userDrawn="1"/>
        </p:nvSpPr>
        <p:spPr>
          <a:xfrm>
            <a:off x="2061976" y="3872762"/>
            <a:ext cx="1410648" cy="4571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49" name="Shape 898"/>
          <p:cNvSpPr/>
          <p:nvPr userDrawn="1"/>
        </p:nvSpPr>
        <p:spPr>
          <a:xfrm>
            <a:off x="2061976" y="4219778"/>
            <a:ext cx="927180" cy="4571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50" name="Shape 899"/>
          <p:cNvSpPr/>
          <p:nvPr userDrawn="1"/>
        </p:nvSpPr>
        <p:spPr>
          <a:xfrm>
            <a:off x="2061976" y="4562456"/>
            <a:ext cx="1704723" cy="4571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51" name="Shape 900"/>
          <p:cNvSpPr/>
          <p:nvPr userDrawn="1"/>
        </p:nvSpPr>
        <p:spPr>
          <a:xfrm>
            <a:off x="2061976" y="4892041"/>
            <a:ext cx="1287650" cy="4571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52" name="Text Placeholder 17"/>
          <p:cNvSpPr>
            <a:spLocks noGrp="1"/>
          </p:cNvSpPr>
          <p:nvPr>
            <p:ph type="body" sz="quarter" idx="29"/>
          </p:nvPr>
        </p:nvSpPr>
        <p:spPr>
          <a:xfrm>
            <a:off x="4156406" y="4471015"/>
            <a:ext cx="293319" cy="2286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6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53" name="Text Placeholder 17"/>
          <p:cNvSpPr>
            <a:spLocks noGrp="1"/>
          </p:cNvSpPr>
          <p:nvPr>
            <p:ph type="body" sz="quarter" idx="30"/>
          </p:nvPr>
        </p:nvSpPr>
        <p:spPr>
          <a:xfrm>
            <a:off x="4156406" y="4800600"/>
            <a:ext cx="293319" cy="2286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6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54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4164352" y="3781321"/>
            <a:ext cx="293319" cy="2286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6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55" name="Text Placeholder 17"/>
          <p:cNvSpPr>
            <a:spLocks noGrp="1"/>
          </p:cNvSpPr>
          <p:nvPr>
            <p:ph type="body" sz="quarter" idx="32"/>
          </p:nvPr>
        </p:nvSpPr>
        <p:spPr>
          <a:xfrm>
            <a:off x="4164352" y="4128337"/>
            <a:ext cx="293319" cy="228600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600"/>
              </a:lnSpc>
              <a:buNone/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</a:defRPr>
            </a:lvl1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699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/>
      <p:bldP spid="2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7" grpId="0"/>
      <p:bldP spid="39" grpId="0" build="p">
        <p:tmplLst>
          <p:tmpl lvl="1">
            <p:tnLst>
              <p:par>
                <p:cTn presetID="10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9" presetClass="entr" presetSubtype="0" fill="hold" nodeType="after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490914" y="6230782"/>
            <a:ext cx="21621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6"/>
                </a:solidFill>
                <a:latin typeface="Source Sans Pro Light"/>
              </a:rPr>
              <a:t>www.yourcompany.com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" y="6230782"/>
            <a:ext cx="15559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dirty="0" smtClean="0">
                <a:solidFill>
                  <a:schemeClr val="accent6"/>
                </a:solidFill>
                <a:latin typeface="Source Sans Pro Light"/>
              </a:rPr>
              <a:t>presentation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717" y="6356353"/>
            <a:ext cx="2132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6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9" r:id="rId2"/>
    <p:sldLayoutId id="2147483691" r:id="rId3"/>
    <p:sldLayoutId id="2147483687" r:id="rId4"/>
    <p:sldLayoutId id="2147483712" r:id="rId5"/>
    <p:sldLayoutId id="2147483685" r:id="rId6"/>
    <p:sldLayoutId id="2147483683" r:id="rId7"/>
    <p:sldLayoutId id="2147483695" r:id="rId8"/>
    <p:sldLayoutId id="2147483693" r:id="rId9"/>
    <p:sldLayoutId id="2147483681" r:id="rId10"/>
    <p:sldLayoutId id="2147483698" r:id="rId11"/>
    <p:sldLayoutId id="2147483679" r:id="rId12"/>
    <p:sldLayoutId id="2147483713" r:id="rId13"/>
    <p:sldLayoutId id="2147483675" r:id="rId14"/>
    <p:sldLayoutId id="2147483704" r:id="rId15"/>
    <p:sldLayoutId id="2147483702" r:id="rId16"/>
    <p:sldLayoutId id="2147483700" r:id="rId17"/>
    <p:sldLayoutId id="2147483706" r:id="rId18"/>
    <p:sldLayoutId id="2147483677" r:id="rId19"/>
    <p:sldLayoutId id="2147483673" r:id="rId20"/>
    <p:sldLayoutId id="2147483667" r:id="rId21"/>
    <p:sldLayoutId id="2147483669" r:id="rId22"/>
    <p:sldLayoutId id="2147483671" r:id="rId23"/>
    <p:sldLayoutId id="2147483710" r:id="rId24"/>
    <p:sldLayoutId id="2147483708" r:id="rId25"/>
    <p:sldLayoutId id="2147483663" r:id="rId26"/>
    <p:sldLayoutId id="2147483665" r:id="rId27"/>
    <p:sldLayoutId id="2147483661" r:id="rId28"/>
    <p:sldLayoutId id="2147483716" r:id="rId2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4800"/>
        </a:lnSpc>
        <a:spcBef>
          <a:spcPct val="0"/>
        </a:spcBef>
        <a:buNone/>
        <a:defRPr sz="3400" b="0" kern="1200">
          <a:solidFill>
            <a:schemeClr val="accent1"/>
          </a:solidFill>
          <a:latin typeface="Sinkin Sans 200 X Light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inkin Sans 300 Light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inkin Sans 300 Light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inkin Sans 300 Light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inkin Sans 300 Light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inkin Sans 300 Light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69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67"/>
          <p:cNvSpPr/>
          <p:nvPr/>
        </p:nvSpPr>
        <p:spPr>
          <a:xfrm>
            <a:off x="932872" y="3234503"/>
            <a:ext cx="7278259" cy="51282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114800"/>
            <a:ext cx="8000999" cy="2057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HUBUNGAN ANTAR  LEMBAGA DALAM PENYELENGGARAAN PEMERINTAHAN  DI PUSAT DAN DAERAH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2050255" y="3353213"/>
            <a:ext cx="5043490" cy="312737"/>
          </a:xfrm>
        </p:spPr>
        <p:txBody>
          <a:bodyPr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Dr. </a:t>
            </a:r>
            <a:r>
              <a:rPr lang="en-US" sz="2800" dirty="0" err="1" smtClean="0">
                <a:solidFill>
                  <a:schemeClr val="bg1"/>
                </a:solidFill>
              </a:rPr>
              <a:t>Dewi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Kurniasih</a:t>
            </a:r>
            <a:r>
              <a:rPr lang="en-US" sz="2800" dirty="0" smtClean="0">
                <a:solidFill>
                  <a:schemeClr val="bg1"/>
                </a:solidFill>
              </a:rPr>
              <a:t>, S.IP.,</a:t>
            </a:r>
            <a:r>
              <a:rPr lang="en-US" sz="2800" dirty="0" err="1" smtClean="0">
                <a:solidFill>
                  <a:schemeClr val="bg1"/>
                </a:solidFill>
              </a:rPr>
              <a:t>M.Si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1143001" y="2438400"/>
            <a:ext cx="6858000" cy="248082"/>
          </a:xfrm>
        </p:spPr>
        <p:txBody>
          <a:bodyPr anchor="t"/>
          <a:lstStyle/>
          <a:p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6"/>
          </p:nvPr>
        </p:nvSpPr>
        <p:spPr>
          <a:xfrm>
            <a:off x="2805115" y="2133600"/>
            <a:ext cx="3533775" cy="292100"/>
          </a:xfrm>
        </p:spPr>
        <p:txBody>
          <a:bodyPr anchor="t"/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 STUDI ILMU PEMERINTAHAN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008" y="967670"/>
            <a:ext cx="1215984" cy="91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53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5" grpId="0" build="p"/>
      <p:bldP spid="7" grpId="0" build="p"/>
      <p:bldP spid="1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JENIS-JENIS HUBUNGAN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28600" y="2477150"/>
            <a:ext cx="3219450" cy="775006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en-US" sz="1200" dirty="0" err="1"/>
              <a:t>Hubungan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 </a:t>
            </a:r>
            <a:r>
              <a:rPr lang="en-US" sz="1200" dirty="0" err="1"/>
              <a:t>antara</a:t>
            </a:r>
            <a:r>
              <a:rPr lang="en-US" sz="1200" dirty="0"/>
              <a:t> </a:t>
            </a:r>
            <a:r>
              <a:rPr lang="en-US" sz="1200" dirty="0" err="1"/>
              <a:t>Pemerintah</a:t>
            </a:r>
            <a:r>
              <a:rPr lang="en-US" sz="1200" dirty="0"/>
              <a:t> </a:t>
            </a:r>
            <a:r>
              <a:rPr lang="en-US" sz="1200" dirty="0" err="1"/>
              <a:t>Pusat</a:t>
            </a:r>
            <a:r>
              <a:rPr lang="en-US" sz="1200" dirty="0"/>
              <a:t> </a:t>
            </a:r>
            <a:r>
              <a:rPr lang="en-US" sz="1200" dirty="0" err="1" smtClean="0"/>
              <a:t>dan</a:t>
            </a:r>
            <a:r>
              <a:rPr lang="en-US" sz="1200" dirty="0"/>
              <a:t> </a:t>
            </a:r>
            <a:r>
              <a:rPr lang="en-US" sz="1200" dirty="0" smtClean="0"/>
              <a:t>Daerah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/>
              <a:t>suatu</a:t>
            </a:r>
            <a:r>
              <a:rPr lang="en-US" sz="1200" dirty="0"/>
              <a:t> </a:t>
            </a:r>
            <a:r>
              <a:rPr lang="en-US" sz="1200" dirty="0" err="1"/>
              <a:t>sistem</a:t>
            </a:r>
            <a:r>
              <a:rPr lang="en-US" sz="1200" dirty="0"/>
              <a:t> </a:t>
            </a:r>
            <a:r>
              <a:rPr lang="en-US" sz="1200" dirty="0" err="1"/>
              <a:t>pembagian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r>
              <a:rPr lang="en-US" sz="1200" dirty="0"/>
              <a:t> yang </a:t>
            </a:r>
            <a:r>
              <a:rPr lang="en-US" sz="1200" dirty="0" err="1"/>
              <a:t>adil</a:t>
            </a:r>
            <a:r>
              <a:rPr lang="en-US" sz="1200" dirty="0" smtClean="0"/>
              <a:t>, </a:t>
            </a:r>
            <a:r>
              <a:rPr lang="en-US" sz="1200" dirty="0" err="1" smtClean="0"/>
              <a:t>proporsional</a:t>
            </a:r>
            <a:r>
              <a:rPr lang="en-US" sz="1200" dirty="0"/>
              <a:t>, </a:t>
            </a:r>
            <a:r>
              <a:rPr lang="en-US" sz="1200" dirty="0" err="1"/>
              <a:t>demokratis</a:t>
            </a:r>
            <a:r>
              <a:rPr lang="en-US" sz="1200" dirty="0"/>
              <a:t>, </a:t>
            </a:r>
            <a:r>
              <a:rPr lang="en-US" sz="1200" dirty="0" err="1"/>
              <a:t>transparan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 smtClean="0"/>
              <a:t>bertanggung</a:t>
            </a:r>
            <a:r>
              <a:rPr lang="en-US" sz="1200" dirty="0" smtClean="0"/>
              <a:t> </a:t>
            </a:r>
            <a:r>
              <a:rPr lang="en-US" sz="1200" dirty="0" err="1" smtClean="0"/>
              <a:t>jawab</a:t>
            </a:r>
            <a:r>
              <a:rPr lang="en-US" sz="1200" dirty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2214176"/>
            <a:ext cx="2990851" cy="187195"/>
          </a:xfrm>
        </p:spPr>
        <p:txBody>
          <a:bodyPr>
            <a:normAutofit/>
          </a:bodyPr>
          <a:lstStyle/>
          <a:p>
            <a:pPr algn="r"/>
            <a:r>
              <a:rPr lang="en-US" dirty="0" err="1" smtClean="0"/>
              <a:t>Nomor</a:t>
            </a:r>
            <a:r>
              <a:rPr lang="en-US" dirty="0" smtClean="0"/>
              <a:t> 30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8" name="Shape 113"/>
          <p:cNvSpPr/>
          <p:nvPr/>
        </p:nvSpPr>
        <p:spPr>
          <a:xfrm flipH="1">
            <a:off x="4267163" y="2337068"/>
            <a:ext cx="453748" cy="244580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228554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9" name="Shape 117"/>
          <p:cNvSpPr/>
          <p:nvPr/>
        </p:nvSpPr>
        <p:spPr>
          <a:xfrm flipV="1">
            <a:off x="4043928" y="2643546"/>
            <a:ext cx="0" cy="61501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228554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10" name="Shape 118"/>
          <p:cNvSpPr/>
          <p:nvPr/>
        </p:nvSpPr>
        <p:spPr>
          <a:xfrm flipV="1">
            <a:off x="4043928" y="3861387"/>
            <a:ext cx="0" cy="608916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228554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grpSp>
        <p:nvGrpSpPr>
          <p:cNvPr id="11" name="Group 121"/>
          <p:cNvGrpSpPr/>
          <p:nvPr/>
        </p:nvGrpSpPr>
        <p:grpSpPr>
          <a:xfrm>
            <a:off x="3737604" y="2032604"/>
            <a:ext cx="612648" cy="608928"/>
            <a:chOff x="0" y="0"/>
            <a:chExt cx="1217853" cy="1217853"/>
          </a:xfrm>
        </p:grpSpPr>
        <p:sp>
          <p:nvSpPr>
            <p:cNvPr id="12" name="Shape 119"/>
            <p:cNvSpPr/>
            <p:nvPr/>
          </p:nvSpPr>
          <p:spPr>
            <a:xfrm>
              <a:off x="0" y="0"/>
              <a:ext cx="1217853" cy="121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6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6" y="0"/>
                    <a:pt x="21600" y="4835"/>
                    <a:pt x="2160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dirty="0"/>
            </a:p>
          </p:txBody>
        </p:sp>
        <p:sp>
          <p:nvSpPr>
            <p:cNvPr id="13" name="Shape 120"/>
            <p:cNvSpPr/>
            <p:nvPr/>
          </p:nvSpPr>
          <p:spPr>
            <a:xfrm>
              <a:off x="382049" y="363145"/>
              <a:ext cx="453754" cy="49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600" y="9969"/>
                  </a:moveTo>
                  <a:cubicBezTo>
                    <a:pt x="12600" y="10878"/>
                    <a:pt x="11784" y="11631"/>
                    <a:pt x="10800" y="11631"/>
                  </a:cubicBezTo>
                  <a:cubicBezTo>
                    <a:pt x="9816" y="11631"/>
                    <a:pt x="9000" y="10878"/>
                    <a:pt x="9000" y="9969"/>
                  </a:cubicBezTo>
                  <a:lnTo>
                    <a:pt x="9000" y="1662"/>
                  </a:lnTo>
                  <a:cubicBezTo>
                    <a:pt x="9000" y="753"/>
                    <a:pt x="9816" y="0"/>
                    <a:pt x="10800" y="0"/>
                  </a:cubicBezTo>
                  <a:cubicBezTo>
                    <a:pt x="11784" y="0"/>
                    <a:pt x="12600" y="753"/>
                    <a:pt x="12600" y="1662"/>
                  </a:cubicBezTo>
                  <a:cubicBezTo>
                    <a:pt x="12600" y="1662"/>
                    <a:pt x="12600" y="9969"/>
                    <a:pt x="12600" y="9969"/>
                  </a:cubicBezTo>
                  <a:close/>
                  <a:moveTo>
                    <a:pt x="10800" y="21600"/>
                  </a:moveTo>
                  <a:cubicBezTo>
                    <a:pt x="4852" y="21600"/>
                    <a:pt x="0" y="17122"/>
                    <a:pt x="0" y="11631"/>
                  </a:cubicBezTo>
                  <a:cubicBezTo>
                    <a:pt x="0" y="8476"/>
                    <a:pt x="1575" y="5569"/>
                    <a:pt x="4317" y="3674"/>
                  </a:cubicBezTo>
                  <a:cubicBezTo>
                    <a:pt x="5119" y="3115"/>
                    <a:pt x="6244" y="3258"/>
                    <a:pt x="6834" y="3998"/>
                  </a:cubicBezTo>
                  <a:cubicBezTo>
                    <a:pt x="7439" y="4725"/>
                    <a:pt x="7270" y="5776"/>
                    <a:pt x="6483" y="6322"/>
                  </a:cubicBezTo>
                  <a:cubicBezTo>
                    <a:pt x="4655" y="7594"/>
                    <a:pt x="3600" y="9528"/>
                    <a:pt x="3600" y="11631"/>
                  </a:cubicBezTo>
                  <a:cubicBezTo>
                    <a:pt x="3600" y="15291"/>
                    <a:pt x="6834" y="18277"/>
                    <a:pt x="10800" y="18277"/>
                  </a:cubicBezTo>
                  <a:cubicBezTo>
                    <a:pt x="14766" y="18277"/>
                    <a:pt x="18000" y="15291"/>
                    <a:pt x="18000" y="11631"/>
                  </a:cubicBezTo>
                  <a:cubicBezTo>
                    <a:pt x="18000" y="9528"/>
                    <a:pt x="16945" y="7594"/>
                    <a:pt x="15117" y="6322"/>
                  </a:cubicBezTo>
                  <a:cubicBezTo>
                    <a:pt x="14330" y="5776"/>
                    <a:pt x="14161" y="4725"/>
                    <a:pt x="14766" y="3998"/>
                  </a:cubicBezTo>
                  <a:cubicBezTo>
                    <a:pt x="15356" y="3258"/>
                    <a:pt x="16495" y="3115"/>
                    <a:pt x="17283" y="3674"/>
                  </a:cubicBezTo>
                  <a:cubicBezTo>
                    <a:pt x="20025" y="5569"/>
                    <a:pt x="21600" y="8476"/>
                    <a:pt x="21600" y="11631"/>
                  </a:cubicBezTo>
                  <a:cubicBezTo>
                    <a:pt x="21600" y="17122"/>
                    <a:pt x="16748" y="21600"/>
                    <a:pt x="10800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dirty="0"/>
            </a:p>
          </p:txBody>
        </p:sp>
      </p:grpSp>
      <p:grpSp>
        <p:nvGrpSpPr>
          <p:cNvPr id="14" name="Group 124"/>
          <p:cNvGrpSpPr/>
          <p:nvPr/>
        </p:nvGrpSpPr>
        <p:grpSpPr>
          <a:xfrm>
            <a:off x="3737604" y="4464380"/>
            <a:ext cx="612648" cy="608928"/>
            <a:chOff x="0" y="0"/>
            <a:chExt cx="1217853" cy="1217853"/>
          </a:xfrm>
        </p:grpSpPr>
        <p:sp>
          <p:nvSpPr>
            <p:cNvPr id="15" name="Shape 122"/>
            <p:cNvSpPr/>
            <p:nvPr/>
          </p:nvSpPr>
          <p:spPr>
            <a:xfrm>
              <a:off x="0" y="0"/>
              <a:ext cx="1217853" cy="121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6"/>
                    <a:pt x="16766" y="21600"/>
                    <a:pt x="10800" y="21600"/>
                  </a:cubicBezTo>
                  <a:cubicBezTo>
                    <a:pt x="4835" y="21600"/>
                    <a:pt x="0" y="16766"/>
                    <a:pt x="0" y="10800"/>
                  </a:cubicBezTo>
                  <a:cubicBezTo>
                    <a:pt x="0" y="4836"/>
                    <a:pt x="4835" y="0"/>
                    <a:pt x="10800" y="0"/>
                  </a:cubicBezTo>
                  <a:cubicBezTo>
                    <a:pt x="16766" y="0"/>
                    <a:pt x="21600" y="4836"/>
                    <a:pt x="21600" y="1080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dirty="0"/>
            </a:p>
          </p:txBody>
        </p:sp>
        <p:sp>
          <p:nvSpPr>
            <p:cNvPr id="16" name="Shape 123"/>
            <p:cNvSpPr/>
            <p:nvPr/>
          </p:nvSpPr>
          <p:spPr>
            <a:xfrm>
              <a:off x="419023" y="419031"/>
              <a:ext cx="379809" cy="37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5" y="15576"/>
                  </a:moveTo>
                  <a:cubicBezTo>
                    <a:pt x="12143" y="16865"/>
                    <a:pt x="9843" y="18851"/>
                    <a:pt x="8177" y="21277"/>
                  </a:cubicBezTo>
                  <a:cubicBezTo>
                    <a:pt x="9016" y="21487"/>
                    <a:pt x="9894" y="21600"/>
                    <a:pt x="10799" y="21600"/>
                  </a:cubicBezTo>
                  <a:cubicBezTo>
                    <a:pt x="12428" y="21600"/>
                    <a:pt x="13971" y="21237"/>
                    <a:pt x="15356" y="20591"/>
                  </a:cubicBezTo>
                  <a:cubicBezTo>
                    <a:pt x="15579" y="19502"/>
                    <a:pt x="15697" y="18376"/>
                    <a:pt x="15697" y="17223"/>
                  </a:cubicBezTo>
                  <a:cubicBezTo>
                    <a:pt x="15697" y="16807"/>
                    <a:pt x="15678" y="16393"/>
                    <a:pt x="15646" y="15985"/>
                  </a:cubicBezTo>
                  <a:cubicBezTo>
                    <a:pt x="15369" y="15896"/>
                    <a:pt x="15114" y="15759"/>
                    <a:pt x="14895" y="15576"/>
                  </a:cubicBezTo>
                  <a:close/>
                  <a:moveTo>
                    <a:pt x="18049" y="2795"/>
                  </a:moveTo>
                  <a:cubicBezTo>
                    <a:pt x="16317" y="2963"/>
                    <a:pt x="14665" y="3399"/>
                    <a:pt x="13127" y="4049"/>
                  </a:cubicBezTo>
                  <a:cubicBezTo>
                    <a:pt x="13134" y="4126"/>
                    <a:pt x="13139" y="4202"/>
                    <a:pt x="13139" y="4280"/>
                  </a:cubicBezTo>
                  <a:cubicBezTo>
                    <a:pt x="13139" y="4643"/>
                    <a:pt x="13052" y="4984"/>
                    <a:pt x="12903" y="5288"/>
                  </a:cubicBezTo>
                  <a:cubicBezTo>
                    <a:pt x="14442" y="7095"/>
                    <a:pt x="15635" y="9197"/>
                    <a:pt x="16388" y="11500"/>
                  </a:cubicBezTo>
                  <a:cubicBezTo>
                    <a:pt x="17324" y="11518"/>
                    <a:pt x="18122" y="12089"/>
                    <a:pt x="18466" y="12902"/>
                  </a:cubicBezTo>
                  <a:cubicBezTo>
                    <a:pt x="19506" y="12797"/>
                    <a:pt x="20518" y="12597"/>
                    <a:pt x="21492" y="12311"/>
                  </a:cubicBezTo>
                  <a:cubicBezTo>
                    <a:pt x="21563" y="11818"/>
                    <a:pt x="21600" y="11313"/>
                    <a:pt x="21600" y="10800"/>
                  </a:cubicBezTo>
                  <a:cubicBezTo>
                    <a:pt x="21599" y="7626"/>
                    <a:pt x="20230" y="4770"/>
                    <a:pt x="18049" y="2795"/>
                  </a:cubicBezTo>
                  <a:close/>
                  <a:moveTo>
                    <a:pt x="13739" y="14350"/>
                  </a:moveTo>
                  <a:cubicBezTo>
                    <a:pt x="11072" y="13907"/>
                    <a:pt x="8601" y="12889"/>
                    <a:pt x="6449" y="11434"/>
                  </a:cubicBezTo>
                  <a:cubicBezTo>
                    <a:pt x="6099" y="11648"/>
                    <a:pt x="5689" y="11773"/>
                    <a:pt x="5251" y="11773"/>
                  </a:cubicBezTo>
                  <a:cubicBezTo>
                    <a:pt x="5087" y="11773"/>
                    <a:pt x="4931" y="11756"/>
                    <a:pt x="4779" y="11725"/>
                  </a:cubicBezTo>
                  <a:cubicBezTo>
                    <a:pt x="3749" y="13676"/>
                    <a:pt x="3091" y="15853"/>
                    <a:pt x="2902" y="18163"/>
                  </a:cubicBezTo>
                  <a:cubicBezTo>
                    <a:pt x="3930" y="19266"/>
                    <a:pt x="5183" y="20154"/>
                    <a:pt x="6593" y="20751"/>
                  </a:cubicBezTo>
                  <a:cubicBezTo>
                    <a:pt x="8345" y="18059"/>
                    <a:pt x="10791" y="15834"/>
                    <a:pt x="13739" y="14350"/>
                  </a:cubicBezTo>
                  <a:close/>
                  <a:moveTo>
                    <a:pt x="17257" y="15907"/>
                  </a:moveTo>
                  <a:cubicBezTo>
                    <a:pt x="17287" y="16343"/>
                    <a:pt x="17305" y="16781"/>
                    <a:pt x="17305" y="17223"/>
                  </a:cubicBezTo>
                  <a:cubicBezTo>
                    <a:pt x="17305" y="18003"/>
                    <a:pt x="17255" y="18771"/>
                    <a:pt x="17162" y="19525"/>
                  </a:cubicBezTo>
                  <a:cubicBezTo>
                    <a:pt x="18993" y="18189"/>
                    <a:pt x="20388" y="16288"/>
                    <a:pt x="21091" y="14080"/>
                  </a:cubicBezTo>
                  <a:cubicBezTo>
                    <a:pt x="20257" y="14282"/>
                    <a:pt x="19403" y="14426"/>
                    <a:pt x="18530" y="14508"/>
                  </a:cubicBezTo>
                  <a:cubicBezTo>
                    <a:pt x="18327" y="15139"/>
                    <a:pt x="17859" y="15646"/>
                    <a:pt x="17257" y="15907"/>
                  </a:cubicBezTo>
                  <a:close/>
                  <a:moveTo>
                    <a:pt x="14276" y="12805"/>
                  </a:moveTo>
                  <a:cubicBezTo>
                    <a:pt x="14419" y="12507"/>
                    <a:pt x="14622" y="12243"/>
                    <a:pt x="14874" y="12035"/>
                  </a:cubicBezTo>
                  <a:cubicBezTo>
                    <a:pt x="14195" y="9949"/>
                    <a:pt x="13121" y="8039"/>
                    <a:pt x="11737" y="6396"/>
                  </a:cubicBezTo>
                  <a:cubicBezTo>
                    <a:pt x="11463" y="6514"/>
                    <a:pt x="11160" y="6577"/>
                    <a:pt x="10841" y="6577"/>
                  </a:cubicBezTo>
                  <a:cubicBezTo>
                    <a:pt x="10342" y="6577"/>
                    <a:pt x="9882" y="6417"/>
                    <a:pt x="9506" y="6149"/>
                  </a:cubicBezTo>
                  <a:cubicBezTo>
                    <a:pt x="8672" y="6781"/>
                    <a:pt x="7901" y="7491"/>
                    <a:pt x="7200" y="8265"/>
                  </a:cubicBezTo>
                  <a:cubicBezTo>
                    <a:pt x="7421" y="8616"/>
                    <a:pt x="7549" y="9031"/>
                    <a:pt x="7549" y="9475"/>
                  </a:cubicBezTo>
                  <a:cubicBezTo>
                    <a:pt x="7549" y="9714"/>
                    <a:pt x="7512" y="9945"/>
                    <a:pt x="7444" y="10163"/>
                  </a:cubicBezTo>
                  <a:cubicBezTo>
                    <a:pt x="9459" y="11509"/>
                    <a:pt x="11779" y="12434"/>
                    <a:pt x="14276" y="12805"/>
                  </a:cubicBezTo>
                  <a:close/>
                  <a:moveTo>
                    <a:pt x="10842" y="1983"/>
                  </a:moveTo>
                  <a:cubicBezTo>
                    <a:pt x="11448" y="1983"/>
                    <a:pt x="11998" y="2218"/>
                    <a:pt x="12410" y="2604"/>
                  </a:cubicBezTo>
                  <a:cubicBezTo>
                    <a:pt x="13609" y="2088"/>
                    <a:pt x="14870" y="1691"/>
                    <a:pt x="16184" y="1439"/>
                  </a:cubicBezTo>
                  <a:cubicBezTo>
                    <a:pt x="14598" y="525"/>
                    <a:pt x="12760" y="0"/>
                    <a:pt x="10799" y="0"/>
                  </a:cubicBezTo>
                  <a:cubicBezTo>
                    <a:pt x="9463" y="0"/>
                    <a:pt x="8183" y="245"/>
                    <a:pt x="7001" y="690"/>
                  </a:cubicBezTo>
                  <a:cubicBezTo>
                    <a:pt x="7938" y="1154"/>
                    <a:pt x="8833" y="1694"/>
                    <a:pt x="9673" y="2304"/>
                  </a:cubicBezTo>
                  <a:cubicBezTo>
                    <a:pt x="10017" y="2100"/>
                    <a:pt x="10415" y="1983"/>
                    <a:pt x="10842" y="1983"/>
                  </a:cubicBezTo>
                  <a:close/>
                  <a:moveTo>
                    <a:pt x="2953" y="9475"/>
                  </a:moveTo>
                  <a:cubicBezTo>
                    <a:pt x="2953" y="9153"/>
                    <a:pt x="3021" y="8845"/>
                    <a:pt x="3140" y="8568"/>
                  </a:cubicBezTo>
                  <a:cubicBezTo>
                    <a:pt x="2402" y="7756"/>
                    <a:pt x="1735" y="6882"/>
                    <a:pt x="1150" y="5952"/>
                  </a:cubicBezTo>
                  <a:cubicBezTo>
                    <a:pt x="417" y="7409"/>
                    <a:pt x="0" y="9057"/>
                    <a:pt x="0" y="10801"/>
                  </a:cubicBezTo>
                  <a:cubicBezTo>
                    <a:pt x="0" y="12819"/>
                    <a:pt x="556" y="14708"/>
                    <a:pt x="1520" y="16324"/>
                  </a:cubicBezTo>
                  <a:cubicBezTo>
                    <a:pt x="1865" y="14382"/>
                    <a:pt x="2519" y="12546"/>
                    <a:pt x="3421" y="10863"/>
                  </a:cubicBezTo>
                  <a:cubicBezTo>
                    <a:pt x="3128" y="10478"/>
                    <a:pt x="2953" y="9996"/>
                    <a:pt x="2953" y="9475"/>
                  </a:cubicBezTo>
                  <a:close/>
                  <a:moveTo>
                    <a:pt x="5252" y="7178"/>
                  </a:moveTo>
                  <a:cubicBezTo>
                    <a:pt x="5486" y="7178"/>
                    <a:pt x="5714" y="7212"/>
                    <a:pt x="5928" y="7279"/>
                  </a:cubicBezTo>
                  <a:cubicBezTo>
                    <a:pt x="6738" y="6372"/>
                    <a:pt x="7636" y="5546"/>
                    <a:pt x="8608" y="4814"/>
                  </a:cubicBezTo>
                  <a:cubicBezTo>
                    <a:pt x="8567" y="4643"/>
                    <a:pt x="8545" y="4463"/>
                    <a:pt x="8545" y="4280"/>
                  </a:cubicBezTo>
                  <a:cubicBezTo>
                    <a:pt x="8545" y="4025"/>
                    <a:pt x="8587" y="3780"/>
                    <a:pt x="8664" y="3551"/>
                  </a:cubicBezTo>
                  <a:cubicBezTo>
                    <a:pt x="7574" y="2771"/>
                    <a:pt x="6390" y="2115"/>
                    <a:pt x="5130" y="1609"/>
                  </a:cubicBezTo>
                  <a:cubicBezTo>
                    <a:pt x="3950" y="2339"/>
                    <a:pt x="2920" y="3289"/>
                    <a:pt x="2099" y="4404"/>
                  </a:cubicBezTo>
                  <a:cubicBezTo>
                    <a:pt x="2708" y="5484"/>
                    <a:pt x="3432" y="6490"/>
                    <a:pt x="4256" y="7406"/>
                  </a:cubicBezTo>
                  <a:cubicBezTo>
                    <a:pt x="4557" y="7261"/>
                    <a:pt x="4893" y="7178"/>
                    <a:pt x="5252" y="717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3656" tIns="43656" rIns="43656" bIns="43656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dirty="0"/>
            </a:p>
          </p:txBody>
        </p:sp>
      </p:grpSp>
      <p:sp>
        <p:nvSpPr>
          <p:cNvPr id="17" name="Shape 125"/>
          <p:cNvSpPr/>
          <p:nvPr/>
        </p:nvSpPr>
        <p:spPr>
          <a:xfrm flipV="1">
            <a:off x="5024720" y="2643546"/>
            <a:ext cx="0" cy="61501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228554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sp>
        <p:nvSpPr>
          <p:cNvPr id="18" name="Shape 126"/>
          <p:cNvSpPr/>
          <p:nvPr/>
        </p:nvSpPr>
        <p:spPr>
          <a:xfrm flipV="1">
            <a:off x="5024720" y="3861388"/>
            <a:ext cx="0" cy="608916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228554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</p:txBody>
      </p:sp>
      <p:grpSp>
        <p:nvGrpSpPr>
          <p:cNvPr id="19" name="Group 129"/>
          <p:cNvGrpSpPr/>
          <p:nvPr/>
        </p:nvGrpSpPr>
        <p:grpSpPr>
          <a:xfrm>
            <a:off x="4718395" y="2035649"/>
            <a:ext cx="612648" cy="608928"/>
            <a:chOff x="0" y="0"/>
            <a:chExt cx="1217853" cy="1217853"/>
          </a:xfrm>
        </p:grpSpPr>
        <p:sp>
          <p:nvSpPr>
            <p:cNvPr id="20" name="Shape 127"/>
            <p:cNvSpPr/>
            <p:nvPr/>
          </p:nvSpPr>
          <p:spPr>
            <a:xfrm>
              <a:off x="0" y="0"/>
              <a:ext cx="1217853" cy="121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6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6" y="0"/>
                    <a:pt x="21600" y="4835"/>
                    <a:pt x="21600" y="1080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dirty="0"/>
            </a:p>
          </p:txBody>
        </p:sp>
        <p:sp>
          <p:nvSpPr>
            <p:cNvPr id="21" name="Shape 128"/>
            <p:cNvSpPr/>
            <p:nvPr/>
          </p:nvSpPr>
          <p:spPr>
            <a:xfrm>
              <a:off x="370340" y="419031"/>
              <a:ext cx="477174" cy="37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54" extrusionOk="0">
                  <a:moveTo>
                    <a:pt x="18429" y="20384"/>
                  </a:moveTo>
                  <a:cubicBezTo>
                    <a:pt x="18429" y="20969"/>
                    <a:pt x="18042" y="21454"/>
                    <a:pt x="17576" y="21454"/>
                  </a:cubicBezTo>
                  <a:lnTo>
                    <a:pt x="12456" y="21454"/>
                  </a:lnTo>
                  <a:lnTo>
                    <a:pt x="12456" y="15034"/>
                  </a:lnTo>
                  <a:lnTo>
                    <a:pt x="9042" y="15034"/>
                  </a:lnTo>
                  <a:lnTo>
                    <a:pt x="9042" y="21454"/>
                  </a:lnTo>
                  <a:lnTo>
                    <a:pt x="3922" y="21454"/>
                  </a:lnTo>
                  <a:cubicBezTo>
                    <a:pt x="3456" y="21454"/>
                    <a:pt x="3069" y="20969"/>
                    <a:pt x="3069" y="20384"/>
                  </a:cubicBezTo>
                  <a:lnTo>
                    <a:pt x="3069" y="12359"/>
                  </a:lnTo>
                  <a:cubicBezTo>
                    <a:pt x="3069" y="12326"/>
                    <a:pt x="3082" y="12292"/>
                    <a:pt x="3082" y="12259"/>
                  </a:cubicBezTo>
                  <a:lnTo>
                    <a:pt x="10749" y="4334"/>
                  </a:lnTo>
                  <a:lnTo>
                    <a:pt x="18416" y="12259"/>
                  </a:lnTo>
                  <a:cubicBezTo>
                    <a:pt x="18429" y="12292"/>
                    <a:pt x="18429" y="12326"/>
                    <a:pt x="18429" y="12359"/>
                  </a:cubicBezTo>
                  <a:cubicBezTo>
                    <a:pt x="18429" y="12359"/>
                    <a:pt x="18429" y="20384"/>
                    <a:pt x="18429" y="20384"/>
                  </a:cubicBezTo>
                  <a:close/>
                  <a:moveTo>
                    <a:pt x="20576" y="12443"/>
                  </a:moveTo>
                  <a:cubicBezTo>
                    <a:pt x="20509" y="12543"/>
                    <a:pt x="20402" y="12610"/>
                    <a:pt x="20296" y="12627"/>
                  </a:cubicBezTo>
                  <a:cubicBezTo>
                    <a:pt x="20282" y="12627"/>
                    <a:pt x="20269" y="12627"/>
                    <a:pt x="20256" y="12627"/>
                  </a:cubicBezTo>
                  <a:cubicBezTo>
                    <a:pt x="20149" y="12627"/>
                    <a:pt x="20056" y="12593"/>
                    <a:pt x="19976" y="12510"/>
                  </a:cubicBezTo>
                  <a:lnTo>
                    <a:pt x="10749" y="2863"/>
                  </a:lnTo>
                  <a:lnTo>
                    <a:pt x="1522" y="12510"/>
                  </a:lnTo>
                  <a:cubicBezTo>
                    <a:pt x="1429" y="12593"/>
                    <a:pt x="1322" y="12643"/>
                    <a:pt x="1202" y="12627"/>
                  </a:cubicBezTo>
                  <a:cubicBezTo>
                    <a:pt x="1096" y="12610"/>
                    <a:pt x="989" y="12543"/>
                    <a:pt x="922" y="12443"/>
                  </a:cubicBezTo>
                  <a:lnTo>
                    <a:pt x="96" y="11206"/>
                  </a:lnTo>
                  <a:cubicBezTo>
                    <a:pt x="-51" y="10988"/>
                    <a:pt x="-24" y="10637"/>
                    <a:pt x="149" y="10453"/>
                  </a:cubicBezTo>
                  <a:lnTo>
                    <a:pt x="9736" y="439"/>
                  </a:lnTo>
                  <a:cubicBezTo>
                    <a:pt x="10296" y="-146"/>
                    <a:pt x="11202" y="-146"/>
                    <a:pt x="11762" y="439"/>
                  </a:cubicBezTo>
                  <a:lnTo>
                    <a:pt x="15016" y="3850"/>
                  </a:lnTo>
                  <a:lnTo>
                    <a:pt x="15016" y="590"/>
                  </a:lnTo>
                  <a:cubicBezTo>
                    <a:pt x="15016" y="289"/>
                    <a:pt x="15202" y="55"/>
                    <a:pt x="15442" y="55"/>
                  </a:cubicBezTo>
                  <a:lnTo>
                    <a:pt x="18002" y="55"/>
                  </a:lnTo>
                  <a:cubicBezTo>
                    <a:pt x="18242" y="55"/>
                    <a:pt x="18429" y="289"/>
                    <a:pt x="18429" y="590"/>
                  </a:cubicBezTo>
                  <a:lnTo>
                    <a:pt x="18429" y="7411"/>
                  </a:lnTo>
                  <a:lnTo>
                    <a:pt x="21349" y="10453"/>
                  </a:lnTo>
                  <a:cubicBezTo>
                    <a:pt x="21522" y="10637"/>
                    <a:pt x="21549" y="10988"/>
                    <a:pt x="21402" y="11206"/>
                  </a:cubicBezTo>
                  <a:cubicBezTo>
                    <a:pt x="21402" y="11206"/>
                    <a:pt x="20576" y="12443"/>
                    <a:pt x="20576" y="1244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dirty="0"/>
            </a:p>
          </p:txBody>
        </p:sp>
      </p:grpSp>
      <p:grpSp>
        <p:nvGrpSpPr>
          <p:cNvPr id="22" name="Group 132"/>
          <p:cNvGrpSpPr/>
          <p:nvPr/>
        </p:nvGrpSpPr>
        <p:grpSpPr>
          <a:xfrm>
            <a:off x="4718395" y="3257526"/>
            <a:ext cx="612648" cy="608928"/>
            <a:chOff x="0" y="0"/>
            <a:chExt cx="1217853" cy="1217853"/>
          </a:xfrm>
        </p:grpSpPr>
        <p:sp>
          <p:nvSpPr>
            <p:cNvPr id="23" name="Shape 130"/>
            <p:cNvSpPr/>
            <p:nvPr/>
          </p:nvSpPr>
          <p:spPr>
            <a:xfrm>
              <a:off x="0" y="0"/>
              <a:ext cx="1217853" cy="121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6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6"/>
                    <a:pt x="4835" y="0"/>
                    <a:pt x="10800" y="0"/>
                  </a:cubicBezTo>
                  <a:cubicBezTo>
                    <a:pt x="16766" y="0"/>
                    <a:pt x="21600" y="4836"/>
                    <a:pt x="21600" y="10800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dirty="0"/>
            </a:p>
          </p:txBody>
        </p:sp>
        <p:sp>
          <p:nvSpPr>
            <p:cNvPr id="24" name="Shape 131"/>
            <p:cNvSpPr/>
            <p:nvPr/>
          </p:nvSpPr>
          <p:spPr>
            <a:xfrm>
              <a:off x="377450" y="435319"/>
              <a:ext cx="462952" cy="347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62" y="12600"/>
                  </a:moveTo>
                  <a:cubicBezTo>
                    <a:pt x="21442" y="12600"/>
                    <a:pt x="21600" y="12811"/>
                    <a:pt x="21600" y="13050"/>
                  </a:cubicBezTo>
                  <a:lnTo>
                    <a:pt x="21600" y="15750"/>
                  </a:lnTo>
                  <a:cubicBezTo>
                    <a:pt x="21600" y="15989"/>
                    <a:pt x="21442" y="16200"/>
                    <a:pt x="21262" y="16200"/>
                  </a:cubicBezTo>
                  <a:lnTo>
                    <a:pt x="17550" y="16200"/>
                  </a:lnTo>
                  <a:lnTo>
                    <a:pt x="17550" y="21150"/>
                  </a:lnTo>
                  <a:cubicBezTo>
                    <a:pt x="17550" y="21389"/>
                    <a:pt x="17392" y="21600"/>
                    <a:pt x="17212" y="21600"/>
                  </a:cubicBezTo>
                  <a:lnTo>
                    <a:pt x="15188" y="21600"/>
                  </a:lnTo>
                  <a:cubicBezTo>
                    <a:pt x="15008" y="21600"/>
                    <a:pt x="14850" y="21389"/>
                    <a:pt x="14850" y="21150"/>
                  </a:cubicBezTo>
                  <a:lnTo>
                    <a:pt x="14850" y="16200"/>
                  </a:lnTo>
                  <a:lnTo>
                    <a:pt x="11137" y="16200"/>
                  </a:lnTo>
                  <a:cubicBezTo>
                    <a:pt x="10958" y="16200"/>
                    <a:pt x="10800" y="15989"/>
                    <a:pt x="10800" y="15750"/>
                  </a:cubicBezTo>
                  <a:lnTo>
                    <a:pt x="10800" y="13050"/>
                  </a:lnTo>
                  <a:cubicBezTo>
                    <a:pt x="10800" y="12811"/>
                    <a:pt x="10958" y="12600"/>
                    <a:pt x="11137" y="12600"/>
                  </a:cubicBezTo>
                  <a:lnTo>
                    <a:pt x="14850" y="12600"/>
                  </a:lnTo>
                  <a:lnTo>
                    <a:pt x="14850" y="7650"/>
                  </a:lnTo>
                  <a:cubicBezTo>
                    <a:pt x="14850" y="7411"/>
                    <a:pt x="15008" y="7200"/>
                    <a:pt x="15188" y="7200"/>
                  </a:cubicBezTo>
                  <a:lnTo>
                    <a:pt x="17212" y="7200"/>
                  </a:lnTo>
                  <a:cubicBezTo>
                    <a:pt x="17392" y="7200"/>
                    <a:pt x="17550" y="7411"/>
                    <a:pt x="17550" y="7650"/>
                  </a:cubicBezTo>
                  <a:lnTo>
                    <a:pt x="17550" y="12600"/>
                  </a:lnTo>
                  <a:cubicBezTo>
                    <a:pt x="17550" y="12600"/>
                    <a:pt x="21262" y="12600"/>
                    <a:pt x="21262" y="12600"/>
                  </a:cubicBezTo>
                  <a:close/>
                  <a:moveTo>
                    <a:pt x="3375" y="5400"/>
                  </a:moveTo>
                  <a:cubicBezTo>
                    <a:pt x="3375" y="2419"/>
                    <a:pt x="5189" y="0"/>
                    <a:pt x="7425" y="0"/>
                  </a:cubicBezTo>
                  <a:cubicBezTo>
                    <a:pt x="9661" y="0"/>
                    <a:pt x="11475" y="2419"/>
                    <a:pt x="11475" y="5400"/>
                  </a:cubicBezTo>
                  <a:cubicBezTo>
                    <a:pt x="11475" y="8381"/>
                    <a:pt x="9661" y="10800"/>
                    <a:pt x="7425" y="10800"/>
                  </a:cubicBezTo>
                  <a:cubicBezTo>
                    <a:pt x="5189" y="10800"/>
                    <a:pt x="3375" y="8381"/>
                    <a:pt x="3375" y="5400"/>
                  </a:cubicBezTo>
                  <a:close/>
                  <a:moveTo>
                    <a:pt x="11137" y="17550"/>
                  </a:moveTo>
                  <a:lnTo>
                    <a:pt x="13837" y="17550"/>
                  </a:lnTo>
                  <a:lnTo>
                    <a:pt x="13837" y="20897"/>
                  </a:lnTo>
                  <a:cubicBezTo>
                    <a:pt x="13321" y="21403"/>
                    <a:pt x="12667" y="21600"/>
                    <a:pt x="12034" y="21600"/>
                  </a:cubicBezTo>
                  <a:lnTo>
                    <a:pt x="2816" y="21600"/>
                  </a:lnTo>
                  <a:cubicBezTo>
                    <a:pt x="1129" y="21600"/>
                    <a:pt x="0" y="20250"/>
                    <a:pt x="0" y="17958"/>
                  </a:cubicBezTo>
                  <a:cubicBezTo>
                    <a:pt x="0" y="14780"/>
                    <a:pt x="559" y="9900"/>
                    <a:pt x="3649" y="9900"/>
                  </a:cubicBezTo>
                  <a:cubicBezTo>
                    <a:pt x="3818" y="9900"/>
                    <a:pt x="3934" y="9998"/>
                    <a:pt x="4061" y="10139"/>
                  </a:cubicBezTo>
                  <a:cubicBezTo>
                    <a:pt x="5094" y="11194"/>
                    <a:pt x="6096" y="11855"/>
                    <a:pt x="7425" y="11855"/>
                  </a:cubicBezTo>
                  <a:cubicBezTo>
                    <a:pt x="8754" y="11855"/>
                    <a:pt x="9756" y="11194"/>
                    <a:pt x="10789" y="10139"/>
                  </a:cubicBezTo>
                  <a:cubicBezTo>
                    <a:pt x="10916" y="9998"/>
                    <a:pt x="11032" y="9900"/>
                    <a:pt x="11201" y="9900"/>
                  </a:cubicBezTo>
                  <a:cubicBezTo>
                    <a:pt x="12097" y="9900"/>
                    <a:pt x="12888" y="10350"/>
                    <a:pt x="13489" y="11250"/>
                  </a:cubicBezTo>
                  <a:lnTo>
                    <a:pt x="11137" y="11250"/>
                  </a:lnTo>
                  <a:cubicBezTo>
                    <a:pt x="10399" y="11250"/>
                    <a:pt x="9788" y="12066"/>
                    <a:pt x="9788" y="13050"/>
                  </a:cubicBezTo>
                  <a:lnTo>
                    <a:pt x="9788" y="15750"/>
                  </a:lnTo>
                  <a:cubicBezTo>
                    <a:pt x="9788" y="16734"/>
                    <a:pt x="10399" y="17550"/>
                    <a:pt x="11137" y="1755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dirty="0"/>
            </a:p>
          </p:txBody>
        </p:sp>
      </p:grpSp>
      <p:grpSp>
        <p:nvGrpSpPr>
          <p:cNvPr id="25" name="Group 135"/>
          <p:cNvGrpSpPr/>
          <p:nvPr/>
        </p:nvGrpSpPr>
        <p:grpSpPr>
          <a:xfrm>
            <a:off x="4718395" y="4467425"/>
            <a:ext cx="612648" cy="608928"/>
            <a:chOff x="0" y="0"/>
            <a:chExt cx="1217852" cy="1217854"/>
          </a:xfrm>
        </p:grpSpPr>
        <p:sp>
          <p:nvSpPr>
            <p:cNvPr id="26" name="Shape 133"/>
            <p:cNvSpPr/>
            <p:nvPr/>
          </p:nvSpPr>
          <p:spPr>
            <a:xfrm>
              <a:off x="0" y="0"/>
              <a:ext cx="1217852" cy="121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6"/>
                    <a:pt x="16766" y="21600"/>
                    <a:pt x="10800" y="21600"/>
                  </a:cubicBezTo>
                  <a:cubicBezTo>
                    <a:pt x="4835" y="21600"/>
                    <a:pt x="0" y="16766"/>
                    <a:pt x="0" y="10800"/>
                  </a:cubicBezTo>
                  <a:cubicBezTo>
                    <a:pt x="0" y="4836"/>
                    <a:pt x="4835" y="0"/>
                    <a:pt x="10800" y="0"/>
                  </a:cubicBezTo>
                  <a:cubicBezTo>
                    <a:pt x="16766" y="0"/>
                    <a:pt x="21600" y="4836"/>
                    <a:pt x="2160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dirty="0"/>
            </a:p>
          </p:txBody>
        </p:sp>
        <p:sp>
          <p:nvSpPr>
            <p:cNvPr id="27" name="Shape 134"/>
            <p:cNvSpPr/>
            <p:nvPr/>
          </p:nvSpPr>
          <p:spPr>
            <a:xfrm>
              <a:off x="405465" y="419031"/>
              <a:ext cx="406924" cy="37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extrusionOk="0">
                  <a:moveTo>
                    <a:pt x="19357" y="12343"/>
                  </a:moveTo>
                  <a:lnTo>
                    <a:pt x="17854" y="12343"/>
                  </a:lnTo>
                  <a:cubicBezTo>
                    <a:pt x="17102" y="11379"/>
                    <a:pt x="16048" y="10836"/>
                    <a:pt x="14882" y="10800"/>
                  </a:cubicBezTo>
                  <a:cubicBezTo>
                    <a:pt x="15465" y="9896"/>
                    <a:pt x="15790" y="8811"/>
                    <a:pt x="15790" y="7714"/>
                  </a:cubicBezTo>
                  <a:cubicBezTo>
                    <a:pt x="15790" y="7449"/>
                    <a:pt x="15768" y="7184"/>
                    <a:pt x="15734" y="6919"/>
                  </a:cubicBezTo>
                  <a:cubicBezTo>
                    <a:pt x="16216" y="7100"/>
                    <a:pt x="16710" y="7196"/>
                    <a:pt x="17226" y="7196"/>
                  </a:cubicBezTo>
                  <a:cubicBezTo>
                    <a:pt x="18740" y="7196"/>
                    <a:pt x="19906" y="6171"/>
                    <a:pt x="20142" y="6171"/>
                  </a:cubicBezTo>
                  <a:cubicBezTo>
                    <a:pt x="21566" y="6171"/>
                    <a:pt x="21532" y="9450"/>
                    <a:pt x="21532" y="10426"/>
                  </a:cubicBezTo>
                  <a:cubicBezTo>
                    <a:pt x="21532" y="11764"/>
                    <a:pt x="20478" y="12343"/>
                    <a:pt x="19357" y="12343"/>
                  </a:cubicBezTo>
                  <a:close/>
                  <a:moveTo>
                    <a:pt x="17226" y="6171"/>
                  </a:moveTo>
                  <a:cubicBezTo>
                    <a:pt x="15645" y="6171"/>
                    <a:pt x="14355" y="4785"/>
                    <a:pt x="14355" y="3086"/>
                  </a:cubicBezTo>
                  <a:cubicBezTo>
                    <a:pt x="14355" y="1386"/>
                    <a:pt x="15645" y="0"/>
                    <a:pt x="17226" y="0"/>
                  </a:cubicBezTo>
                  <a:cubicBezTo>
                    <a:pt x="18807" y="0"/>
                    <a:pt x="20097" y="1386"/>
                    <a:pt x="20097" y="3086"/>
                  </a:cubicBezTo>
                  <a:cubicBezTo>
                    <a:pt x="20097" y="4785"/>
                    <a:pt x="18807" y="6171"/>
                    <a:pt x="17226" y="6171"/>
                  </a:cubicBezTo>
                  <a:close/>
                  <a:moveTo>
                    <a:pt x="10766" y="12343"/>
                  </a:moveTo>
                  <a:cubicBezTo>
                    <a:pt x="8388" y="12343"/>
                    <a:pt x="6459" y="10270"/>
                    <a:pt x="6459" y="7714"/>
                  </a:cubicBezTo>
                  <a:cubicBezTo>
                    <a:pt x="6459" y="5159"/>
                    <a:pt x="8388" y="3086"/>
                    <a:pt x="10766" y="3086"/>
                  </a:cubicBezTo>
                  <a:cubicBezTo>
                    <a:pt x="13144" y="3086"/>
                    <a:pt x="15073" y="5159"/>
                    <a:pt x="15073" y="7714"/>
                  </a:cubicBezTo>
                  <a:cubicBezTo>
                    <a:pt x="15073" y="10270"/>
                    <a:pt x="13144" y="12343"/>
                    <a:pt x="10766" y="12343"/>
                  </a:cubicBezTo>
                  <a:close/>
                  <a:moveTo>
                    <a:pt x="15667" y="21600"/>
                  </a:moveTo>
                  <a:lnTo>
                    <a:pt x="5865" y="21600"/>
                  </a:lnTo>
                  <a:cubicBezTo>
                    <a:pt x="4071" y="21600"/>
                    <a:pt x="2871" y="20431"/>
                    <a:pt x="2871" y="18478"/>
                  </a:cubicBezTo>
                  <a:cubicBezTo>
                    <a:pt x="2871" y="15754"/>
                    <a:pt x="3465" y="11571"/>
                    <a:pt x="6751" y="11571"/>
                  </a:cubicBezTo>
                  <a:cubicBezTo>
                    <a:pt x="7132" y="11571"/>
                    <a:pt x="8523" y="13247"/>
                    <a:pt x="10766" y="13247"/>
                  </a:cubicBezTo>
                  <a:cubicBezTo>
                    <a:pt x="13009" y="13247"/>
                    <a:pt x="14400" y="11571"/>
                    <a:pt x="14781" y="11571"/>
                  </a:cubicBezTo>
                  <a:cubicBezTo>
                    <a:pt x="18067" y="11571"/>
                    <a:pt x="18661" y="15754"/>
                    <a:pt x="18661" y="18478"/>
                  </a:cubicBezTo>
                  <a:cubicBezTo>
                    <a:pt x="18661" y="20431"/>
                    <a:pt x="17461" y="21600"/>
                    <a:pt x="15667" y="21600"/>
                  </a:cubicBezTo>
                  <a:close/>
                  <a:moveTo>
                    <a:pt x="4306" y="6171"/>
                  </a:moveTo>
                  <a:cubicBezTo>
                    <a:pt x="2725" y="6171"/>
                    <a:pt x="1435" y="4785"/>
                    <a:pt x="1435" y="3086"/>
                  </a:cubicBezTo>
                  <a:cubicBezTo>
                    <a:pt x="1435" y="1386"/>
                    <a:pt x="2725" y="0"/>
                    <a:pt x="4306" y="0"/>
                  </a:cubicBezTo>
                  <a:cubicBezTo>
                    <a:pt x="5887" y="0"/>
                    <a:pt x="7177" y="1386"/>
                    <a:pt x="7177" y="3086"/>
                  </a:cubicBezTo>
                  <a:cubicBezTo>
                    <a:pt x="7177" y="4785"/>
                    <a:pt x="5887" y="6171"/>
                    <a:pt x="4306" y="6171"/>
                  </a:cubicBezTo>
                  <a:close/>
                  <a:moveTo>
                    <a:pt x="3678" y="12343"/>
                  </a:moveTo>
                  <a:lnTo>
                    <a:pt x="2175" y="12343"/>
                  </a:lnTo>
                  <a:cubicBezTo>
                    <a:pt x="1054" y="12343"/>
                    <a:pt x="0" y="11764"/>
                    <a:pt x="0" y="10426"/>
                  </a:cubicBezTo>
                  <a:cubicBezTo>
                    <a:pt x="0" y="9450"/>
                    <a:pt x="-34" y="6171"/>
                    <a:pt x="1390" y="6171"/>
                  </a:cubicBezTo>
                  <a:cubicBezTo>
                    <a:pt x="1626" y="6171"/>
                    <a:pt x="2792" y="7196"/>
                    <a:pt x="4306" y="7196"/>
                  </a:cubicBezTo>
                  <a:cubicBezTo>
                    <a:pt x="4822" y="7196"/>
                    <a:pt x="5316" y="7100"/>
                    <a:pt x="5798" y="6919"/>
                  </a:cubicBezTo>
                  <a:cubicBezTo>
                    <a:pt x="5764" y="7184"/>
                    <a:pt x="5742" y="7449"/>
                    <a:pt x="5742" y="7714"/>
                  </a:cubicBezTo>
                  <a:cubicBezTo>
                    <a:pt x="5742" y="8811"/>
                    <a:pt x="6067" y="9896"/>
                    <a:pt x="6650" y="10800"/>
                  </a:cubicBezTo>
                  <a:cubicBezTo>
                    <a:pt x="5484" y="10836"/>
                    <a:pt x="4430" y="11379"/>
                    <a:pt x="3678" y="1234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dirty="0"/>
            </a:p>
          </p:txBody>
        </p:sp>
      </p:grpSp>
      <p:grpSp>
        <p:nvGrpSpPr>
          <p:cNvPr id="28" name="Group 138"/>
          <p:cNvGrpSpPr/>
          <p:nvPr/>
        </p:nvGrpSpPr>
        <p:grpSpPr>
          <a:xfrm>
            <a:off x="3737604" y="3254481"/>
            <a:ext cx="612648" cy="608928"/>
            <a:chOff x="0" y="0"/>
            <a:chExt cx="1217853" cy="1217853"/>
          </a:xfrm>
        </p:grpSpPr>
        <p:sp>
          <p:nvSpPr>
            <p:cNvPr id="29" name="Shape 136"/>
            <p:cNvSpPr/>
            <p:nvPr/>
          </p:nvSpPr>
          <p:spPr>
            <a:xfrm>
              <a:off x="0" y="0"/>
              <a:ext cx="1217853" cy="121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6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6"/>
                    <a:pt x="4835" y="0"/>
                    <a:pt x="10800" y="0"/>
                  </a:cubicBezTo>
                  <a:cubicBezTo>
                    <a:pt x="16766" y="0"/>
                    <a:pt x="21600" y="4836"/>
                    <a:pt x="21600" y="1080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dirty="0"/>
            </a:p>
          </p:txBody>
        </p:sp>
        <p:sp>
          <p:nvSpPr>
            <p:cNvPr id="30" name="Shape 137"/>
            <p:cNvSpPr/>
            <p:nvPr/>
          </p:nvSpPr>
          <p:spPr>
            <a:xfrm>
              <a:off x="382051" y="382051"/>
              <a:ext cx="453752" cy="45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38" y="19791"/>
                  </a:moveTo>
                  <a:lnTo>
                    <a:pt x="19803" y="21138"/>
                  </a:lnTo>
                  <a:cubicBezTo>
                    <a:pt x="19504" y="21425"/>
                    <a:pt x="19092" y="21600"/>
                    <a:pt x="18668" y="21600"/>
                  </a:cubicBezTo>
                  <a:cubicBezTo>
                    <a:pt x="18243" y="21600"/>
                    <a:pt x="17832" y="21425"/>
                    <a:pt x="17545" y="21138"/>
                  </a:cubicBezTo>
                  <a:lnTo>
                    <a:pt x="13015" y="16596"/>
                  </a:lnTo>
                  <a:cubicBezTo>
                    <a:pt x="12715" y="16309"/>
                    <a:pt x="12541" y="15897"/>
                    <a:pt x="12541" y="15473"/>
                  </a:cubicBezTo>
                  <a:cubicBezTo>
                    <a:pt x="12541" y="14999"/>
                    <a:pt x="12740" y="14612"/>
                    <a:pt x="13077" y="14275"/>
                  </a:cubicBezTo>
                  <a:lnTo>
                    <a:pt x="9883" y="11081"/>
                  </a:lnTo>
                  <a:lnTo>
                    <a:pt x="8311" y="12653"/>
                  </a:lnTo>
                  <a:cubicBezTo>
                    <a:pt x="8198" y="12765"/>
                    <a:pt x="8049" y="12828"/>
                    <a:pt x="7886" y="12828"/>
                  </a:cubicBezTo>
                  <a:cubicBezTo>
                    <a:pt x="7724" y="12828"/>
                    <a:pt x="7574" y="12765"/>
                    <a:pt x="7462" y="12653"/>
                  </a:cubicBezTo>
                  <a:cubicBezTo>
                    <a:pt x="7836" y="13027"/>
                    <a:pt x="8186" y="13302"/>
                    <a:pt x="8186" y="13876"/>
                  </a:cubicBezTo>
                  <a:cubicBezTo>
                    <a:pt x="8186" y="14200"/>
                    <a:pt x="8061" y="14487"/>
                    <a:pt x="7836" y="14724"/>
                  </a:cubicBezTo>
                  <a:cubicBezTo>
                    <a:pt x="7412" y="15174"/>
                    <a:pt x="6963" y="15773"/>
                    <a:pt x="6289" y="15773"/>
                  </a:cubicBezTo>
                  <a:cubicBezTo>
                    <a:pt x="5977" y="15773"/>
                    <a:pt x="5665" y="15648"/>
                    <a:pt x="5441" y="15423"/>
                  </a:cubicBezTo>
                  <a:lnTo>
                    <a:pt x="349" y="10332"/>
                  </a:lnTo>
                  <a:cubicBezTo>
                    <a:pt x="125" y="10107"/>
                    <a:pt x="0" y="9795"/>
                    <a:pt x="0" y="9484"/>
                  </a:cubicBezTo>
                  <a:cubicBezTo>
                    <a:pt x="0" y="8810"/>
                    <a:pt x="599" y="8360"/>
                    <a:pt x="1048" y="7936"/>
                  </a:cubicBezTo>
                  <a:cubicBezTo>
                    <a:pt x="1285" y="7712"/>
                    <a:pt x="1572" y="7587"/>
                    <a:pt x="1897" y="7587"/>
                  </a:cubicBezTo>
                  <a:cubicBezTo>
                    <a:pt x="2471" y="7587"/>
                    <a:pt x="2745" y="7936"/>
                    <a:pt x="3120" y="8311"/>
                  </a:cubicBezTo>
                  <a:cubicBezTo>
                    <a:pt x="3007" y="8198"/>
                    <a:pt x="2945" y="8049"/>
                    <a:pt x="2945" y="7886"/>
                  </a:cubicBezTo>
                  <a:cubicBezTo>
                    <a:pt x="2945" y="7724"/>
                    <a:pt x="3007" y="7574"/>
                    <a:pt x="3120" y="7462"/>
                  </a:cubicBezTo>
                  <a:lnTo>
                    <a:pt x="7462" y="3120"/>
                  </a:lnTo>
                  <a:cubicBezTo>
                    <a:pt x="7574" y="3007"/>
                    <a:pt x="7724" y="2945"/>
                    <a:pt x="7886" y="2945"/>
                  </a:cubicBezTo>
                  <a:cubicBezTo>
                    <a:pt x="8049" y="2945"/>
                    <a:pt x="8198" y="3007"/>
                    <a:pt x="8311" y="3120"/>
                  </a:cubicBezTo>
                  <a:cubicBezTo>
                    <a:pt x="7936" y="2745"/>
                    <a:pt x="7587" y="2471"/>
                    <a:pt x="7587" y="1897"/>
                  </a:cubicBezTo>
                  <a:cubicBezTo>
                    <a:pt x="7587" y="1572"/>
                    <a:pt x="7712" y="1285"/>
                    <a:pt x="7936" y="1048"/>
                  </a:cubicBezTo>
                  <a:cubicBezTo>
                    <a:pt x="8360" y="599"/>
                    <a:pt x="8810" y="0"/>
                    <a:pt x="9484" y="0"/>
                  </a:cubicBezTo>
                  <a:cubicBezTo>
                    <a:pt x="9795" y="0"/>
                    <a:pt x="10107" y="125"/>
                    <a:pt x="10332" y="349"/>
                  </a:cubicBezTo>
                  <a:lnTo>
                    <a:pt x="15423" y="5441"/>
                  </a:lnTo>
                  <a:cubicBezTo>
                    <a:pt x="15648" y="5665"/>
                    <a:pt x="15773" y="5977"/>
                    <a:pt x="15773" y="6289"/>
                  </a:cubicBezTo>
                  <a:cubicBezTo>
                    <a:pt x="15773" y="6963"/>
                    <a:pt x="15174" y="7412"/>
                    <a:pt x="14724" y="7836"/>
                  </a:cubicBezTo>
                  <a:cubicBezTo>
                    <a:pt x="14487" y="8061"/>
                    <a:pt x="14200" y="8186"/>
                    <a:pt x="13876" y="8186"/>
                  </a:cubicBezTo>
                  <a:cubicBezTo>
                    <a:pt x="13302" y="8186"/>
                    <a:pt x="13027" y="7836"/>
                    <a:pt x="12653" y="7462"/>
                  </a:cubicBezTo>
                  <a:cubicBezTo>
                    <a:pt x="12765" y="7574"/>
                    <a:pt x="12828" y="7724"/>
                    <a:pt x="12828" y="7886"/>
                  </a:cubicBezTo>
                  <a:cubicBezTo>
                    <a:pt x="12828" y="8049"/>
                    <a:pt x="12765" y="8198"/>
                    <a:pt x="12653" y="8311"/>
                  </a:cubicBezTo>
                  <a:lnTo>
                    <a:pt x="11081" y="9883"/>
                  </a:lnTo>
                  <a:lnTo>
                    <a:pt x="14275" y="13077"/>
                  </a:lnTo>
                  <a:cubicBezTo>
                    <a:pt x="14612" y="12740"/>
                    <a:pt x="14999" y="12541"/>
                    <a:pt x="15473" y="12541"/>
                  </a:cubicBezTo>
                  <a:cubicBezTo>
                    <a:pt x="15897" y="12541"/>
                    <a:pt x="16309" y="12715"/>
                    <a:pt x="16609" y="13002"/>
                  </a:cubicBezTo>
                  <a:lnTo>
                    <a:pt x="21138" y="17532"/>
                  </a:lnTo>
                  <a:cubicBezTo>
                    <a:pt x="21425" y="17832"/>
                    <a:pt x="21600" y="18243"/>
                    <a:pt x="21600" y="18668"/>
                  </a:cubicBezTo>
                  <a:cubicBezTo>
                    <a:pt x="21600" y="19092"/>
                    <a:pt x="21425" y="19504"/>
                    <a:pt x="21138" y="1979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dirty="0"/>
            </a:p>
          </p:txBody>
        </p:sp>
      </p:grpSp>
      <p:sp>
        <p:nvSpPr>
          <p:cNvPr id="31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2400" y="3581399"/>
            <a:ext cx="3295649" cy="899701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en-US" sz="1200" dirty="0" err="1"/>
              <a:t>Kewajiban</a:t>
            </a:r>
            <a:r>
              <a:rPr lang="en-US" sz="1200" dirty="0"/>
              <a:t> </a:t>
            </a:r>
            <a:r>
              <a:rPr lang="en-US" sz="1200" dirty="0" err="1"/>
              <a:t>kepala</a:t>
            </a:r>
            <a:r>
              <a:rPr lang="en-US" sz="1200" dirty="0"/>
              <a:t> </a:t>
            </a:r>
            <a:r>
              <a:rPr lang="en-US" sz="1200" dirty="0" err="1"/>
              <a:t>daerah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wakil </a:t>
            </a:r>
            <a:r>
              <a:rPr lang="en-US" sz="1200" dirty="0" err="1"/>
              <a:t>kepala</a:t>
            </a:r>
            <a:r>
              <a:rPr lang="en-US" sz="1200" dirty="0"/>
              <a:t> </a:t>
            </a:r>
            <a:r>
              <a:rPr lang="en-US" sz="1200" dirty="0" err="1"/>
              <a:t>daerah</a:t>
            </a:r>
            <a:r>
              <a:rPr lang="en-US" sz="1200" dirty="0"/>
              <a:t> </a:t>
            </a:r>
            <a:r>
              <a:rPr lang="en-US" sz="1200" dirty="0" err="1" smtClean="0"/>
              <a:t>meliputi</a:t>
            </a:r>
            <a:r>
              <a:rPr lang="en-US" sz="1200" dirty="0" smtClean="0"/>
              <a:t>; </a:t>
            </a:r>
            <a:r>
              <a:rPr lang="en-US" sz="1200" dirty="0" err="1" smtClean="0"/>
              <a:t>menjalin</a:t>
            </a:r>
            <a:r>
              <a:rPr lang="en-US" sz="1200" dirty="0" smtClean="0"/>
              <a:t> </a:t>
            </a:r>
            <a:r>
              <a:rPr lang="en-US" sz="1200" dirty="0" err="1"/>
              <a:t>hubungan</a:t>
            </a:r>
            <a:r>
              <a:rPr lang="en-US" sz="1200" dirty="0"/>
              <a:t> </a:t>
            </a:r>
            <a:r>
              <a:rPr lang="en-US" sz="1200" dirty="0" err="1"/>
              <a:t>kerja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seluruh</a:t>
            </a:r>
            <a:r>
              <a:rPr lang="en-US" sz="1200" dirty="0"/>
              <a:t> </a:t>
            </a:r>
            <a:r>
              <a:rPr lang="en-US" sz="1200" dirty="0" err="1"/>
              <a:t>Instansi</a:t>
            </a:r>
            <a:r>
              <a:rPr lang="en-US" sz="1200" dirty="0"/>
              <a:t> </a:t>
            </a:r>
            <a:r>
              <a:rPr lang="en-US" sz="1200" dirty="0" err="1"/>
              <a:t>Vertikal</a:t>
            </a:r>
            <a:endParaRPr lang="en-US" sz="1200" dirty="0"/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di Daerah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semua</a:t>
            </a:r>
            <a:r>
              <a:rPr lang="en-US" sz="1200" dirty="0"/>
              <a:t> </a:t>
            </a:r>
            <a:r>
              <a:rPr lang="en-US" sz="1200" dirty="0" err="1"/>
              <a:t>Perangkat</a:t>
            </a:r>
            <a:r>
              <a:rPr lang="en-US" sz="1200" dirty="0"/>
              <a:t> Daerah.</a:t>
            </a:r>
          </a:p>
        </p:txBody>
      </p:sp>
      <p:sp>
        <p:nvSpPr>
          <p:cNvPr id="32" name="Content Placeholder 4"/>
          <p:cNvSpPr>
            <a:spLocks noGrp="1"/>
          </p:cNvSpPr>
          <p:nvPr>
            <p:ph sz="quarter" idx="16"/>
          </p:nvPr>
        </p:nvSpPr>
        <p:spPr>
          <a:xfrm>
            <a:off x="1219514" y="3295186"/>
            <a:ext cx="2228537" cy="292100"/>
          </a:xfrm>
        </p:spPr>
        <p:txBody>
          <a:bodyPr/>
          <a:lstStyle/>
          <a:p>
            <a:pPr algn="r"/>
            <a:r>
              <a:rPr lang="en-US" dirty="0" err="1" smtClean="0"/>
              <a:t>Pasal</a:t>
            </a:r>
            <a:r>
              <a:rPr lang="en-US" dirty="0" smtClean="0"/>
              <a:t> 67</a:t>
            </a:r>
            <a:endParaRPr lang="en-US" dirty="0"/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28600" y="4724400"/>
            <a:ext cx="3219450" cy="982580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en-US" sz="1200" dirty="0" err="1"/>
              <a:t>Anggota</a:t>
            </a:r>
            <a:r>
              <a:rPr lang="en-US" sz="1200" dirty="0"/>
              <a:t> DPRD </a:t>
            </a:r>
            <a:r>
              <a:rPr lang="en-US" sz="1200" dirty="0" err="1"/>
              <a:t>provinsi</a:t>
            </a:r>
            <a:r>
              <a:rPr lang="en-US" sz="1200" dirty="0"/>
              <a:t> </a:t>
            </a:r>
            <a:r>
              <a:rPr lang="en-US" sz="1200" dirty="0" err="1"/>
              <a:t>berkewajiban</a:t>
            </a:r>
            <a:r>
              <a:rPr lang="en-US" sz="1200" dirty="0" smtClean="0"/>
              <a:t>: </a:t>
            </a:r>
            <a:r>
              <a:rPr lang="sv-SE" sz="1200" dirty="0"/>
              <a:t>menjaga etika dan norma dalam hubungan kerja </a:t>
            </a:r>
            <a:r>
              <a:rPr lang="sv-SE" sz="1200" dirty="0" smtClean="0"/>
              <a:t>dengan </a:t>
            </a:r>
            <a:r>
              <a:rPr lang="en-US" sz="1200" dirty="0" err="1" smtClean="0"/>
              <a:t>lembaga</a:t>
            </a:r>
            <a:r>
              <a:rPr lang="en-US" sz="1200" dirty="0" smtClean="0"/>
              <a:t> </a:t>
            </a:r>
            <a:r>
              <a:rPr lang="en-US" sz="1200" dirty="0"/>
              <a:t>lain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penyelenggaraan</a:t>
            </a:r>
            <a:r>
              <a:rPr lang="en-US" sz="1200" dirty="0"/>
              <a:t> </a:t>
            </a:r>
            <a:r>
              <a:rPr lang="en-US" sz="1200" dirty="0" err="1"/>
              <a:t>Pemerintahan</a:t>
            </a:r>
            <a:r>
              <a:rPr lang="en-US" sz="1200" dirty="0"/>
              <a:t> </a:t>
            </a:r>
            <a:r>
              <a:rPr lang="en-US" sz="1200" dirty="0" smtClean="0"/>
              <a:t>Daerah </a:t>
            </a:r>
            <a:r>
              <a:rPr lang="en-US" sz="1200" dirty="0" err="1" smtClean="0"/>
              <a:t>provinsi</a:t>
            </a:r>
            <a:r>
              <a:rPr lang="en-US" sz="1200" dirty="0"/>
              <a:t>;</a:t>
            </a:r>
          </a:p>
        </p:txBody>
      </p:sp>
      <p:sp>
        <p:nvSpPr>
          <p:cNvPr id="34" name="Content Placeholder 4"/>
          <p:cNvSpPr>
            <a:spLocks noGrp="1"/>
          </p:cNvSpPr>
          <p:nvPr>
            <p:ph sz="quarter" idx="16"/>
          </p:nvPr>
        </p:nvSpPr>
        <p:spPr>
          <a:xfrm>
            <a:off x="1219514" y="4436712"/>
            <a:ext cx="2228537" cy="292100"/>
          </a:xfrm>
        </p:spPr>
        <p:txBody>
          <a:bodyPr/>
          <a:lstStyle/>
          <a:p>
            <a:pPr algn="r"/>
            <a:r>
              <a:rPr lang="en-US" dirty="0" err="1" smtClean="0"/>
              <a:t>Pasal</a:t>
            </a:r>
            <a:r>
              <a:rPr lang="en-US" dirty="0" smtClean="0"/>
              <a:t> 108</a:t>
            </a:r>
            <a:endParaRPr lang="en-US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619748" y="2438400"/>
            <a:ext cx="3371852" cy="81400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 err="1"/>
              <a:t>Anggota</a:t>
            </a:r>
            <a:r>
              <a:rPr lang="en-US" sz="1200" dirty="0"/>
              <a:t> DPRD </a:t>
            </a:r>
            <a:r>
              <a:rPr lang="en-US" sz="1200" dirty="0" err="1"/>
              <a:t>kabupaten</a:t>
            </a:r>
            <a:r>
              <a:rPr lang="en-US" sz="1200" dirty="0"/>
              <a:t>/</a:t>
            </a:r>
            <a:r>
              <a:rPr lang="en-US" sz="1200" dirty="0" err="1"/>
              <a:t>kota</a:t>
            </a:r>
            <a:r>
              <a:rPr lang="en-US" sz="1200" dirty="0"/>
              <a:t> </a:t>
            </a:r>
            <a:r>
              <a:rPr lang="en-US" sz="1200" dirty="0" err="1"/>
              <a:t>berkewajiban</a:t>
            </a:r>
            <a:r>
              <a:rPr lang="en-US" sz="1200" dirty="0" smtClean="0"/>
              <a:t>: </a:t>
            </a:r>
            <a:r>
              <a:rPr lang="sv-SE" sz="1200" dirty="0"/>
              <a:t>menjaga etika dan norma dalam </a:t>
            </a:r>
            <a:r>
              <a:rPr lang="sv-SE" sz="1200" dirty="0" smtClean="0"/>
              <a:t>hubungan kerja dengan </a:t>
            </a:r>
            <a:r>
              <a:rPr lang="en-US" sz="1200" dirty="0" err="1" smtClean="0"/>
              <a:t>lembaga</a:t>
            </a:r>
            <a:r>
              <a:rPr lang="en-US" sz="1200" dirty="0" smtClean="0"/>
              <a:t> </a:t>
            </a:r>
            <a:r>
              <a:rPr lang="en-US" sz="1200" dirty="0"/>
              <a:t>lain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penyelenggaraan</a:t>
            </a:r>
            <a:r>
              <a:rPr lang="en-US" sz="1200" dirty="0" smtClean="0"/>
              <a:t> </a:t>
            </a:r>
            <a:r>
              <a:rPr lang="en-US" sz="1200" dirty="0" err="1"/>
              <a:t>Pemerintahan</a:t>
            </a:r>
            <a:r>
              <a:rPr lang="en-US" sz="1200" dirty="0"/>
              <a:t> </a:t>
            </a:r>
            <a:r>
              <a:rPr lang="en-US" sz="1200" dirty="0" smtClean="0"/>
              <a:t>Daerah </a:t>
            </a:r>
            <a:r>
              <a:rPr lang="en-US" sz="1200" dirty="0" err="1" smtClean="0"/>
              <a:t>kabupaten</a:t>
            </a:r>
            <a:r>
              <a:rPr lang="en-US" sz="1200" dirty="0" smtClean="0"/>
              <a:t>/</a:t>
            </a:r>
            <a:r>
              <a:rPr lang="en-US" sz="1200" dirty="0" err="1" smtClean="0"/>
              <a:t>kota</a:t>
            </a:r>
            <a:endParaRPr lang="en-US" sz="1200" dirty="0"/>
          </a:p>
        </p:txBody>
      </p:sp>
      <p:sp>
        <p:nvSpPr>
          <p:cNvPr id="36" name="Content Placeholder 4"/>
          <p:cNvSpPr>
            <a:spLocks noGrp="1"/>
          </p:cNvSpPr>
          <p:nvPr>
            <p:ph sz="quarter" idx="16"/>
          </p:nvPr>
        </p:nvSpPr>
        <p:spPr>
          <a:xfrm>
            <a:off x="5620063" y="2109272"/>
            <a:ext cx="2228537" cy="292100"/>
          </a:xfrm>
        </p:spPr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161</a:t>
            </a:r>
            <a:endParaRPr lang="en-US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619748" y="3667094"/>
            <a:ext cx="2228850" cy="677780"/>
          </a:xfrm>
        </p:spPr>
        <p:txBody>
          <a:bodyPr/>
          <a:lstStyle/>
          <a:p>
            <a:r>
              <a:rPr lang="sv-SE" dirty="0"/>
              <a:t>Hubungan Kerja Antara DPRD dan Kepala Daerah</a:t>
            </a:r>
            <a:endParaRPr lang="en-US" dirty="0"/>
          </a:p>
        </p:txBody>
      </p:sp>
      <p:sp>
        <p:nvSpPr>
          <p:cNvPr id="38" name="Content Placeholder 4"/>
          <p:cNvSpPr>
            <a:spLocks noGrp="1"/>
          </p:cNvSpPr>
          <p:nvPr>
            <p:ph sz="quarter" idx="16"/>
          </p:nvPr>
        </p:nvSpPr>
        <p:spPr>
          <a:xfrm>
            <a:off x="5620063" y="3365500"/>
            <a:ext cx="2228537" cy="292100"/>
          </a:xfrm>
        </p:spPr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Ketujuh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619748" y="4808620"/>
            <a:ext cx="3371852" cy="69930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 err="1"/>
              <a:t>Hubungan</a:t>
            </a:r>
            <a:r>
              <a:rPr lang="en-US" sz="1200" dirty="0"/>
              <a:t> </a:t>
            </a:r>
            <a:r>
              <a:rPr lang="en-US" sz="1200" dirty="0" err="1"/>
              <a:t>kerja</a:t>
            </a:r>
            <a:r>
              <a:rPr lang="en-US" sz="1200" dirty="0"/>
              <a:t> </a:t>
            </a:r>
            <a:r>
              <a:rPr lang="en-US" sz="1200" dirty="0" err="1"/>
              <a:t>Perangkat</a:t>
            </a:r>
            <a:r>
              <a:rPr lang="en-US" sz="1200" dirty="0"/>
              <a:t> Daerah </a:t>
            </a:r>
            <a:r>
              <a:rPr lang="en-US" sz="1200" dirty="0" err="1"/>
              <a:t>provinsi</a:t>
            </a:r>
            <a:r>
              <a:rPr lang="en-US" sz="1200" dirty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Perangkat</a:t>
            </a:r>
            <a:r>
              <a:rPr lang="en-US" sz="1200" dirty="0" smtClean="0"/>
              <a:t> Daerah </a:t>
            </a:r>
            <a:r>
              <a:rPr lang="en-US" sz="1200" dirty="0" err="1" smtClean="0"/>
              <a:t>kabupaten</a:t>
            </a:r>
            <a:r>
              <a:rPr lang="en-US" sz="1200" dirty="0" smtClean="0"/>
              <a:t>/</a:t>
            </a:r>
            <a:r>
              <a:rPr lang="en-US" sz="1200" dirty="0" err="1" smtClean="0"/>
              <a:t>kota</a:t>
            </a:r>
            <a:r>
              <a:rPr lang="en-US" sz="1200" dirty="0" smtClean="0"/>
              <a:t> </a:t>
            </a:r>
            <a:r>
              <a:rPr lang="nl-NL" sz="1200" dirty="0" smtClean="0"/>
              <a:t>bersifat </a:t>
            </a:r>
            <a:r>
              <a:rPr lang="nl-NL" sz="1200" dirty="0"/>
              <a:t>koordinatif </a:t>
            </a:r>
            <a:r>
              <a:rPr lang="nl-NL" sz="1200" dirty="0" smtClean="0"/>
              <a:t>dan </a:t>
            </a:r>
            <a:r>
              <a:rPr lang="en-US" sz="1200" dirty="0" err="1" smtClean="0"/>
              <a:t>fungsional</a:t>
            </a:r>
            <a:r>
              <a:rPr lang="en-US" sz="1200" dirty="0"/>
              <a:t>.</a:t>
            </a:r>
          </a:p>
        </p:txBody>
      </p:sp>
      <p:sp>
        <p:nvSpPr>
          <p:cNvPr id="40" name="Content Placeholder 4"/>
          <p:cNvSpPr>
            <a:spLocks noGrp="1"/>
          </p:cNvSpPr>
          <p:nvPr>
            <p:ph sz="quarter" idx="16"/>
          </p:nvPr>
        </p:nvSpPr>
        <p:spPr>
          <a:xfrm>
            <a:off x="5620063" y="4436712"/>
            <a:ext cx="2228537" cy="292100"/>
          </a:xfrm>
        </p:spPr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201</a:t>
            </a:r>
            <a:endParaRPr lang="en-US" dirty="0"/>
          </a:p>
        </p:txBody>
      </p:sp>
      <p:sp>
        <p:nvSpPr>
          <p:cNvPr id="41" name="Text Placeholder 18"/>
          <p:cNvSpPr txBox="1">
            <a:spLocks/>
          </p:cNvSpPr>
          <p:nvPr/>
        </p:nvSpPr>
        <p:spPr>
          <a:xfrm>
            <a:off x="8286525" y="6248400"/>
            <a:ext cx="228661" cy="30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inkin Sans 300 Light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inkin Sans 300 Light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inkin Sans 300 Light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inkin Sans 300 Light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84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8" grpId="0" animBg="1"/>
      <p:bldP spid="9" grpId="0" animBg="1"/>
      <p:bldP spid="10" grpId="0" animBg="1"/>
      <p:bldP spid="17" grpId="0" animBg="1"/>
      <p:bldP spid="18" grpId="0" animBg="1"/>
      <p:bldP spid="31" grpId="0" build="p"/>
      <p:bldP spid="32" grpId="0" build="p"/>
      <p:bldP spid="33" grpId="0" build="p"/>
      <p:bldP spid="34" grpId="0" build="p"/>
      <p:bldP spid="35" grpId="0" build="p"/>
      <p:bldP spid="36" grpId="0" build="p"/>
      <p:bldP spid="37" grpId="0" build="p"/>
      <p:bldP spid="38" grpId="0" build="p"/>
      <p:bldP spid="39" grpId="0" build="p"/>
      <p:bldP spid="4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2437962" y="2015131"/>
            <a:ext cx="2753298" cy="6131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err="1"/>
              <a:t>Prinsip</a:t>
            </a:r>
            <a:r>
              <a:rPr lang="en-US" sz="1200" dirty="0"/>
              <a:t> </a:t>
            </a:r>
            <a:r>
              <a:rPr lang="en-US" sz="1200" dirty="0" err="1"/>
              <a:t>Umum</a:t>
            </a:r>
            <a:r>
              <a:rPr lang="en-US" sz="1200" dirty="0"/>
              <a:t> </a:t>
            </a:r>
            <a:r>
              <a:rPr lang="en-US" sz="1200" dirty="0" err="1"/>
              <a:t>Hubungan</a:t>
            </a:r>
            <a:r>
              <a:rPr lang="en-US" sz="1200" dirty="0"/>
              <a:t> </a:t>
            </a:r>
            <a:r>
              <a:rPr lang="en-US" sz="1200" dirty="0" err="1"/>
              <a:t>Keuangan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err="1"/>
              <a:t>Pemerintah</a:t>
            </a:r>
            <a:r>
              <a:rPr lang="en-US" sz="1200" dirty="0"/>
              <a:t> </a:t>
            </a:r>
            <a:r>
              <a:rPr lang="en-US" sz="1200" dirty="0" err="1"/>
              <a:t>Pusat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Daerah</a:t>
            </a:r>
            <a:endParaRPr lang="sv-SE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JENIS-JENIS HUBUNGAN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6"/>
          </p:nvPr>
        </p:nvSpPr>
        <p:spPr>
          <a:xfrm>
            <a:off x="2437963" y="1752600"/>
            <a:ext cx="2229431" cy="228600"/>
          </a:xfrm>
        </p:spPr>
        <p:txBody>
          <a:bodyPr/>
          <a:lstStyle/>
          <a:p>
            <a:r>
              <a:rPr lang="en-US" dirty="0" smtClean="0"/>
              <a:t>BAB IX </a:t>
            </a:r>
            <a:r>
              <a:rPr lang="en-US" dirty="0" err="1" smtClean="0"/>
              <a:t>Keuangan</a:t>
            </a:r>
            <a:r>
              <a:rPr lang="en-US" dirty="0" smtClean="0"/>
              <a:t> Daerah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5"/>
          </p:nvPr>
        </p:nvSpPr>
        <p:spPr>
          <a:xfrm>
            <a:off x="4152909" y="3595158"/>
            <a:ext cx="2100016" cy="613134"/>
          </a:xfrm>
        </p:spPr>
        <p:txBody>
          <a:bodyPr>
            <a:normAutofit/>
          </a:bodyPr>
          <a:lstStyle/>
          <a:p>
            <a:r>
              <a:rPr lang="sv-SE" sz="1200" dirty="0"/>
              <a:t>Hubungan Pemerintah Pusat dan Daerah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26"/>
          </p:nvPr>
        </p:nvSpPr>
        <p:spPr>
          <a:xfrm>
            <a:off x="4152910" y="3332627"/>
            <a:ext cx="2229431" cy="228600"/>
          </a:xfrm>
        </p:spPr>
        <p:txBody>
          <a:bodyPr/>
          <a:lstStyle/>
          <a:p>
            <a:r>
              <a:rPr lang="en-US" dirty="0" err="1" smtClean="0"/>
              <a:t>Penjelasan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7"/>
          </p:nvPr>
        </p:nvSpPr>
        <p:spPr>
          <a:xfrm>
            <a:off x="5847767" y="5025666"/>
            <a:ext cx="2438757" cy="6131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1200" dirty="0" smtClean="0"/>
              <a:t>Guna menjalankan prinsip kepentingan strategis nasional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rangka</a:t>
            </a:r>
            <a:r>
              <a:rPr lang="en-US" sz="1200" dirty="0"/>
              <a:t> </a:t>
            </a:r>
            <a:r>
              <a:rPr lang="en-US" sz="1200" dirty="0" err="1"/>
              <a:t>menjaga</a:t>
            </a:r>
            <a:r>
              <a:rPr lang="en-US" sz="1200" dirty="0"/>
              <a:t> </a:t>
            </a:r>
            <a:r>
              <a:rPr lang="en-US" sz="1200" dirty="0" err="1"/>
              <a:t>keutuhan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kesatuan</a:t>
            </a:r>
            <a:r>
              <a:rPr lang="en-US" sz="1200" dirty="0"/>
              <a:t> </a:t>
            </a:r>
            <a:r>
              <a:rPr lang="en-US" sz="1200" dirty="0" err="1" smtClean="0"/>
              <a:t>bangsa</a:t>
            </a:r>
            <a:endParaRPr lang="sv-SE" sz="1200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8"/>
          </p:nvPr>
        </p:nvSpPr>
        <p:spPr>
          <a:xfrm>
            <a:off x="5847769" y="4763135"/>
            <a:ext cx="2229431" cy="228600"/>
          </a:xfrm>
        </p:spPr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/>
          </a:p>
        </p:txBody>
      </p:sp>
      <p:grpSp>
        <p:nvGrpSpPr>
          <p:cNvPr id="27" name="Group 158"/>
          <p:cNvGrpSpPr/>
          <p:nvPr/>
        </p:nvGrpSpPr>
        <p:grpSpPr>
          <a:xfrm>
            <a:off x="1560392" y="1583660"/>
            <a:ext cx="612648" cy="608928"/>
            <a:chOff x="0" y="0"/>
            <a:chExt cx="1217853" cy="1217853"/>
          </a:xfrm>
        </p:grpSpPr>
        <p:sp>
          <p:nvSpPr>
            <p:cNvPr id="28" name="Shape 156"/>
            <p:cNvSpPr/>
            <p:nvPr/>
          </p:nvSpPr>
          <p:spPr>
            <a:xfrm>
              <a:off x="0" y="0"/>
              <a:ext cx="1217853" cy="121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6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6" y="0"/>
                    <a:pt x="21600" y="4835"/>
                    <a:pt x="21600" y="108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29" name="Shape 157"/>
            <p:cNvSpPr/>
            <p:nvPr/>
          </p:nvSpPr>
          <p:spPr>
            <a:xfrm>
              <a:off x="382049" y="363145"/>
              <a:ext cx="453754" cy="49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600" y="9969"/>
                  </a:moveTo>
                  <a:cubicBezTo>
                    <a:pt x="12600" y="10878"/>
                    <a:pt x="11784" y="11631"/>
                    <a:pt x="10800" y="11631"/>
                  </a:cubicBezTo>
                  <a:cubicBezTo>
                    <a:pt x="9816" y="11631"/>
                    <a:pt x="9000" y="10878"/>
                    <a:pt x="9000" y="9969"/>
                  </a:cubicBezTo>
                  <a:lnTo>
                    <a:pt x="9000" y="1662"/>
                  </a:lnTo>
                  <a:cubicBezTo>
                    <a:pt x="9000" y="753"/>
                    <a:pt x="9816" y="0"/>
                    <a:pt x="10800" y="0"/>
                  </a:cubicBezTo>
                  <a:cubicBezTo>
                    <a:pt x="11784" y="0"/>
                    <a:pt x="12600" y="753"/>
                    <a:pt x="12600" y="1662"/>
                  </a:cubicBezTo>
                  <a:cubicBezTo>
                    <a:pt x="12600" y="1662"/>
                    <a:pt x="12600" y="9969"/>
                    <a:pt x="12600" y="9969"/>
                  </a:cubicBezTo>
                  <a:close/>
                  <a:moveTo>
                    <a:pt x="10800" y="21600"/>
                  </a:moveTo>
                  <a:cubicBezTo>
                    <a:pt x="4852" y="21600"/>
                    <a:pt x="0" y="17122"/>
                    <a:pt x="0" y="11631"/>
                  </a:cubicBezTo>
                  <a:cubicBezTo>
                    <a:pt x="0" y="8476"/>
                    <a:pt x="1575" y="5569"/>
                    <a:pt x="4317" y="3674"/>
                  </a:cubicBezTo>
                  <a:cubicBezTo>
                    <a:pt x="5119" y="3115"/>
                    <a:pt x="6244" y="3258"/>
                    <a:pt x="6834" y="3998"/>
                  </a:cubicBezTo>
                  <a:cubicBezTo>
                    <a:pt x="7439" y="4725"/>
                    <a:pt x="7270" y="5776"/>
                    <a:pt x="6483" y="6322"/>
                  </a:cubicBezTo>
                  <a:cubicBezTo>
                    <a:pt x="4655" y="7594"/>
                    <a:pt x="3600" y="9528"/>
                    <a:pt x="3600" y="11631"/>
                  </a:cubicBezTo>
                  <a:cubicBezTo>
                    <a:pt x="3600" y="15291"/>
                    <a:pt x="6834" y="18277"/>
                    <a:pt x="10800" y="18277"/>
                  </a:cubicBezTo>
                  <a:cubicBezTo>
                    <a:pt x="14766" y="18277"/>
                    <a:pt x="18000" y="15291"/>
                    <a:pt x="18000" y="11631"/>
                  </a:cubicBezTo>
                  <a:cubicBezTo>
                    <a:pt x="18000" y="9528"/>
                    <a:pt x="16945" y="7594"/>
                    <a:pt x="15117" y="6322"/>
                  </a:cubicBezTo>
                  <a:cubicBezTo>
                    <a:pt x="14330" y="5776"/>
                    <a:pt x="14161" y="4725"/>
                    <a:pt x="14766" y="3998"/>
                  </a:cubicBezTo>
                  <a:cubicBezTo>
                    <a:pt x="15356" y="3258"/>
                    <a:pt x="16495" y="3115"/>
                    <a:pt x="17283" y="3674"/>
                  </a:cubicBezTo>
                  <a:cubicBezTo>
                    <a:pt x="20025" y="5569"/>
                    <a:pt x="21600" y="8476"/>
                    <a:pt x="21600" y="11631"/>
                  </a:cubicBezTo>
                  <a:cubicBezTo>
                    <a:pt x="21600" y="17122"/>
                    <a:pt x="16748" y="21600"/>
                    <a:pt x="10800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sp>
        <p:nvSpPr>
          <p:cNvPr id="30" name="Shape 162"/>
          <p:cNvSpPr/>
          <p:nvPr/>
        </p:nvSpPr>
        <p:spPr>
          <a:xfrm>
            <a:off x="2425369" y="1593831"/>
            <a:ext cx="613579" cy="5225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grpSp>
        <p:nvGrpSpPr>
          <p:cNvPr id="31" name="Group 166"/>
          <p:cNvGrpSpPr/>
          <p:nvPr/>
        </p:nvGrpSpPr>
        <p:grpSpPr>
          <a:xfrm>
            <a:off x="3275176" y="3073812"/>
            <a:ext cx="612648" cy="608928"/>
            <a:chOff x="0" y="0"/>
            <a:chExt cx="1217852" cy="1217854"/>
          </a:xfrm>
        </p:grpSpPr>
        <p:sp>
          <p:nvSpPr>
            <p:cNvPr id="32" name="Shape 164"/>
            <p:cNvSpPr/>
            <p:nvPr/>
          </p:nvSpPr>
          <p:spPr>
            <a:xfrm>
              <a:off x="0" y="0"/>
              <a:ext cx="1217852" cy="121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6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6"/>
                    <a:pt x="4835" y="0"/>
                    <a:pt x="10800" y="0"/>
                  </a:cubicBezTo>
                  <a:cubicBezTo>
                    <a:pt x="16766" y="0"/>
                    <a:pt x="21600" y="4836"/>
                    <a:pt x="21600" y="10800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33" name="Shape 165"/>
            <p:cNvSpPr/>
            <p:nvPr/>
          </p:nvSpPr>
          <p:spPr>
            <a:xfrm>
              <a:off x="382051" y="382051"/>
              <a:ext cx="453752" cy="453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38" y="19791"/>
                  </a:moveTo>
                  <a:lnTo>
                    <a:pt x="19803" y="21138"/>
                  </a:lnTo>
                  <a:cubicBezTo>
                    <a:pt x="19504" y="21425"/>
                    <a:pt x="19092" y="21600"/>
                    <a:pt x="18668" y="21600"/>
                  </a:cubicBezTo>
                  <a:cubicBezTo>
                    <a:pt x="18243" y="21600"/>
                    <a:pt x="17832" y="21425"/>
                    <a:pt x="17545" y="21138"/>
                  </a:cubicBezTo>
                  <a:lnTo>
                    <a:pt x="13015" y="16596"/>
                  </a:lnTo>
                  <a:cubicBezTo>
                    <a:pt x="12715" y="16309"/>
                    <a:pt x="12541" y="15897"/>
                    <a:pt x="12541" y="15473"/>
                  </a:cubicBezTo>
                  <a:cubicBezTo>
                    <a:pt x="12541" y="14999"/>
                    <a:pt x="12740" y="14612"/>
                    <a:pt x="13077" y="14275"/>
                  </a:cubicBezTo>
                  <a:lnTo>
                    <a:pt x="9883" y="11081"/>
                  </a:lnTo>
                  <a:lnTo>
                    <a:pt x="8311" y="12653"/>
                  </a:lnTo>
                  <a:cubicBezTo>
                    <a:pt x="8198" y="12765"/>
                    <a:pt x="8049" y="12828"/>
                    <a:pt x="7886" y="12828"/>
                  </a:cubicBezTo>
                  <a:cubicBezTo>
                    <a:pt x="7724" y="12828"/>
                    <a:pt x="7574" y="12765"/>
                    <a:pt x="7462" y="12653"/>
                  </a:cubicBezTo>
                  <a:cubicBezTo>
                    <a:pt x="7836" y="13027"/>
                    <a:pt x="8186" y="13302"/>
                    <a:pt x="8186" y="13876"/>
                  </a:cubicBezTo>
                  <a:cubicBezTo>
                    <a:pt x="8186" y="14200"/>
                    <a:pt x="8061" y="14487"/>
                    <a:pt x="7836" y="14724"/>
                  </a:cubicBezTo>
                  <a:cubicBezTo>
                    <a:pt x="7412" y="15174"/>
                    <a:pt x="6963" y="15773"/>
                    <a:pt x="6289" y="15773"/>
                  </a:cubicBezTo>
                  <a:cubicBezTo>
                    <a:pt x="5977" y="15773"/>
                    <a:pt x="5665" y="15648"/>
                    <a:pt x="5441" y="15423"/>
                  </a:cubicBezTo>
                  <a:lnTo>
                    <a:pt x="349" y="10332"/>
                  </a:lnTo>
                  <a:cubicBezTo>
                    <a:pt x="125" y="10107"/>
                    <a:pt x="0" y="9795"/>
                    <a:pt x="0" y="9484"/>
                  </a:cubicBezTo>
                  <a:cubicBezTo>
                    <a:pt x="0" y="8810"/>
                    <a:pt x="599" y="8360"/>
                    <a:pt x="1048" y="7936"/>
                  </a:cubicBezTo>
                  <a:cubicBezTo>
                    <a:pt x="1285" y="7712"/>
                    <a:pt x="1572" y="7587"/>
                    <a:pt x="1897" y="7587"/>
                  </a:cubicBezTo>
                  <a:cubicBezTo>
                    <a:pt x="2471" y="7587"/>
                    <a:pt x="2745" y="7936"/>
                    <a:pt x="3120" y="8311"/>
                  </a:cubicBezTo>
                  <a:cubicBezTo>
                    <a:pt x="3007" y="8198"/>
                    <a:pt x="2945" y="8049"/>
                    <a:pt x="2945" y="7886"/>
                  </a:cubicBezTo>
                  <a:cubicBezTo>
                    <a:pt x="2945" y="7724"/>
                    <a:pt x="3007" y="7574"/>
                    <a:pt x="3120" y="7462"/>
                  </a:cubicBezTo>
                  <a:lnTo>
                    <a:pt x="7462" y="3120"/>
                  </a:lnTo>
                  <a:cubicBezTo>
                    <a:pt x="7574" y="3007"/>
                    <a:pt x="7724" y="2945"/>
                    <a:pt x="7886" y="2945"/>
                  </a:cubicBezTo>
                  <a:cubicBezTo>
                    <a:pt x="8049" y="2945"/>
                    <a:pt x="8198" y="3007"/>
                    <a:pt x="8311" y="3120"/>
                  </a:cubicBezTo>
                  <a:cubicBezTo>
                    <a:pt x="7936" y="2745"/>
                    <a:pt x="7587" y="2471"/>
                    <a:pt x="7587" y="1897"/>
                  </a:cubicBezTo>
                  <a:cubicBezTo>
                    <a:pt x="7587" y="1572"/>
                    <a:pt x="7712" y="1285"/>
                    <a:pt x="7936" y="1048"/>
                  </a:cubicBezTo>
                  <a:cubicBezTo>
                    <a:pt x="8360" y="599"/>
                    <a:pt x="8810" y="0"/>
                    <a:pt x="9484" y="0"/>
                  </a:cubicBezTo>
                  <a:cubicBezTo>
                    <a:pt x="9795" y="0"/>
                    <a:pt x="10107" y="125"/>
                    <a:pt x="10332" y="349"/>
                  </a:cubicBezTo>
                  <a:lnTo>
                    <a:pt x="15423" y="5441"/>
                  </a:lnTo>
                  <a:cubicBezTo>
                    <a:pt x="15648" y="5665"/>
                    <a:pt x="15773" y="5977"/>
                    <a:pt x="15773" y="6289"/>
                  </a:cubicBezTo>
                  <a:cubicBezTo>
                    <a:pt x="15773" y="6963"/>
                    <a:pt x="15174" y="7412"/>
                    <a:pt x="14724" y="7836"/>
                  </a:cubicBezTo>
                  <a:cubicBezTo>
                    <a:pt x="14487" y="8061"/>
                    <a:pt x="14200" y="8186"/>
                    <a:pt x="13876" y="8186"/>
                  </a:cubicBezTo>
                  <a:cubicBezTo>
                    <a:pt x="13302" y="8186"/>
                    <a:pt x="13027" y="7836"/>
                    <a:pt x="12653" y="7462"/>
                  </a:cubicBezTo>
                  <a:cubicBezTo>
                    <a:pt x="12765" y="7574"/>
                    <a:pt x="12828" y="7724"/>
                    <a:pt x="12828" y="7886"/>
                  </a:cubicBezTo>
                  <a:cubicBezTo>
                    <a:pt x="12828" y="8049"/>
                    <a:pt x="12765" y="8198"/>
                    <a:pt x="12653" y="8311"/>
                  </a:cubicBezTo>
                  <a:lnTo>
                    <a:pt x="11081" y="9883"/>
                  </a:lnTo>
                  <a:lnTo>
                    <a:pt x="14275" y="13077"/>
                  </a:lnTo>
                  <a:cubicBezTo>
                    <a:pt x="14612" y="12740"/>
                    <a:pt x="14999" y="12541"/>
                    <a:pt x="15473" y="12541"/>
                  </a:cubicBezTo>
                  <a:cubicBezTo>
                    <a:pt x="15897" y="12541"/>
                    <a:pt x="16309" y="12715"/>
                    <a:pt x="16609" y="13002"/>
                  </a:cubicBezTo>
                  <a:lnTo>
                    <a:pt x="21138" y="17532"/>
                  </a:lnTo>
                  <a:cubicBezTo>
                    <a:pt x="21425" y="17832"/>
                    <a:pt x="21600" y="18243"/>
                    <a:pt x="21600" y="18668"/>
                  </a:cubicBezTo>
                  <a:cubicBezTo>
                    <a:pt x="21600" y="19092"/>
                    <a:pt x="21425" y="19504"/>
                    <a:pt x="21138" y="1979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sp>
        <p:nvSpPr>
          <p:cNvPr id="34" name="Shape 170"/>
          <p:cNvSpPr/>
          <p:nvPr/>
        </p:nvSpPr>
        <p:spPr>
          <a:xfrm>
            <a:off x="4139561" y="3149183"/>
            <a:ext cx="613579" cy="52257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35" name="Shape 175"/>
          <p:cNvSpPr/>
          <p:nvPr/>
        </p:nvSpPr>
        <p:spPr>
          <a:xfrm>
            <a:off x="5847768" y="4583142"/>
            <a:ext cx="613578" cy="52257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5395" tIns="25395" rIns="25395" bIns="25395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grpSp>
        <p:nvGrpSpPr>
          <p:cNvPr id="36" name="Group 178"/>
          <p:cNvGrpSpPr/>
          <p:nvPr/>
        </p:nvGrpSpPr>
        <p:grpSpPr>
          <a:xfrm>
            <a:off x="4980468" y="4578170"/>
            <a:ext cx="612648" cy="608928"/>
            <a:chOff x="0" y="0"/>
            <a:chExt cx="1217853" cy="1217853"/>
          </a:xfrm>
        </p:grpSpPr>
        <p:sp>
          <p:nvSpPr>
            <p:cNvPr id="37" name="Shape 176"/>
            <p:cNvSpPr/>
            <p:nvPr/>
          </p:nvSpPr>
          <p:spPr>
            <a:xfrm>
              <a:off x="0" y="0"/>
              <a:ext cx="1217853" cy="121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6"/>
                    <a:pt x="16766" y="21600"/>
                    <a:pt x="10800" y="21600"/>
                  </a:cubicBezTo>
                  <a:cubicBezTo>
                    <a:pt x="4835" y="21600"/>
                    <a:pt x="0" y="16766"/>
                    <a:pt x="0" y="10800"/>
                  </a:cubicBezTo>
                  <a:cubicBezTo>
                    <a:pt x="0" y="4836"/>
                    <a:pt x="4835" y="0"/>
                    <a:pt x="10800" y="0"/>
                  </a:cubicBezTo>
                  <a:cubicBezTo>
                    <a:pt x="16766" y="0"/>
                    <a:pt x="21600" y="4836"/>
                    <a:pt x="21600" y="1080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  <p:sp>
          <p:nvSpPr>
            <p:cNvPr id="38" name="Shape 177"/>
            <p:cNvSpPr/>
            <p:nvPr/>
          </p:nvSpPr>
          <p:spPr>
            <a:xfrm>
              <a:off x="419023" y="419031"/>
              <a:ext cx="379809" cy="37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5" y="15576"/>
                  </a:moveTo>
                  <a:cubicBezTo>
                    <a:pt x="12143" y="16865"/>
                    <a:pt x="9843" y="18851"/>
                    <a:pt x="8177" y="21277"/>
                  </a:cubicBezTo>
                  <a:cubicBezTo>
                    <a:pt x="9016" y="21487"/>
                    <a:pt x="9894" y="21600"/>
                    <a:pt x="10799" y="21600"/>
                  </a:cubicBezTo>
                  <a:cubicBezTo>
                    <a:pt x="12428" y="21600"/>
                    <a:pt x="13971" y="21237"/>
                    <a:pt x="15356" y="20591"/>
                  </a:cubicBezTo>
                  <a:cubicBezTo>
                    <a:pt x="15579" y="19502"/>
                    <a:pt x="15697" y="18376"/>
                    <a:pt x="15697" y="17223"/>
                  </a:cubicBezTo>
                  <a:cubicBezTo>
                    <a:pt x="15697" y="16807"/>
                    <a:pt x="15678" y="16393"/>
                    <a:pt x="15646" y="15985"/>
                  </a:cubicBezTo>
                  <a:cubicBezTo>
                    <a:pt x="15369" y="15896"/>
                    <a:pt x="15114" y="15759"/>
                    <a:pt x="14895" y="15576"/>
                  </a:cubicBezTo>
                  <a:close/>
                  <a:moveTo>
                    <a:pt x="18049" y="2795"/>
                  </a:moveTo>
                  <a:cubicBezTo>
                    <a:pt x="16317" y="2963"/>
                    <a:pt x="14665" y="3399"/>
                    <a:pt x="13127" y="4049"/>
                  </a:cubicBezTo>
                  <a:cubicBezTo>
                    <a:pt x="13134" y="4126"/>
                    <a:pt x="13139" y="4202"/>
                    <a:pt x="13139" y="4280"/>
                  </a:cubicBezTo>
                  <a:cubicBezTo>
                    <a:pt x="13139" y="4643"/>
                    <a:pt x="13052" y="4984"/>
                    <a:pt x="12903" y="5288"/>
                  </a:cubicBezTo>
                  <a:cubicBezTo>
                    <a:pt x="14442" y="7095"/>
                    <a:pt x="15635" y="9197"/>
                    <a:pt x="16388" y="11500"/>
                  </a:cubicBezTo>
                  <a:cubicBezTo>
                    <a:pt x="17324" y="11518"/>
                    <a:pt x="18122" y="12089"/>
                    <a:pt x="18466" y="12902"/>
                  </a:cubicBezTo>
                  <a:cubicBezTo>
                    <a:pt x="19506" y="12797"/>
                    <a:pt x="20518" y="12597"/>
                    <a:pt x="21492" y="12311"/>
                  </a:cubicBezTo>
                  <a:cubicBezTo>
                    <a:pt x="21563" y="11818"/>
                    <a:pt x="21600" y="11313"/>
                    <a:pt x="21600" y="10800"/>
                  </a:cubicBezTo>
                  <a:cubicBezTo>
                    <a:pt x="21599" y="7626"/>
                    <a:pt x="20230" y="4770"/>
                    <a:pt x="18049" y="2795"/>
                  </a:cubicBezTo>
                  <a:close/>
                  <a:moveTo>
                    <a:pt x="13739" y="14350"/>
                  </a:moveTo>
                  <a:cubicBezTo>
                    <a:pt x="11072" y="13907"/>
                    <a:pt x="8601" y="12889"/>
                    <a:pt x="6449" y="11434"/>
                  </a:cubicBezTo>
                  <a:cubicBezTo>
                    <a:pt x="6099" y="11648"/>
                    <a:pt x="5689" y="11773"/>
                    <a:pt x="5251" y="11773"/>
                  </a:cubicBezTo>
                  <a:cubicBezTo>
                    <a:pt x="5087" y="11773"/>
                    <a:pt x="4931" y="11756"/>
                    <a:pt x="4779" y="11725"/>
                  </a:cubicBezTo>
                  <a:cubicBezTo>
                    <a:pt x="3749" y="13676"/>
                    <a:pt x="3091" y="15853"/>
                    <a:pt x="2902" y="18163"/>
                  </a:cubicBezTo>
                  <a:cubicBezTo>
                    <a:pt x="3930" y="19266"/>
                    <a:pt x="5183" y="20154"/>
                    <a:pt x="6593" y="20751"/>
                  </a:cubicBezTo>
                  <a:cubicBezTo>
                    <a:pt x="8345" y="18059"/>
                    <a:pt x="10791" y="15834"/>
                    <a:pt x="13739" y="14350"/>
                  </a:cubicBezTo>
                  <a:close/>
                  <a:moveTo>
                    <a:pt x="17257" y="15907"/>
                  </a:moveTo>
                  <a:cubicBezTo>
                    <a:pt x="17287" y="16343"/>
                    <a:pt x="17305" y="16781"/>
                    <a:pt x="17305" y="17223"/>
                  </a:cubicBezTo>
                  <a:cubicBezTo>
                    <a:pt x="17305" y="18003"/>
                    <a:pt x="17255" y="18771"/>
                    <a:pt x="17162" y="19525"/>
                  </a:cubicBezTo>
                  <a:cubicBezTo>
                    <a:pt x="18993" y="18189"/>
                    <a:pt x="20388" y="16288"/>
                    <a:pt x="21091" y="14080"/>
                  </a:cubicBezTo>
                  <a:cubicBezTo>
                    <a:pt x="20257" y="14282"/>
                    <a:pt x="19403" y="14426"/>
                    <a:pt x="18530" y="14508"/>
                  </a:cubicBezTo>
                  <a:cubicBezTo>
                    <a:pt x="18327" y="15139"/>
                    <a:pt x="17859" y="15646"/>
                    <a:pt x="17257" y="15907"/>
                  </a:cubicBezTo>
                  <a:close/>
                  <a:moveTo>
                    <a:pt x="14276" y="12805"/>
                  </a:moveTo>
                  <a:cubicBezTo>
                    <a:pt x="14419" y="12507"/>
                    <a:pt x="14622" y="12243"/>
                    <a:pt x="14874" y="12035"/>
                  </a:cubicBezTo>
                  <a:cubicBezTo>
                    <a:pt x="14195" y="9949"/>
                    <a:pt x="13121" y="8039"/>
                    <a:pt x="11737" y="6396"/>
                  </a:cubicBezTo>
                  <a:cubicBezTo>
                    <a:pt x="11463" y="6514"/>
                    <a:pt x="11160" y="6577"/>
                    <a:pt x="10841" y="6577"/>
                  </a:cubicBezTo>
                  <a:cubicBezTo>
                    <a:pt x="10342" y="6577"/>
                    <a:pt x="9882" y="6417"/>
                    <a:pt x="9506" y="6149"/>
                  </a:cubicBezTo>
                  <a:cubicBezTo>
                    <a:pt x="8672" y="6781"/>
                    <a:pt x="7901" y="7491"/>
                    <a:pt x="7200" y="8265"/>
                  </a:cubicBezTo>
                  <a:cubicBezTo>
                    <a:pt x="7421" y="8616"/>
                    <a:pt x="7549" y="9031"/>
                    <a:pt x="7549" y="9475"/>
                  </a:cubicBezTo>
                  <a:cubicBezTo>
                    <a:pt x="7549" y="9714"/>
                    <a:pt x="7512" y="9945"/>
                    <a:pt x="7444" y="10163"/>
                  </a:cubicBezTo>
                  <a:cubicBezTo>
                    <a:pt x="9459" y="11509"/>
                    <a:pt x="11779" y="12434"/>
                    <a:pt x="14276" y="12805"/>
                  </a:cubicBezTo>
                  <a:close/>
                  <a:moveTo>
                    <a:pt x="10842" y="1983"/>
                  </a:moveTo>
                  <a:cubicBezTo>
                    <a:pt x="11448" y="1983"/>
                    <a:pt x="11998" y="2218"/>
                    <a:pt x="12410" y="2604"/>
                  </a:cubicBezTo>
                  <a:cubicBezTo>
                    <a:pt x="13609" y="2088"/>
                    <a:pt x="14870" y="1691"/>
                    <a:pt x="16184" y="1439"/>
                  </a:cubicBezTo>
                  <a:cubicBezTo>
                    <a:pt x="14598" y="525"/>
                    <a:pt x="12760" y="0"/>
                    <a:pt x="10799" y="0"/>
                  </a:cubicBezTo>
                  <a:cubicBezTo>
                    <a:pt x="9463" y="0"/>
                    <a:pt x="8183" y="245"/>
                    <a:pt x="7001" y="690"/>
                  </a:cubicBezTo>
                  <a:cubicBezTo>
                    <a:pt x="7938" y="1154"/>
                    <a:pt x="8833" y="1694"/>
                    <a:pt x="9673" y="2304"/>
                  </a:cubicBezTo>
                  <a:cubicBezTo>
                    <a:pt x="10017" y="2100"/>
                    <a:pt x="10415" y="1983"/>
                    <a:pt x="10842" y="1983"/>
                  </a:cubicBezTo>
                  <a:close/>
                  <a:moveTo>
                    <a:pt x="2953" y="9475"/>
                  </a:moveTo>
                  <a:cubicBezTo>
                    <a:pt x="2953" y="9153"/>
                    <a:pt x="3021" y="8845"/>
                    <a:pt x="3140" y="8568"/>
                  </a:cubicBezTo>
                  <a:cubicBezTo>
                    <a:pt x="2402" y="7756"/>
                    <a:pt x="1735" y="6882"/>
                    <a:pt x="1150" y="5952"/>
                  </a:cubicBezTo>
                  <a:cubicBezTo>
                    <a:pt x="417" y="7409"/>
                    <a:pt x="0" y="9057"/>
                    <a:pt x="0" y="10801"/>
                  </a:cubicBezTo>
                  <a:cubicBezTo>
                    <a:pt x="0" y="12819"/>
                    <a:pt x="556" y="14708"/>
                    <a:pt x="1520" y="16324"/>
                  </a:cubicBezTo>
                  <a:cubicBezTo>
                    <a:pt x="1865" y="14382"/>
                    <a:pt x="2519" y="12546"/>
                    <a:pt x="3421" y="10863"/>
                  </a:cubicBezTo>
                  <a:cubicBezTo>
                    <a:pt x="3128" y="10478"/>
                    <a:pt x="2953" y="9996"/>
                    <a:pt x="2953" y="9475"/>
                  </a:cubicBezTo>
                  <a:close/>
                  <a:moveTo>
                    <a:pt x="5252" y="7178"/>
                  </a:moveTo>
                  <a:cubicBezTo>
                    <a:pt x="5486" y="7178"/>
                    <a:pt x="5714" y="7212"/>
                    <a:pt x="5928" y="7279"/>
                  </a:cubicBezTo>
                  <a:cubicBezTo>
                    <a:pt x="6738" y="6372"/>
                    <a:pt x="7636" y="5546"/>
                    <a:pt x="8608" y="4814"/>
                  </a:cubicBezTo>
                  <a:cubicBezTo>
                    <a:pt x="8567" y="4643"/>
                    <a:pt x="8545" y="4463"/>
                    <a:pt x="8545" y="4280"/>
                  </a:cubicBezTo>
                  <a:cubicBezTo>
                    <a:pt x="8545" y="4025"/>
                    <a:pt x="8587" y="3780"/>
                    <a:pt x="8664" y="3551"/>
                  </a:cubicBezTo>
                  <a:cubicBezTo>
                    <a:pt x="7574" y="2771"/>
                    <a:pt x="6390" y="2115"/>
                    <a:pt x="5130" y="1609"/>
                  </a:cubicBezTo>
                  <a:cubicBezTo>
                    <a:pt x="3950" y="2339"/>
                    <a:pt x="2920" y="3289"/>
                    <a:pt x="2099" y="4404"/>
                  </a:cubicBezTo>
                  <a:cubicBezTo>
                    <a:pt x="2708" y="5484"/>
                    <a:pt x="3432" y="6490"/>
                    <a:pt x="4256" y="7406"/>
                  </a:cubicBezTo>
                  <a:cubicBezTo>
                    <a:pt x="4557" y="7261"/>
                    <a:pt x="4893" y="7178"/>
                    <a:pt x="5252" y="717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3656" tIns="43656" rIns="43656" bIns="43656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/>
            </a:p>
          </p:txBody>
        </p:sp>
      </p:grpSp>
      <p:sp>
        <p:nvSpPr>
          <p:cNvPr id="39" name="Text Placeholder 18"/>
          <p:cNvSpPr txBox="1">
            <a:spLocks/>
          </p:cNvSpPr>
          <p:nvPr/>
        </p:nvSpPr>
        <p:spPr>
          <a:xfrm>
            <a:off x="8286525" y="6248400"/>
            <a:ext cx="228661" cy="30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inkin Sans 300 Light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inkin Sans 300 Light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inkin Sans 300 Light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inkin Sans 300 Light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07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2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0" r="22500"/>
          <a:stretch>
            <a:fillRect/>
          </a:stretch>
        </p:blipFill>
        <p:spPr/>
      </p:pic>
      <p:pic>
        <p:nvPicPr>
          <p:cNvPr id="9" name="Picture Placeholder 8"/>
          <p:cNvPicPr>
            <a:picLocks noGrp="1" noChangeAspect="1"/>
          </p:cNvPicPr>
          <p:nvPr>
            <p:ph type="pic" sz="quarter" idx="2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 r="9045"/>
          <a:stretch>
            <a:fillRect/>
          </a:stretch>
        </p:blipFill>
        <p:spPr/>
      </p:pic>
      <p:pic>
        <p:nvPicPr>
          <p:cNvPr id="10" name="Picture Placeholder 9"/>
          <p:cNvPicPr>
            <a:picLocks noGrp="1" noChangeAspect="1"/>
          </p:cNvPicPr>
          <p:nvPr>
            <p:ph type="pic" sz="quarter" idx="2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4" r="107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1812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3" grpId="0"/>
      <p:bldP spid="17" grpId="0" build="p"/>
      <p:bldP spid="21" grpId="0" build="p"/>
      <p:bldP spid="22" grpId="0" build="p"/>
      <p:bldP spid="23" grpId="0" build="p"/>
      <p:bldP spid="24" grpId="0" build="p"/>
      <p:bldP spid="30" grpId="0" animBg="1"/>
      <p:bldP spid="34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53"/>
          <p:cNvSpPr/>
          <p:nvPr/>
        </p:nvSpPr>
        <p:spPr>
          <a:xfrm>
            <a:off x="3200400" y="3794760"/>
            <a:ext cx="2743200" cy="548640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algn="ctr"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Tetap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D73919"/>
                </a:solidFill>
              </a:rPr>
              <a:t>Semangat</a:t>
            </a:r>
            <a:r>
              <a:rPr lang="en-US" b="1" dirty="0" smtClean="0">
                <a:solidFill>
                  <a:srgbClr val="D73919"/>
                </a:solidFill>
              </a:rPr>
              <a:t> !!</a:t>
            </a:r>
            <a:endParaRPr lang="en-US" b="1" dirty="0">
              <a:solidFill>
                <a:srgbClr val="D73919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6"/>
          </p:nvPr>
        </p:nvSpPr>
        <p:spPr>
          <a:xfrm>
            <a:off x="3276599" y="3923030"/>
            <a:ext cx="2590802" cy="2921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Now … Let’s Talk About </a:t>
            </a:r>
            <a:r>
              <a:rPr lang="en-US" b="1" dirty="0" smtClean="0">
                <a:solidFill>
                  <a:schemeClr val="bg1"/>
                </a:solidFill>
              </a:rPr>
              <a:t>…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3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2" b="145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9405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41"/>
          <p:cNvGrpSpPr/>
          <p:nvPr/>
        </p:nvGrpSpPr>
        <p:grpSpPr>
          <a:xfrm>
            <a:off x="4168269" y="3025062"/>
            <a:ext cx="807461" cy="807883"/>
            <a:chOff x="0" y="0"/>
            <a:chExt cx="1615764" cy="1615764"/>
          </a:xfrm>
        </p:grpSpPr>
        <p:sp>
          <p:nvSpPr>
            <p:cNvPr id="12" name="Shape 34"/>
            <p:cNvSpPr/>
            <p:nvPr/>
          </p:nvSpPr>
          <p:spPr>
            <a:xfrm>
              <a:off x="0" y="0"/>
              <a:ext cx="1615765" cy="161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dirty="0"/>
            </a:p>
          </p:txBody>
        </p:sp>
        <p:grpSp>
          <p:nvGrpSpPr>
            <p:cNvPr id="13" name="Group 40"/>
            <p:cNvGrpSpPr/>
            <p:nvPr/>
          </p:nvGrpSpPr>
          <p:grpSpPr>
            <a:xfrm>
              <a:off x="354269" y="384575"/>
              <a:ext cx="907226" cy="658215"/>
              <a:chOff x="0" y="0"/>
              <a:chExt cx="907224" cy="658213"/>
            </a:xfrm>
          </p:grpSpPr>
          <p:sp>
            <p:nvSpPr>
              <p:cNvPr id="14" name="Shape 35"/>
              <p:cNvSpPr/>
              <p:nvPr/>
            </p:nvSpPr>
            <p:spPr>
              <a:xfrm>
                <a:off x="10841" y="531246"/>
                <a:ext cx="283343" cy="1269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  <p:sp>
            <p:nvSpPr>
              <p:cNvPr id="15" name="Shape 36"/>
              <p:cNvSpPr/>
              <p:nvPr/>
            </p:nvSpPr>
            <p:spPr>
              <a:xfrm>
                <a:off x="325252" y="531246"/>
                <a:ext cx="471345" cy="1269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  <p:sp>
            <p:nvSpPr>
              <p:cNvPr id="16" name="Shape 37"/>
              <p:cNvSpPr/>
              <p:nvPr/>
            </p:nvSpPr>
            <p:spPr>
              <a:xfrm>
                <a:off x="818553" y="531246"/>
                <a:ext cx="88672" cy="1269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  <p:sp>
            <p:nvSpPr>
              <p:cNvPr id="17" name="Shape 38"/>
              <p:cNvSpPr/>
              <p:nvPr/>
            </p:nvSpPr>
            <p:spPr>
              <a:xfrm>
                <a:off x="0" y="531246"/>
                <a:ext cx="30041" cy="1269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9600" h="21600" extrusionOk="0">
                    <a:moveTo>
                      <a:pt x="4436" y="0"/>
                    </a:moveTo>
                    <a:cubicBezTo>
                      <a:pt x="4436" y="0"/>
                      <a:pt x="-5544" y="9393"/>
                      <a:pt x="4436" y="21600"/>
                    </a:cubicBezTo>
                    <a:cubicBezTo>
                      <a:pt x="4436" y="21600"/>
                      <a:pt x="16056" y="12306"/>
                      <a:pt x="443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  <p:sp>
            <p:nvSpPr>
              <p:cNvPr id="18" name="Shape 39"/>
              <p:cNvSpPr/>
              <p:nvPr/>
            </p:nvSpPr>
            <p:spPr>
              <a:xfrm>
                <a:off x="298148" y="0"/>
                <a:ext cx="568836" cy="493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21522" y="20892"/>
                      <a:pt x="21380" y="20189"/>
                      <a:pt x="21225" y="19500"/>
                    </a:cubicBezTo>
                    <a:cubicBezTo>
                      <a:pt x="20660" y="16976"/>
                      <a:pt x="19800" y="14428"/>
                      <a:pt x="18390" y="12363"/>
                    </a:cubicBezTo>
                    <a:cubicBezTo>
                      <a:pt x="17127" y="10515"/>
                      <a:pt x="15020" y="9173"/>
                      <a:pt x="13040" y="8613"/>
                    </a:cubicBezTo>
                    <a:cubicBezTo>
                      <a:pt x="11315" y="8125"/>
                      <a:pt x="9458" y="8205"/>
                      <a:pt x="7778" y="7500"/>
                    </a:cubicBezTo>
                    <a:cubicBezTo>
                      <a:pt x="6933" y="7145"/>
                      <a:pt x="6304" y="6243"/>
                      <a:pt x="5760" y="5452"/>
                    </a:cubicBezTo>
                    <a:cubicBezTo>
                      <a:pt x="5169" y="4592"/>
                      <a:pt x="4697" y="3628"/>
                      <a:pt x="4425" y="2574"/>
                    </a:cubicBezTo>
                    <a:cubicBezTo>
                      <a:pt x="4334" y="2225"/>
                      <a:pt x="4134" y="1439"/>
                      <a:pt x="4070" y="1029"/>
                    </a:cubicBezTo>
                    <a:cubicBezTo>
                      <a:pt x="4069" y="1030"/>
                      <a:pt x="2835" y="4749"/>
                      <a:pt x="5511" y="8310"/>
                    </a:cubicBezTo>
                    <a:cubicBezTo>
                      <a:pt x="5511" y="8310"/>
                      <a:pt x="1076" y="6648"/>
                      <a:pt x="0" y="0"/>
                    </a:cubicBezTo>
                    <a:cubicBezTo>
                      <a:pt x="88" y="1565"/>
                      <a:pt x="251" y="2762"/>
                      <a:pt x="611" y="4133"/>
                    </a:cubicBezTo>
                    <a:cubicBezTo>
                      <a:pt x="1287" y="6712"/>
                      <a:pt x="2814" y="9587"/>
                      <a:pt x="4944" y="10800"/>
                    </a:cubicBezTo>
                    <a:cubicBezTo>
                      <a:pt x="7662" y="12347"/>
                      <a:pt x="10852" y="10972"/>
                      <a:pt x="13606" y="12324"/>
                    </a:cubicBezTo>
                    <a:cubicBezTo>
                      <a:pt x="15583" y="13295"/>
                      <a:pt x="17284" y="14865"/>
                      <a:pt x="18700" y="16714"/>
                    </a:cubicBezTo>
                    <a:cubicBezTo>
                      <a:pt x="19242" y="17422"/>
                      <a:pt x="19738" y="18173"/>
                      <a:pt x="20196" y="18956"/>
                    </a:cubicBezTo>
                    <a:cubicBezTo>
                      <a:pt x="20578" y="19610"/>
                      <a:pt x="21350" y="20848"/>
                      <a:pt x="21600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</p:grpSp>
      </p:grpSp>
      <p:grpSp>
        <p:nvGrpSpPr>
          <p:cNvPr id="20" name="Group 57"/>
          <p:cNvGrpSpPr/>
          <p:nvPr/>
        </p:nvGrpSpPr>
        <p:grpSpPr>
          <a:xfrm>
            <a:off x="4168269" y="4193156"/>
            <a:ext cx="807461" cy="807883"/>
            <a:chOff x="0" y="0"/>
            <a:chExt cx="1615764" cy="1615764"/>
          </a:xfrm>
        </p:grpSpPr>
        <p:sp>
          <p:nvSpPr>
            <p:cNvPr id="21" name="Shape 43"/>
            <p:cNvSpPr/>
            <p:nvPr/>
          </p:nvSpPr>
          <p:spPr>
            <a:xfrm>
              <a:off x="0" y="0"/>
              <a:ext cx="1615765" cy="161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dirty="0"/>
            </a:p>
          </p:txBody>
        </p:sp>
        <p:grpSp>
          <p:nvGrpSpPr>
            <p:cNvPr id="22" name="Group 56"/>
            <p:cNvGrpSpPr/>
            <p:nvPr/>
          </p:nvGrpSpPr>
          <p:grpSpPr>
            <a:xfrm>
              <a:off x="388428" y="429205"/>
              <a:ext cx="842853" cy="757355"/>
              <a:chOff x="0" y="0"/>
              <a:chExt cx="842851" cy="757354"/>
            </a:xfrm>
          </p:grpSpPr>
          <p:sp>
            <p:nvSpPr>
              <p:cNvPr id="23" name="Shape 44"/>
              <p:cNvSpPr/>
              <p:nvPr/>
            </p:nvSpPr>
            <p:spPr>
              <a:xfrm>
                <a:off x="287059" y="0"/>
                <a:ext cx="83552" cy="1779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28" y="0"/>
                    </a:moveTo>
                    <a:lnTo>
                      <a:pt x="0" y="1506"/>
                    </a:lnTo>
                    <a:lnTo>
                      <a:pt x="7494" y="21600"/>
                    </a:lnTo>
                    <a:lnTo>
                      <a:pt x="21600" y="21600"/>
                    </a:lnTo>
                    <a:cubicBezTo>
                      <a:pt x="21600" y="21600"/>
                      <a:pt x="12028" y="0"/>
                      <a:pt x="1202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  <p:sp>
            <p:nvSpPr>
              <p:cNvPr id="24" name="Shape 45"/>
              <p:cNvSpPr/>
              <p:nvPr/>
            </p:nvSpPr>
            <p:spPr>
              <a:xfrm>
                <a:off x="448055" y="41008"/>
                <a:ext cx="52861" cy="136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"/>
                    </a:moveTo>
                    <a:lnTo>
                      <a:pt x="2065" y="0"/>
                    </a:lnTo>
                    <a:lnTo>
                      <a:pt x="0" y="21600"/>
                    </a:lnTo>
                    <a:lnTo>
                      <a:pt x="21315" y="21600"/>
                    </a:lnTo>
                    <a:cubicBezTo>
                      <a:pt x="21315" y="21600"/>
                      <a:pt x="21600" y="10"/>
                      <a:pt x="2160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  <p:sp>
            <p:nvSpPr>
              <p:cNvPr id="25" name="Shape 46"/>
              <p:cNvSpPr/>
              <p:nvPr/>
            </p:nvSpPr>
            <p:spPr>
              <a:xfrm>
                <a:off x="516403" y="110874"/>
                <a:ext cx="50267" cy="669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"/>
                    </a:moveTo>
                    <a:lnTo>
                      <a:pt x="1057" y="0"/>
                    </a:lnTo>
                    <a:lnTo>
                      <a:pt x="0" y="21600"/>
                    </a:lnTo>
                    <a:lnTo>
                      <a:pt x="21450" y="21600"/>
                    </a:lnTo>
                    <a:cubicBezTo>
                      <a:pt x="21450" y="21600"/>
                      <a:pt x="21600" y="21"/>
                      <a:pt x="21600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  <p:sp>
            <p:nvSpPr>
              <p:cNvPr id="26" name="Shape 47"/>
              <p:cNvSpPr/>
              <p:nvPr/>
            </p:nvSpPr>
            <p:spPr>
              <a:xfrm>
                <a:off x="580193" y="66828"/>
                <a:ext cx="51924" cy="1116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"/>
                    </a:moveTo>
                    <a:lnTo>
                      <a:pt x="1712" y="0"/>
                    </a:lnTo>
                    <a:lnTo>
                      <a:pt x="0" y="21600"/>
                    </a:lnTo>
                    <a:lnTo>
                      <a:pt x="21364" y="21600"/>
                    </a:lnTo>
                    <a:cubicBezTo>
                      <a:pt x="21364" y="21600"/>
                      <a:pt x="21600" y="13"/>
                      <a:pt x="21600" y="1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  <p:sp>
            <p:nvSpPr>
              <p:cNvPr id="27" name="Shape 48"/>
              <p:cNvSpPr/>
              <p:nvPr/>
            </p:nvSpPr>
            <p:spPr>
              <a:xfrm>
                <a:off x="762453" y="19744"/>
                <a:ext cx="73638" cy="1577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5"/>
                    </a:moveTo>
                    <a:lnTo>
                      <a:pt x="7948" y="0"/>
                    </a:lnTo>
                    <a:lnTo>
                      <a:pt x="0" y="21600"/>
                    </a:lnTo>
                    <a:lnTo>
                      <a:pt x="15550" y="21600"/>
                    </a:lnTo>
                    <a:cubicBezTo>
                      <a:pt x="15550" y="21600"/>
                      <a:pt x="21600" y="2025"/>
                      <a:pt x="21600" y="202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  <p:sp>
            <p:nvSpPr>
              <p:cNvPr id="28" name="Shape 49"/>
              <p:cNvSpPr/>
              <p:nvPr/>
            </p:nvSpPr>
            <p:spPr>
              <a:xfrm>
                <a:off x="701700" y="69866"/>
                <a:ext cx="56322" cy="108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94"/>
                    </a:moveTo>
                    <a:lnTo>
                      <a:pt x="3324" y="0"/>
                    </a:lnTo>
                    <a:lnTo>
                      <a:pt x="0" y="21600"/>
                    </a:lnTo>
                    <a:lnTo>
                      <a:pt x="19578" y="21600"/>
                    </a:lnTo>
                    <a:cubicBezTo>
                      <a:pt x="19578" y="21600"/>
                      <a:pt x="21600" y="1894"/>
                      <a:pt x="21600" y="189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  <p:sp>
            <p:nvSpPr>
              <p:cNvPr id="29" name="Shape 50"/>
              <p:cNvSpPr/>
              <p:nvPr/>
            </p:nvSpPr>
            <p:spPr>
              <a:xfrm>
                <a:off x="643984" y="103280"/>
                <a:ext cx="51836" cy="751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21" y="945"/>
                    </a:moveTo>
                    <a:lnTo>
                      <a:pt x="0" y="0"/>
                    </a:lnTo>
                    <a:lnTo>
                      <a:pt x="708" y="21600"/>
                    </a:lnTo>
                    <a:lnTo>
                      <a:pt x="21600" y="21600"/>
                    </a:lnTo>
                    <a:cubicBezTo>
                      <a:pt x="21600" y="21600"/>
                      <a:pt x="20121" y="945"/>
                      <a:pt x="20121" y="94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  <p:sp>
            <p:nvSpPr>
              <p:cNvPr id="30" name="Shape 51"/>
              <p:cNvSpPr/>
              <p:nvPr/>
            </p:nvSpPr>
            <p:spPr>
              <a:xfrm>
                <a:off x="376670" y="72903"/>
                <a:ext cx="60395" cy="1047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925" y="0"/>
                    </a:moveTo>
                    <a:lnTo>
                      <a:pt x="0" y="1581"/>
                    </a:lnTo>
                    <a:lnTo>
                      <a:pt x="3225" y="21600"/>
                    </a:lnTo>
                    <a:lnTo>
                      <a:pt x="21600" y="21600"/>
                    </a:lnTo>
                    <a:cubicBezTo>
                      <a:pt x="21600" y="21600"/>
                      <a:pt x="16925" y="0"/>
                      <a:pt x="169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  <p:sp>
            <p:nvSpPr>
              <p:cNvPr id="31" name="Shape 52"/>
              <p:cNvSpPr/>
              <p:nvPr/>
            </p:nvSpPr>
            <p:spPr>
              <a:xfrm>
                <a:off x="287059" y="212636"/>
                <a:ext cx="555793" cy="5434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46" y="0"/>
                    </a:moveTo>
                    <a:lnTo>
                      <a:pt x="0" y="0"/>
                    </a:lnTo>
                    <a:lnTo>
                      <a:pt x="1026" y="5529"/>
                    </a:lnTo>
                    <a:lnTo>
                      <a:pt x="6635" y="5529"/>
                    </a:lnTo>
                    <a:cubicBezTo>
                      <a:pt x="11511" y="5581"/>
                      <a:pt x="12994" y="11008"/>
                      <a:pt x="13164" y="11706"/>
                    </a:cubicBezTo>
                    <a:cubicBezTo>
                      <a:pt x="13184" y="11761"/>
                      <a:pt x="13195" y="11822"/>
                      <a:pt x="13195" y="11884"/>
                    </a:cubicBezTo>
                    <a:cubicBezTo>
                      <a:pt x="13195" y="11892"/>
                      <a:pt x="13193" y="11899"/>
                      <a:pt x="13193" y="11906"/>
                    </a:cubicBezTo>
                    <a:cubicBezTo>
                      <a:pt x="14663" y="11968"/>
                      <a:pt x="15840" y="13154"/>
                      <a:pt x="15840" y="14607"/>
                    </a:cubicBezTo>
                    <a:cubicBezTo>
                      <a:pt x="15840" y="16062"/>
                      <a:pt x="14660" y="17248"/>
                      <a:pt x="13188" y="17307"/>
                    </a:cubicBezTo>
                    <a:cubicBezTo>
                      <a:pt x="13186" y="17337"/>
                      <a:pt x="13183" y="17367"/>
                      <a:pt x="13176" y="17396"/>
                    </a:cubicBezTo>
                    <a:cubicBezTo>
                      <a:pt x="13166" y="17434"/>
                      <a:pt x="12460" y="20090"/>
                      <a:pt x="10144" y="21600"/>
                    </a:cubicBezTo>
                    <a:lnTo>
                      <a:pt x="17846" y="21600"/>
                    </a:lnTo>
                    <a:lnTo>
                      <a:pt x="21600" y="0"/>
                    </a:lnTo>
                    <a:cubicBezTo>
                      <a:pt x="21600" y="0"/>
                      <a:pt x="20346" y="0"/>
                      <a:pt x="2034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  <p:sp>
            <p:nvSpPr>
              <p:cNvPr id="32" name="Shape 53"/>
              <p:cNvSpPr/>
              <p:nvPr/>
            </p:nvSpPr>
            <p:spPr>
              <a:xfrm>
                <a:off x="69866" y="378189"/>
                <a:ext cx="528349" cy="121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556" y="11986"/>
                    </a:moveTo>
                    <a:cubicBezTo>
                      <a:pt x="19386" y="4119"/>
                      <a:pt x="17819" y="88"/>
                      <a:pt x="15900" y="0"/>
                    </a:cubicBezTo>
                    <a:lnTo>
                      <a:pt x="5695" y="0"/>
                    </a:lnTo>
                    <a:cubicBezTo>
                      <a:pt x="2015" y="169"/>
                      <a:pt x="480" y="15296"/>
                      <a:pt x="0" y="21600"/>
                    </a:cubicBezTo>
                    <a:lnTo>
                      <a:pt x="21600" y="21600"/>
                    </a:lnTo>
                    <a:cubicBezTo>
                      <a:pt x="21419" y="19220"/>
                      <a:pt x="21090" y="15586"/>
                      <a:pt x="20556" y="11986"/>
                    </a:cubicBezTo>
                    <a:cubicBezTo>
                      <a:pt x="20556" y="11986"/>
                      <a:pt x="20556" y="11986"/>
                      <a:pt x="20556" y="11986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  <p:sp>
            <p:nvSpPr>
              <p:cNvPr id="33" name="Shape 54"/>
              <p:cNvSpPr/>
              <p:nvPr/>
            </p:nvSpPr>
            <p:spPr>
              <a:xfrm>
                <a:off x="69866" y="660692"/>
                <a:ext cx="526086" cy="966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403" y="0"/>
                    </a:moveTo>
                    <a:lnTo>
                      <a:pt x="0" y="0"/>
                    </a:lnTo>
                    <a:cubicBezTo>
                      <a:pt x="527" y="6897"/>
                      <a:pt x="2063" y="21391"/>
                      <a:pt x="5682" y="21600"/>
                    </a:cubicBezTo>
                    <a:lnTo>
                      <a:pt x="15928" y="21600"/>
                    </a:lnTo>
                    <a:cubicBezTo>
                      <a:pt x="16056" y="21590"/>
                      <a:pt x="16181" y="21561"/>
                      <a:pt x="16304" y="21517"/>
                    </a:cubicBezTo>
                    <a:cubicBezTo>
                      <a:pt x="19615" y="20354"/>
                      <a:pt x="21081" y="6630"/>
                      <a:pt x="21600" y="0"/>
                    </a:cubicBezTo>
                    <a:cubicBezTo>
                      <a:pt x="21600" y="0"/>
                      <a:pt x="12403" y="0"/>
                      <a:pt x="1240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  <p:sp>
            <p:nvSpPr>
              <p:cNvPr id="34" name="Shape 55"/>
              <p:cNvSpPr/>
              <p:nvPr/>
            </p:nvSpPr>
            <p:spPr>
              <a:xfrm>
                <a:off x="0" y="540704"/>
                <a:ext cx="666801" cy="795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12" y="0"/>
                    </a:moveTo>
                    <a:lnTo>
                      <a:pt x="1389" y="0"/>
                    </a:lnTo>
                    <a:cubicBezTo>
                      <a:pt x="623" y="0"/>
                      <a:pt x="0" y="4846"/>
                      <a:pt x="0" y="10798"/>
                    </a:cubicBezTo>
                    <a:cubicBezTo>
                      <a:pt x="0" y="16755"/>
                      <a:pt x="623" y="21600"/>
                      <a:pt x="1389" y="21600"/>
                    </a:cubicBezTo>
                    <a:lnTo>
                      <a:pt x="20212" y="21600"/>
                    </a:lnTo>
                    <a:cubicBezTo>
                      <a:pt x="20977" y="21600"/>
                      <a:pt x="21600" y="16755"/>
                      <a:pt x="21600" y="10798"/>
                    </a:cubicBezTo>
                    <a:cubicBezTo>
                      <a:pt x="21600" y="4846"/>
                      <a:pt x="20977" y="0"/>
                      <a:pt x="20212" y="0"/>
                    </a:cubicBezTo>
                    <a:cubicBezTo>
                      <a:pt x="20212" y="0"/>
                      <a:pt x="20212" y="0"/>
                      <a:pt x="2021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228554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pPr>
                <a:endParaRPr dirty="0"/>
              </a:p>
            </p:txBody>
          </p:sp>
        </p:grpSp>
      </p:grpSp>
      <p:sp>
        <p:nvSpPr>
          <p:cNvPr id="19" name="Shape 42"/>
          <p:cNvSpPr/>
          <p:nvPr/>
        </p:nvSpPr>
        <p:spPr>
          <a:xfrm>
            <a:off x="4069080" y="2925813"/>
            <a:ext cx="1005840" cy="10063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263"/>
                </a:moveTo>
                <a:cubicBezTo>
                  <a:pt x="9090" y="19263"/>
                  <a:pt x="7498" y="18753"/>
                  <a:pt x="6166" y="17878"/>
                </a:cubicBezTo>
                <a:lnTo>
                  <a:pt x="17878" y="6166"/>
                </a:lnTo>
                <a:cubicBezTo>
                  <a:pt x="18753" y="7498"/>
                  <a:pt x="19263" y="9090"/>
                  <a:pt x="19263" y="10800"/>
                </a:cubicBezTo>
                <a:cubicBezTo>
                  <a:pt x="19263" y="15466"/>
                  <a:pt x="15466" y="19263"/>
                  <a:pt x="10800" y="19263"/>
                </a:cubicBezTo>
                <a:close/>
                <a:moveTo>
                  <a:pt x="2337" y="10800"/>
                </a:moveTo>
                <a:cubicBezTo>
                  <a:pt x="2337" y="6134"/>
                  <a:pt x="6134" y="2337"/>
                  <a:pt x="10800" y="2337"/>
                </a:cubicBezTo>
                <a:cubicBezTo>
                  <a:pt x="12823" y="2337"/>
                  <a:pt x="14683" y="3051"/>
                  <a:pt x="16140" y="4240"/>
                </a:cubicBezTo>
                <a:lnTo>
                  <a:pt x="4240" y="16140"/>
                </a:lnTo>
                <a:cubicBezTo>
                  <a:pt x="3051" y="14683"/>
                  <a:pt x="2337" y="12823"/>
                  <a:pt x="2337" y="10800"/>
                </a:cubicBezTo>
                <a:close/>
                <a:moveTo>
                  <a:pt x="10800" y="0"/>
                </a:moveTo>
                <a:cubicBezTo>
                  <a:pt x="4845" y="0"/>
                  <a:pt x="0" y="4845"/>
                  <a:pt x="0" y="10800"/>
                </a:cubicBezTo>
                <a:cubicBezTo>
                  <a:pt x="0" y="16755"/>
                  <a:pt x="4845" y="21600"/>
                  <a:pt x="10800" y="21600"/>
                </a:cubicBezTo>
                <a:cubicBezTo>
                  <a:pt x="16755" y="21600"/>
                  <a:pt x="21600" y="16755"/>
                  <a:pt x="21600" y="10800"/>
                </a:cubicBezTo>
                <a:cubicBezTo>
                  <a:pt x="21600" y="4845"/>
                  <a:pt x="16755" y="0"/>
                  <a:pt x="1080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  <a:miter lim="400000"/>
          </a:ln>
        </p:spPr>
        <p:txBody>
          <a:bodyPr lIns="19046" tIns="19046" rIns="19046" bIns="19046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dirty="0"/>
          </a:p>
        </p:txBody>
      </p:sp>
      <p:sp>
        <p:nvSpPr>
          <p:cNvPr id="35" name="Shape 58"/>
          <p:cNvSpPr/>
          <p:nvPr/>
        </p:nvSpPr>
        <p:spPr>
          <a:xfrm>
            <a:off x="4069080" y="4093907"/>
            <a:ext cx="1005840" cy="10063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263"/>
                </a:moveTo>
                <a:cubicBezTo>
                  <a:pt x="9090" y="19263"/>
                  <a:pt x="7498" y="18753"/>
                  <a:pt x="6166" y="17878"/>
                </a:cubicBezTo>
                <a:lnTo>
                  <a:pt x="17878" y="6166"/>
                </a:lnTo>
                <a:cubicBezTo>
                  <a:pt x="18753" y="7498"/>
                  <a:pt x="19263" y="9090"/>
                  <a:pt x="19263" y="10800"/>
                </a:cubicBezTo>
                <a:cubicBezTo>
                  <a:pt x="19263" y="15466"/>
                  <a:pt x="15466" y="19263"/>
                  <a:pt x="10800" y="19263"/>
                </a:cubicBezTo>
                <a:close/>
                <a:moveTo>
                  <a:pt x="2337" y="10800"/>
                </a:moveTo>
                <a:cubicBezTo>
                  <a:pt x="2337" y="6134"/>
                  <a:pt x="6134" y="2337"/>
                  <a:pt x="10800" y="2337"/>
                </a:cubicBezTo>
                <a:cubicBezTo>
                  <a:pt x="12823" y="2337"/>
                  <a:pt x="14683" y="3051"/>
                  <a:pt x="16140" y="4240"/>
                </a:cubicBezTo>
                <a:lnTo>
                  <a:pt x="4240" y="16140"/>
                </a:lnTo>
                <a:cubicBezTo>
                  <a:pt x="3051" y="14683"/>
                  <a:pt x="2337" y="12823"/>
                  <a:pt x="2337" y="10800"/>
                </a:cubicBezTo>
                <a:close/>
                <a:moveTo>
                  <a:pt x="10800" y="0"/>
                </a:moveTo>
                <a:cubicBezTo>
                  <a:pt x="4845" y="0"/>
                  <a:pt x="0" y="4845"/>
                  <a:pt x="0" y="10800"/>
                </a:cubicBezTo>
                <a:cubicBezTo>
                  <a:pt x="0" y="16755"/>
                  <a:pt x="4845" y="21600"/>
                  <a:pt x="10800" y="21600"/>
                </a:cubicBezTo>
                <a:cubicBezTo>
                  <a:pt x="16755" y="21600"/>
                  <a:pt x="21600" y="16755"/>
                  <a:pt x="21600" y="10800"/>
                </a:cubicBezTo>
                <a:cubicBezTo>
                  <a:pt x="21600" y="4845"/>
                  <a:pt x="16755" y="0"/>
                  <a:pt x="1080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  <a:miter lim="400000"/>
          </a:ln>
        </p:spPr>
        <p:txBody>
          <a:bodyPr lIns="19046" tIns="19046" rIns="19046" bIns="19046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dirty="0"/>
          </a:p>
        </p:txBody>
      </p:sp>
      <p:grpSp>
        <p:nvGrpSpPr>
          <p:cNvPr id="36" name="Group 61"/>
          <p:cNvGrpSpPr/>
          <p:nvPr/>
        </p:nvGrpSpPr>
        <p:grpSpPr>
          <a:xfrm>
            <a:off x="4168269" y="1856968"/>
            <a:ext cx="807461" cy="807884"/>
            <a:chOff x="1" y="0"/>
            <a:chExt cx="1615764" cy="1615766"/>
          </a:xfrm>
        </p:grpSpPr>
        <p:sp>
          <p:nvSpPr>
            <p:cNvPr id="37" name="Shape 59"/>
            <p:cNvSpPr/>
            <p:nvPr/>
          </p:nvSpPr>
          <p:spPr>
            <a:xfrm>
              <a:off x="1" y="0"/>
              <a:ext cx="1615764" cy="161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dirty="0"/>
            </a:p>
          </p:txBody>
        </p:sp>
        <p:sp>
          <p:nvSpPr>
            <p:cNvPr id="38" name="Shape 60"/>
            <p:cNvSpPr/>
            <p:nvPr/>
          </p:nvSpPr>
          <p:spPr>
            <a:xfrm>
              <a:off x="564449" y="402163"/>
              <a:ext cx="486867" cy="81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0" y="17280"/>
                  </a:moveTo>
                  <a:lnTo>
                    <a:pt x="3600" y="17280"/>
                  </a:lnTo>
                  <a:lnTo>
                    <a:pt x="3600" y="2160"/>
                  </a:lnTo>
                  <a:lnTo>
                    <a:pt x="18000" y="2160"/>
                  </a:lnTo>
                  <a:cubicBezTo>
                    <a:pt x="18000" y="2160"/>
                    <a:pt x="18000" y="17280"/>
                    <a:pt x="18000" y="17280"/>
                  </a:cubicBezTo>
                  <a:close/>
                  <a:moveTo>
                    <a:pt x="10800" y="20520"/>
                  </a:moveTo>
                  <a:cubicBezTo>
                    <a:pt x="9558" y="20520"/>
                    <a:pt x="8550" y="20037"/>
                    <a:pt x="8550" y="19440"/>
                  </a:cubicBezTo>
                  <a:cubicBezTo>
                    <a:pt x="8550" y="18843"/>
                    <a:pt x="9558" y="18360"/>
                    <a:pt x="10800" y="18360"/>
                  </a:cubicBezTo>
                  <a:cubicBezTo>
                    <a:pt x="12042" y="18360"/>
                    <a:pt x="13050" y="18843"/>
                    <a:pt x="13050" y="19440"/>
                  </a:cubicBezTo>
                  <a:cubicBezTo>
                    <a:pt x="13050" y="20037"/>
                    <a:pt x="12042" y="20520"/>
                    <a:pt x="10800" y="20520"/>
                  </a:cubicBezTo>
                  <a:close/>
                  <a:moveTo>
                    <a:pt x="18007" y="0"/>
                  </a:moveTo>
                  <a:lnTo>
                    <a:pt x="3593" y="0"/>
                  </a:lnTo>
                  <a:cubicBezTo>
                    <a:pt x="1609" y="0"/>
                    <a:pt x="0" y="965"/>
                    <a:pt x="0" y="2156"/>
                  </a:cubicBezTo>
                  <a:lnTo>
                    <a:pt x="0" y="19443"/>
                  </a:lnTo>
                  <a:cubicBezTo>
                    <a:pt x="0" y="20634"/>
                    <a:pt x="1609" y="21600"/>
                    <a:pt x="3593" y="21600"/>
                  </a:cubicBezTo>
                  <a:lnTo>
                    <a:pt x="18005" y="21600"/>
                  </a:lnTo>
                  <a:cubicBezTo>
                    <a:pt x="19991" y="21600"/>
                    <a:pt x="21600" y="20634"/>
                    <a:pt x="21600" y="19444"/>
                  </a:cubicBezTo>
                  <a:lnTo>
                    <a:pt x="21600" y="2156"/>
                  </a:lnTo>
                  <a:cubicBezTo>
                    <a:pt x="21600" y="965"/>
                    <a:pt x="19991" y="0"/>
                    <a:pt x="18007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3656" tIns="43656" rIns="43656" bIns="43656" numCol="1" anchor="ctr">
              <a:noAutofit/>
            </a:bodyPr>
            <a:lstStyle/>
            <a:p>
              <a:pPr defTabSz="228554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pPr>
              <a:endParaRPr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456129" y="6172200"/>
            <a:ext cx="5487828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Shape 62"/>
          <p:cNvSpPr/>
          <p:nvPr/>
        </p:nvSpPr>
        <p:spPr>
          <a:xfrm>
            <a:off x="4069080" y="1757720"/>
            <a:ext cx="1005840" cy="10063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263"/>
                </a:moveTo>
                <a:cubicBezTo>
                  <a:pt x="9090" y="19263"/>
                  <a:pt x="7498" y="18753"/>
                  <a:pt x="6166" y="17878"/>
                </a:cubicBezTo>
                <a:lnTo>
                  <a:pt x="17878" y="6166"/>
                </a:lnTo>
                <a:cubicBezTo>
                  <a:pt x="18753" y="7498"/>
                  <a:pt x="19263" y="9090"/>
                  <a:pt x="19263" y="10800"/>
                </a:cubicBezTo>
                <a:cubicBezTo>
                  <a:pt x="19263" y="15466"/>
                  <a:pt x="15466" y="19263"/>
                  <a:pt x="10800" y="19263"/>
                </a:cubicBezTo>
                <a:close/>
                <a:moveTo>
                  <a:pt x="2337" y="10800"/>
                </a:moveTo>
                <a:cubicBezTo>
                  <a:pt x="2337" y="6134"/>
                  <a:pt x="6134" y="2337"/>
                  <a:pt x="10800" y="2337"/>
                </a:cubicBezTo>
                <a:cubicBezTo>
                  <a:pt x="12823" y="2337"/>
                  <a:pt x="14683" y="3051"/>
                  <a:pt x="16140" y="4240"/>
                </a:cubicBezTo>
                <a:lnTo>
                  <a:pt x="4240" y="16140"/>
                </a:lnTo>
                <a:cubicBezTo>
                  <a:pt x="3051" y="14683"/>
                  <a:pt x="2337" y="12823"/>
                  <a:pt x="2337" y="10800"/>
                </a:cubicBezTo>
                <a:close/>
                <a:moveTo>
                  <a:pt x="10800" y="0"/>
                </a:moveTo>
                <a:cubicBezTo>
                  <a:pt x="4845" y="0"/>
                  <a:pt x="0" y="4845"/>
                  <a:pt x="0" y="10800"/>
                </a:cubicBezTo>
                <a:cubicBezTo>
                  <a:pt x="0" y="16755"/>
                  <a:pt x="4845" y="21600"/>
                  <a:pt x="10800" y="21600"/>
                </a:cubicBezTo>
                <a:cubicBezTo>
                  <a:pt x="16755" y="21600"/>
                  <a:pt x="21600" y="16755"/>
                  <a:pt x="21600" y="10800"/>
                </a:cubicBezTo>
                <a:cubicBezTo>
                  <a:pt x="21600" y="4845"/>
                  <a:pt x="16755" y="0"/>
                  <a:pt x="1080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  <a:miter lim="400000"/>
          </a:ln>
        </p:spPr>
        <p:txBody>
          <a:bodyPr lIns="19046" tIns="19046" rIns="19046" bIns="19046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974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5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77"/>
          <p:cNvSpPr/>
          <p:nvPr/>
        </p:nvSpPr>
        <p:spPr>
          <a:xfrm>
            <a:off x="2971800" y="2954867"/>
            <a:ext cx="576072" cy="575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11" name="Shape 80"/>
          <p:cNvSpPr/>
          <p:nvPr/>
        </p:nvSpPr>
        <p:spPr>
          <a:xfrm>
            <a:off x="2971800" y="3779457"/>
            <a:ext cx="576072" cy="575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12" name="Shape 83"/>
          <p:cNvSpPr/>
          <p:nvPr/>
        </p:nvSpPr>
        <p:spPr>
          <a:xfrm>
            <a:off x="2971800" y="4604048"/>
            <a:ext cx="576072" cy="575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13" name="Shape 89"/>
          <p:cNvSpPr/>
          <p:nvPr/>
        </p:nvSpPr>
        <p:spPr>
          <a:xfrm>
            <a:off x="4927466" y="2954867"/>
            <a:ext cx="576072" cy="575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14" name="Shape 92"/>
          <p:cNvSpPr/>
          <p:nvPr/>
        </p:nvSpPr>
        <p:spPr>
          <a:xfrm>
            <a:off x="4927466" y="3779457"/>
            <a:ext cx="576072" cy="575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15" name="Shape 95"/>
          <p:cNvSpPr/>
          <p:nvPr/>
        </p:nvSpPr>
        <p:spPr>
          <a:xfrm>
            <a:off x="4927466" y="4604048"/>
            <a:ext cx="576072" cy="575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02588"/>
            <a:ext cx="6858000" cy="535812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Tutorial Agenda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613027" y="4751874"/>
            <a:ext cx="913745" cy="279400"/>
          </a:xfrm>
        </p:spPr>
        <p:txBody>
          <a:bodyPr anchor="ctr"/>
          <a:lstStyle/>
          <a:p>
            <a:r>
              <a:rPr lang="en-US" dirty="0" smtClean="0"/>
              <a:t>Tanya </a:t>
            </a:r>
            <a:r>
              <a:rPr lang="en-US" dirty="0" err="1" smtClean="0"/>
              <a:t>Jawab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3003041" y="3096343"/>
            <a:ext cx="513591" cy="292100"/>
          </a:xfrm>
        </p:spPr>
        <p:txBody>
          <a:bodyPr anchor="ctr">
            <a:norm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07:45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9" name="Shape 72"/>
          <p:cNvSpPr/>
          <p:nvPr/>
        </p:nvSpPr>
        <p:spPr>
          <a:xfrm>
            <a:off x="1752600" y="1446450"/>
            <a:ext cx="1024763" cy="1152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600" extrusionOk="0">
                <a:moveTo>
                  <a:pt x="10037" y="19338"/>
                </a:moveTo>
                <a:cubicBezTo>
                  <a:pt x="5864" y="19338"/>
                  <a:pt x="2479" y="16250"/>
                  <a:pt x="2479" y="12440"/>
                </a:cubicBezTo>
                <a:cubicBezTo>
                  <a:pt x="2479" y="8630"/>
                  <a:pt x="5863" y="5542"/>
                  <a:pt x="10037" y="5542"/>
                </a:cubicBezTo>
                <a:cubicBezTo>
                  <a:pt x="14211" y="5542"/>
                  <a:pt x="17596" y="8630"/>
                  <a:pt x="17596" y="12440"/>
                </a:cubicBezTo>
                <a:cubicBezTo>
                  <a:pt x="17596" y="16249"/>
                  <a:pt x="14211" y="19338"/>
                  <a:pt x="10037" y="19338"/>
                </a:cubicBezTo>
                <a:close/>
                <a:moveTo>
                  <a:pt x="10037" y="3279"/>
                </a:moveTo>
                <a:cubicBezTo>
                  <a:pt x="4492" y="3279"/>
                  <a:pt x="0" y="7380"/>
                  <a:pt x="0" y="12439"/>
                </a:cubicBezTo>
                <a:cubicBezTo>
                  <a:pt x="0" y="17500"/>
                  <a:pt x="4492" y="21600"/>
                  <a:pt x="10037" y="21600"/>
                </a:cubicBezTo>
                <a:cubicBezTo>
                  <a:pt x="15578" y="21600"/>
                  <a:pt x="20072" y="17500"/>
                  <a:pt x="20072" y="12439"/>
                </a:cubicBezTo>
                <a:cubicBezTo>
                  <a:pt x="20072" y="7381"/>
                  <a:pt x="15578" y="3279"/>
                  <a:pt x="10037" y="3279"/>
                </a:cubicBezTo>
                <a:close/>
                <a:moveTo>
                  <a:pt x="21309" y="3603"/>
                </a:moveTo>
                <a:cubicBezTo>
                  <a:pt x="21071" y="3343"/>
                  <a:pt x="20818" y="3088"/>
                  <a:pt x="20549" y="2843"/>
                </a:cubicBezTo>
                <a:cubicBezTo>
                  <a:pt x="20281" y="2597"/>
                  <a:pt x="20002" y="2368"/>
                  <a:pt x="19719" y="2150"/>
                </a:cubicBezTo>
                <a:cubicBezTo>
                  <a:pt x="19529" y="2004"/>
                  <a:pt x="18972" y="1885"/>
                  <a:pt x="18619" y="2207"/>
                </a:cubicBezTo>
                <a:cubicBezTo>
                  <a:pt x="18267" y="2529"/>
                  <a:pt x="16577" y="4070"/>
                  <a:pt x="16577" y="4070"/>
                </a:cubicBezTo>
                <a:cubicBezTo>
                  <a:pt x="17075" y="4396"/>
                  <a:pt x="17560" y="4754"/>
                  <a:pt x="18008" y="5162"/>
                </a:cubicBezTo>
                <a:cubicBezTo>
                  <a:pt x="18456" y="5570"/>
                  <a:pt x="18847" y="6012"/>
                  <a:pt x="19205" y="6468"/>
                </a:cubicBezTo>
                <a:cubicBezTo>
                  <a:pt x="19205" y="6468"/>
                  <a:pt x="20894" y="4928"/>
                  <a:pt x="21245" y="4606"/>
                </a:cubicBezTo>
                <a:cubicBezTo>
                  <a:pt x="21600" y="4282"/>
                  <a:pt x="21469" y="3775"/>
                  <a:pt x="21309" y="3603"/>
                </a:cubicBezTo>
                <a:close/>
                <a:moveTo>
                  <a:pt x="6371" y="2716"/>
                </a:moveTo>
                <a:cubicBezTo>
                  <a:pt x="7520" y="2351"/>
                  <a:pt x="8752" y="2149"/>
                  <a:pt x="10037" y="2149"/>
                </a:cubicBezTo>
                <a:cubicBezTo>
                  <a:pt x="11322" y="2149"/>
                  <a:pt x="12553" y="2351"/>
                  <a:pt x="13703" y="2716"/>
                </a:cubicBezTo>
                <a:cubicBezTo>
                  <a:pt x="14111" y="2845"/>
                  <a:pt x="14651" y="2586"/>
                  <a:pt x="14411" y="2025"/>
                </a:cubicBezTo>
                <a:cubicBezTo>
                  <a:pt x="14237" y="1618"/>
                  <a:pt x="14068" y="1220"/>
                  <a:pt x="14000" y="1058"/>
                </a:cubicBezTo>
                <a:cubicBezTo>
                  <a:pt x="13838" y="675"/>
                  <a:pt x="13257" y="358"/>
                  <a:pt x="13004" y="306"/>
                </a:cubicBezTo>
                <a:cubicBezTo>
                  <a:pt x="12047" y="110"/>
                  <a:pt x="11056" y="0"/>
                  <a:pt x="10037" y="0"/>
                </a:cubicBezTo>
                <a:cubicBezTo>
                  <a:pt x="9017" y="0"/>
                  <a:pt x="8026" y="110"/>
                  <a:pt x="7068" y="306"/>
                </a:cubicBezTo>
                <a:cubicBezTo>
                  <a:pt x="6815" y="358"/>
                  <a:pt x="6236" y="675"/>
                  <a:pt x="6073" y="1058"/>
                </a:cubicBezTo>
                <a:cubicBezTo>
                  <a:pt x="6005" y="1220"/>
                  <a:pt x="5836" y="1618"/>
                  <a:pt x="5662" y="2025"/>
                </a:cubicBezTo>
                <a:cubicBezTo>
                  <a:pt x="5423" y="2586"/>
                  <a:pt x="5963" y="2846"/>
                  <a:pt x="6371" y="2716"/>
                </a:cubicBezTo>
                <a:close/>
                <a:moveTo>
                  <a:pt x="6786" y="7627"/>
                </a:moveTo>
                <a:cubicBezTo>
                  <a:pt x="6232" y="7938"/>
                  <a:pt x="8269" y="12424"/>
                  <a:pt x="8766" y="13155"/>
                </a:cubicBezTo>
                <a:cubicBezTo>
                  <a:pt x="9199" y="13798"/>
                  <a:pt x="10120" y="13994"/>
                  <a:pt x="10820" y="13601"/>
                </a:cubicBezTo>
                <a:cubicBezTo>
                  <a:pt x="11523" y="13202"/>
                  <a:pt x="11743" y="12363"/>
                  <a:pt x="11309" y="11723"/>
                </a:cubicBezTo>
                <a:cubicBezTo>
                  <a:pt x="10817" y="10990"/>
                  <a:pt x="7338" y="7315"/>
                  <a:pt x="6786" y="762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1824" tIns="21824" rIns="21824" bIns="21824" anchor="ctr"/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17" name="Content Placeholder 4"/>
          <p:cNvSpPr>
            <a:spLocks noGrp="1"/>
          </p:cNvSpPr>
          <p:nvPr>
            <p:ph sz="quarter" idx="16"/>
          </p:nvPr>
        </p:nvSpPr>
        <p:spPr>
          <a:xfrm>
            <a:off x="3003041" y="3920932"/>
            <a:ext cx="513591" cy="292100"/>
          </a:xfrm>
        </p:spPr>
        <p:txBody>
          <a:bodyPr anchor="ctr">
            <a:norm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08:00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8" name="Content Placeholder 4"/>
          <p:cNvSpPr>
            <a:spLocks noGrp="1"/>
          </p:cNvSpPr>
          <p:nvPr>
            <p:ph sz="quarter" idx="16"/>
          </p:nvPr>
        </p:nvSpPr>
        <p:spPr>
          <a:xfrm>
            <a:off x="3003041" y="4745524"/>
            <a:ext cx="513591" cy="292100"/>
          </a:xfrm>
        </p:spPr>
        <p:txBody>
          <a:bodyPr anchor="ctr">
            <a:norm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08:15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9" name="Content Placeholder 4"/>
          <p:cNvSpPr>
            <a:spLocks noGrp="1"/>
          </p:cNvSpPr>
          <p:nvPr>
            <p:ph sz="quarter" idx="16"/>
          </p:nvPr>
        </p:nvSpPr>
        <p:spPr>
          <a:xfrm>
            <a:off x="4958707" y="3096343"/>
            <a:ext cx="513591" cy="292100"/>
          </a:xfrm>
        </p:spPr>
        <p:txBody>
          <a:bodyPr anchor="ctr">
            <a:norm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08:30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0" name="Content Placeholder 4"/>
          <p:cNvSpPr>
            <a:spLocks noGrp="1"/>
          </p:cNvSpPr>
          <p:nvPr>
            <p:ph sz="quarter" idx="16"/>
          </p:nvPr>
        </p:nvSpPr>
        <p:spPr>
          <a:xfrm>
            <a:off x="4958707" y="3920932"/>
            <a:ext cx="513591" cy="292100"/>
          </a:xfrm>
        </p:spPr>
        <p:txBody>
          <a:bodyPr anchor="ctr">
            <a:norm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08</a:t>
            </a:r>
            <a:r>
              <a:rPr lang="en-US" sz="1100" b="1" dirty="0" smtClean="0">
                <a:solidFill>
                  <a:schemeClr val="bg1"/>
                </a:solidFill>
              </a:rPr>
              <a:t>:45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1" name="Content Placeholder 4"/>
          <p:cNvSpPr>
            <a:spLocks noGrp="1"/>
          </p:cNvSpPr>
          <p:nvPr>
            <p:ph sz="quarter" idx="16"/>
          </p:nvPr>
        </p:nvSpPr>
        <p:spPr>
          <a:xfrm>
            <a:off x="4958707" y="4745524"/>
            <a:ext cx="513591" cy="292100"/>
          </a:xfrm>
        </p:spPr>
        <p:txBody>
          <a:bodyPr anchor="ctr">
            <a:norm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09:00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657363" y="3927282"/>
            <a:ext cx="913745" cy="279400"/>
          </a:xfrm>
        </p:spPr>
        <p:txBody>
          <a:bodyPr anchor="ctr">
            <a:normAutofit fontScale="92500"/>
          </a:bodyPr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657363" y="4751874"/>
            <a:ext cx="913745" cy="279400"/>
          </a:xfrm>
        </p:spPr>
        <p:txBody>
          <a:bodyPr anchor="ctr"/>
          <a:lstStyle/>
          <a:p>
            <a:r>
              <a:rPr lang="en-US" dirty="0" err="1" smtClean="0"/>
              <a:t>Legislatif</a:t>
            </a:r>
            <a:endParaRPr lang="en-US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613027" y="3102693"/>
            <a:ext cx="1092573" cy="279400"/>
          </a:xfrm>
        </p:spPr>
        <p:txBody>
          <a:bodyPr anchor="ctr">
            <a:normAutofit/>
          </a:bodyPr>
          <a:lstStyle/>
          <a:p>
            <a:r>
              <a:rPr lang="en-US" dirty="0" err="1" smtClean="0"/>
              <a:t>Eksekutif</a:t>
            </a:r>
            <a:endParaRPr lang="en-US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613027" y="3927282"/>
            <a:ext cx="1092573" cy="279400"/>
          </a:xfrm>
        </p:spPr>
        <p:txBody>
          <a:bodyPr anchor="ctr">
            <a:normAutofit/>
          </a:bodyPr>
          <a:lstStyle/>
          <a:p>
            <a:r>
              <a:rPr lang="en-US" dirty="0" err="1" smtClean="0"/>
              <a:t>Yudikatif</a:t>
            </a:r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657363" y="3102693"/>
            <a:ext cx="913745" cy="279400"/>
          </a:xfrm>
        </p:spPr>
        <p:txBody>
          <a:bodyPr anchor="ctr"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3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" grpId="0"/>
      <p:bldP spid="3" grpId="0" build="p"/>
      <p:bldP spid="5" grpId="0" build="p"/>
      <p:bldP spid="9" grpId="0" animBg="1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  <p:bldP spid="2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01"/>
          <p:cNvSpPr/>
          <p:nvPr/>
        </p:nvSpPr>
        <p:spPr>
          <a:xfrm>
            <a:off x="3200404" y="3810000"/>
            <a:ext cx="2743196" cy="547907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228554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3505203" y="3937903"/>
            <a:ext cx="2133598" cy="2921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Now … Let’s Talk About </a:t>
            </a:r>
            <a:r>
              <a:rPr lang="en-US" b="1" dirty="0" smtClean="0">
                <a:solidFill>
                  <a:schemeClr val="bg1"/>
                </a:solidFill>
              </a:rPr>
              <a:t>…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3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32" b="142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7670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LATAR BELAKANG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US" dirty="0" err="1" smtClean="0"/>
              <a:t>Pasal</a:t>
            </a:r>
            <a:r>
              <a:rPr lang="en-US" dirty="0" smtClean="0"/>
              <a:t>   18 </a:t>
            </a:r>
            <a:r>
              <a:rPr lang="en-US" dirty="0" err="1" smtClean="0"/>
              <a:t>ayat</a:t>
            </a:r>
            <a:r>
              <a:rPr lang="en-US" dirty="0" smtClean="0"/>
              <a:t> (7) 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1945,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</a:t>
            </a:r>
          </a:p>
          <a:p>
            <a:r>
              <a:rPr lang="en-US" dirty="0" err="1" smtClean="0"/>
              <a:t>Penyelenggaraan</a:t>
            </a:r>
            <a:r>
              <a:rPr lang="en-US" dirty="0" smtClean="0"/>
              <a:t>  </a:t>
            </a:r>
            <a:r>
              <a:rPr lang="en-US" dirty="0" err="1" smtClean="0"/>
              <a:t>Pemda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terwujudnya</a:t>
            </a:r>
            <a:r>
              <a:rPr lang="en-US" dirty="0" smtClean="0"/>
              <a:t> 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Pemda</a:t>
            </a:r>
            <a:r>
              <a:rPr lang="en-US" dirty="0" smtClean="0"/>
              <a:t> </a:t>
            </a:r>
          </a:p>
          <a:p>
            <a:r>
              <a:rPr lang="en-US" dirty="0" smtClean="0"/>
              <a:t>UU No. 32 </a:t>
            </a:r>
            <a:r>
              <a:rPr lang="en-US" dirty="0" err="1" smtClean="0"/>
              <a:t>Tahun</a:t>
            </a:r>
            <a:r>
              <a:rPr lang="en-US" dirty="0" smtClean="0"/>
              <a:t> 2004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, </a:t>
            </a:r>
            <a:r>
              <a:rPr lang="en-US" dirty="0" err="1" smtClean="0"/>
              <a:t>ketatanegaraan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11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27037"/>
            <a:ext cx="7886700" cy="13255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STRATEGI MEWUJUDKAN KESEJAHTERAAN RAKYAT  MENURUT UU 23 TAHUN 2014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Pemberdayaan</a:t>
            </a:r>
            <a:r>
              <a:rPr lang="en-US" dirty="0" smtClean="0"/>
              <a:t> ;</a:t>
            </a:r>
          </a:p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;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 </a:t>
            </a:r>
            <a:r>
              <a:rPr lang="en-US" dirty="0" err="1" smtClean="0"/>
              <a:t>daerah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781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 smtClean="0"/>
              <a:t>PRINSIP PENYELENGGARAAN PEMERINTAHAN DAERAH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429736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Prinsip</a:t>
            </a:r>
            <a:r>
              <a:rPr lang="en-US" sz="3600" dirty="0" smtClean="0"/>
              <a:t> </a:t>
            </a:r>
            <a:r>
              <a:rPr lang="en-US" sz="3600" dirty="0" err="1" smtClean="0"/>
              <a:t>demokrasi</a:t>
            </a:r>
            <a:r>
              <a:rPr lang="en-US" sz="3600" dirty="0" smtClean="0"/>
              <a:t>,  </a:t>
            </a:r>
          </a:p>
          <a:p>
            <a:r>
              <a:rPr lang="en-US" sz="3600" dirty="0" err="1" smtClean="0"/>
              <a:t>Pemerataan</a:t>
            </a:r>
            <a:r>
              <a:rPr lang="en-US" sz="3600" dirty="0" smtClean="0"/>
              <a:t>, </a:t>
            </a:r>
          </a:p>
          <a:p>
            <a:r>
              <a:rPr lang="en-US" sz="3600" dirty="0" err="1" smtClean="0"/>
              <a:t>Keadilan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Kekhasan</a:t>
            </a:r>
            <a:r>
              <a:rPr lang="en-US" sz="3600" dirty="0" smtClean="0"/>
              <a:t> </a:t>
            </a:r>
            <a:r>
              <a:rPr lang="en-US" sz="3600" dirty="0" err="1" smtClean="0"/>
              <a:t>daerah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NKRI.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2795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12954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ASPEK YANG DIPERHATIKAN DALAM PENCAPAIAN EFISIENSI DAN EFEKTIVITAS PEMERINTAHAN DAERAH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Daerah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Daerah,</a:t>
            </a:r>
          </a:p>
          <a:p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keanekaragaman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global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93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DASAR PERTIMBANGAN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UU </a:t>
            </a:r>
            <a:r>
              <a:rPr lang="en-US" dirty="0" err="1" smtClean="0"/>
              <a:t>Nomor</a:t>
            </a:r>
            <a:r>
              <a:rPr lang="en-US" dirty="0" smtClean="0"/>
              <a:t> 23 </a:t>
            </a:r>
            <a:r>
              <a:rPr lang="en-US" dirty="0" err="1" smtClean="0"/>
              <a:t>Tahun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6"/>
          </p:nvPr>
        </p:nvSpPr>
        <p:spPr>
          <a:xfrm>
            <a:off x="4571398" y="1349783"/>
            <a:ext cx="2229431" cy="228600"/>
          </a:xfrm>
        </p:spPr>
        <p:txBody>
          <a:bodyPr/>
          <a:lstStyle/>
          <a:p>
            <a:r>
              <a:rPr lang="en-US" dirty="0" err="1" smtClean="0"/>
              <a:t>Huruf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/>
          </p:nvPr>
        </p:nvSpPr>
        <p:spPr>
          <a:xfrm>
            <a:off x="4571398" y="1827154"/>
            <a:ext cx="4191602" cy="40402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dirty="0" err="1" smtClean="0"/>
              <a:t>Efisiensi</a:t>
            </a:r>
            <a:r>
              <a:rPr lang="en-US" sz="2000" dirty="0" smtClean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efektivitas</a:t>
            </a:r>
            <a:r>
              <a:rPr lang="en-US" sz="2000" dirty="0"/>
              <a:t> </a:t>
            </a:r>
            <a:r>
              <a:rPr lang="en-US" sz="2000" dirty="0" err="1" smtClean="0"/>
              <a:t>penyelenggaraan</a:t>
            </a:r>
            <a:endParaRPr lang="en-US" sz="2000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dirty="0" err="1"/>
              <a:t>pemerintahan</a:t>
            </a:r>
            <a:r>
              <a:rPr lang="en-US" sz="2000" dirty="0"/>
              <a:t> </a:t>
            </a:r>
            <a:r>
              <a:rPr lang="en-US" sz="2000" dirty="0" err="1"/>
              <a:t>daerah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ditingkatkan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endParaRPr lang="en-US" sz="2000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dirty="0" err="1"/>
              <a:t>memperhatikan</a:t>
            </a:r>
            <a:r>
              <a:rPr lang="en-US" sz="2000" dirty="0"/>
              <a:t> </a:t>
            </a:r>
            <a:r>
              <a:rPr lang="en-US" sz="2000" dirty="0" err="1"/>
              <a:t>aspek-aspek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endParaRPr lang="en-US" sz="2000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v-SE" sz="2000" dirty="0"/>
              <a:t>Pusat dengan daerah dan antardaerah, potensi dan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dirty="0" err="1"/>
              <a:t>keanekaragaman</a:t>
            </a:r>
            <a:r>
              <a:rPr lang="en-US" sz="2000" dirty="0"/>
              <a:t> </a:t>
            </a:r>
            <a:r>
              <a:rPr lang="en-US" sz="2000" dirty="0" err="1"/>
              <a:t>daerah</a:t>
            </a:r>
            <a:r>
              <a:rPr lang="en-US" sz="2000" dirty="0"/>
              <a:t>,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peluang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tantangan</a:t>
            </a:r>
            <a:endParaRPr lang="en-US" sz="2000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v-SE" sz="2000" dirty="0"/>
              <a:t>persaingan global dalam kesatuan sistem penyelenggaraan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dirty="0" err="1"/>
              <a:t>pemerintahan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endParaRPr lang="en-US" sz="2000" dirty="0"/>
          </a:p>
        </p:txBody>
      </p:sp>
      <p:sp>
        <p:nvSpPr>
          <p:cNvPr id="35" name="Text Placeholder 18"/>
          <p:cNvSpPr txBox="1">
            <a:spLocks/>
          </p:cNvSpPr>
          <p:nvPr/>
        </p:nvSpPr>
        <p:spPr>
          <a:xfrm>
            <a:off x="8286525" y="6248400"/>
            <a:ext cx="228661" cy="30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inkin Sans 300 Light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inkin Sans 300 Light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inkin Sans 300 Light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inkin Sans 300 Light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05</a:t>
            </a:r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2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0" r="87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4943924"/>
      </p:ext>
    </p:extLst>
  </p:cSld>
  <p:clrMapOvr>
    <a:masterClrMapping/>
  </p:clrMapOvr>
  <p:transition spd="slow">
    <p:push dir="u"/>
  </p:transition>
  <p:timing>
    <p:tnLst>
      <p:par>
        <p:cTn id="1" dur="indefinite" restart="never" fill="hold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2A8A"/>
      </a:accent1>
      <a:accent2>
        <a:srgbClr val="EC2A8A"/>
      </a:accent2>
      <a:accent3>
        <a:srgbClr val="EC2A8A"/>
      </a:accent3>
      <a:accent4>
        <a:srgbClr val="EC2A8A"/>
      </a:accent4>
      <a:accent5>
        <a:srgbClr val="EC2A8A"/>
      </a:accent5>
      <a:accent6>
        <a:srgbClr val="7F7F7F"/>
      </a:accent6>
      <a:hlink>
        <a:srgbClr val="7F7F7F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3436</TotalTime>
  <Words>411</Words>
  <Application>Microsoft Office PowerPoint</Application>
  <PresentationFormat>On-screen Show (4:3)</PresentationFormat>
  <Paragraphs>79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Helvetica</vt:lpstr>
      <vt:lpstr>Sinkin Sans 200 X Light</vt:lpstr>
      <vt:lpstr>Sinkin Sans 300 Light</vt:lpstr>
      <vt:lpstr>Source Sans Pro Light</vt:lpstr>
      <vt:lpstr>1_Office Theme</vt:lpstr>
      <vt:lpstr>HUBUNGAN ANTAR  LEMBAGA DALAM PENYELENGGARAAN PEMERINTAHAN  DI PUSAT DAN DAERAH </vt:lpstr>
      <vt:lpstr>PowerPoint Presentation</vt:lpstr>
      <vt:lpstr>Tutorial Agenda</vt:lpstr>
      <vt:lpstr>Introduction</vt:lpstr>
      <vt:lpstr>LATAR BELAKANG </vt:lpstr>
      <vt:lpstr>STRATEGI MEWUJUDKAN KESEJAHTERAAN RAKYAT  MENURUT UU 23 TAHUN 2014</vt:lpstr>
      <vt:lpstr>PRINSIP PENYELENGGARAAN PEMERINTAHAN DAERAH </vt:lpstr>
      <vt:lpstr>ASPEK YANG DIPERHATIKAN DALAM PENCAPAIAN EFISIENSI DAN EFEKTIVITAS PEMERINTAHAN DAERAH</vt:lpstr>
      <vt:lpstr>DASAR PERTIMBANGAN</vt:lpstr>
      <vt:lpstr>JENIS-JENIS HUBUNGAN</vt:lpstr>
      <vt:lpstr>JENIS-JENIS HUBUNGAN</vt:lpstr>
      <vt:lpstr>Tetap Semangat !!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Components</dc:title>
  <dc:creator>HP</dc:creator>
  <cp:lastModifiedBy>Dewi_Vaio</cp:lastModifiedBy>
  <cp:revision>470</cp:revision>
  <dcterms:created xsi:type="dcterms:W3CDTF">2015-07-20T02:36:47Z</dcterms:created>
  <dcterms:modified xsi:type="dcterms:W3CDTF">2017-03-13T02:03:46Z</dcterms:modified>
</cp:coreProperties>
</file>