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6" r:id="rId2"/>
    <p:sldId id="266" r:id="rId3"/>
    <p:sldId id="257" r:id="rId4"/>
    <p:sldId id="259" r:id="rId5"/>
    <p:sldId id="260" r:id="rId6"/>
    <p:sldId id="261" r:id="rId7"/>
    <p:sldId id="264" r:id="rId8"/>
    <p:sldId id="285" r:id="rId9"/>
    <p:sldId id="258" r:id="rId10"/>
    <p:sldId id="262" r:id="rId11"/>
    <p:sldId id="263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65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2888" autoAdjust="0"/>
    <p:restoredTop sz="94660"/>
  </p:normalViewPr>
  <p:slideViewPr>
    <p:cSldViewPr>
      <p:cViewPr varScale="1">
        <p:scale>
          <a:sx n="62" d="100"/>
          <a:sy n="62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E57DE1-4DB8-4A78-B8D4-6735780D1BD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81E318-EB34-4D7A-99E4-7547B2809D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CF5414-B09F-45B3-A3B4-08435BA2F69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6CFC583-6CC7-4681-999D-62C9CADF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176865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ea typeface="Gungsuh" panose="02030600000101010101" pitchFamily="18" charset="-127"/>
                <a:cs typeface="Arial" panose="020B0604020202020204" pitchFamily="34" charset="0"/>
              </a:rPr>
              <a:t>KEPRIBADIAN</a:t>
            </a:r>
            <a:endParaRPr lang="en-US" sz="4400" dirty="0">
              <a:latin typeface="Arial" panose="020B0604020202020204" pitchFamily="34" charset="0"/>
              <a:ea typeface="Gungsuh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cs typeface="Narkisim" pitchFamily="2" charset="-79"/>
              </a:rPr>
              <a:t>Drs. MANAP SOLIHAT, </a:t>
            </a:r>
            <a:r>
              <a:rPr lang="en-US" sz="3200" dirty="0" err="1" smtClean="0">
                <a:cs typeface="Narkisim" pitchFamily="2" charset="-79"/>
              </a:rPr>
              <a:t>M.Si</a:t>
            </a:r>
            <a:endParaRPr lang="en-US" sz="3200" dirty="0" smtClean="0">
              <a:cs typeface="Narkisim" pitchFamily="2" charset="-79"/>
            </a:endParaRPr>
          </a:p>
          <a:p>
            <a:r>
              <a:rPr lang="en-US" sz="3200" dirty="0" err="1" smtClean="0">
                <a:cs typeface="Narkisim" pitchFamily="2" charset="-79"/>
              </a:rPr>
              <a:t>Prodi</a:t>
            </a:r>
            <a:r>
              <a:rPr lang="en-US" sz="3200" dirty="0" smtClean="0">
                <a:cs typeface="Narkisim" pitchFamily="2" charset="-79"/>
              </a:rPr>
              <a:t> </a:t>
            </a:r>
            <a:r>
              <a:rPr lang="en-US" sz="3200" dirty="0" err="1" smtClean="0">
                <a:cs typeface="Narkisim" pitchFamily="2" charset="-79"/>
              </a:rPr>
              <a:t>Ilmu</a:t>
            </a:r>
            <a:r>
              <a:rPr lang="en-US" sz="3200" dirty="0" smtClean="0">
                <a:cs typeface="Narkisim" pitchFamily="2" charset="-79"/>
              </a:rPr>
              <a:t> </a:t>
            </a:r>
            <a:r>
              <a:rPr lang="en-US" sz="3200" dirty="0" err="1" smtClean="0">
                <a:cs typeface="Narkisim" pitchFamily="2" charset="-79"/>
              </a:rPr>
              <a:t>Komunikasi</a:t>
            </a:r>
            <a:r>
              <a:rPr lang="en-US" sz="3200" dirty="0" smtClean="0">
                <a:cs typeface="Narkisim" pitchFamily="2" charset="-79"/>
              </a:rPr>
              <a:t> </a:t>
            </a:r>
          </a:p>
          <a:p>
            <a:r>
              <a:rPr lang="en-US" sz="3200" dirty="0" err="1" smtClean="0">
                <a:cs typeface="Narkisim" pitchFamily="2" charset="-79"/>
              </a:rPr>
              <a:t>Fisip</a:t>
            </a:r>
            <a:r>
              <a:rPr lang="en-US" sz="3200" dirty="0" smtClean="0">
                <a:cs typeface="Narkisim" pitchFamily="2" charset="-79"/>
              </a:rPr>
              <a:t> </a:t>
            </a:r>
            <a:r>
              <a:rPr lang="en-US" sz="3200" dirty="0" err="1" smtClean="0">
                <a:cs typeface="Narkisim" pitchFamily="2" charset="-79"/>
              </a:rPr>
              <a:t>Unikom</a:t>
            </a:r>
            <a:endParaRPr lang="en-US" sz="3200" dirty="0" smtClean="0">
              <a:cs typeface="Narkisim" pitchFamily="2" charset="-79"/>
            </a:endParaRPr>
          </a:p>
          <a:p>
            <a:endParaRPr lang="en-US" sz="3200" dirty="0">
              <a:cs typeface="Narkisim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15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2. TEMPERAMEN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Sifat-sifat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(</a:t>
            </a:r>
            <a:r>
              <a:rPr lang="en-US" dirty="0" err="1" smtClean="0"/>
              <a:t>perasaan</a:t>
            </a:r>
            <a:r>
              <a:rPr lang="en-US" dirty="0" smtClean="0"/>
              <a:t>),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pemarah</a:t>
            </a:r>
            <a:r>
              <a:rPr lang="en-US" dirty="0" smtClean="0"/>
              <a:t>, </a:t>
            </a:r>
            <a:r>
              <a:rPr lang="en-US" dirty="0" err="1" smtClean="0"/>
              <a:t>penyabar</a:t>
            </a:r>
            <a:r>
              <a:rPr lang="en-US" dirty="0" smtClean="0"/>
              <a:t>, </a:t>
            </a:r>
            <a:r>
              <a:rPr lang="en-US" dirty="0" err="1" smtClean="0"/>
              <a:t>periang</a:t>
            </a:r>
            <a:r>
              <a:rPr lang="en-US" dirty="0" smtClean="0"/>
              <a:t>, </a:t>
            </a:r>
            <a:r>
              <a:rPr lang="en-US" dirty="0" err="1" smtClean="0"/>
              <a:t>pemurung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temperamen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: </a:t>
            </a:r>
            <a:r>
              <a:rPr lang="en-US" i="1" dirty="0" smtClean="0"/>
              <a:t>easy child, difficult child, slow to warm up child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Temperamen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rohaniah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jasmaniah</a:t>
            </a:r>
            <a:r>
              <a:rPr lang="en-US" dirty="0" smtClean="0"/>
              <a:t>. (</a:t>
            </a:r>
            <a:r>
              <a:rPr lang="en-US" dirty="0" err="1" smtClean="0"/>
              <a:t>cenderung</a:t>
            </a:r>
            <a:r>
              <a:rPr lang="en-US" dirty="0" smtClean="0"/>
              <a:t>  </a:t>
            </a:r>
            <a:r>
              <a:rPr lang="en-US" dirty="0" err="1" smtClean="0"/>
              <a:t>pembawaan</a:t>
            </a:r>
            <a:r>
              <a:rPr lang="en-US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WATAK (character)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Sifat-sifat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pembohong</a:t>
            </a:r>
            <a:r>
              <a:rPr lang="en-US" dirty="0" smtClean="0"/>
              <a:t>, </a:t>
            </a: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pemalas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Kecerdasan</a:t>
            </a:r>
            <a:r>
              <a:rPr lang="en-US" dirty="0" smtClean="0"/>
              <a:t>,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nalar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63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EKSPRESI KEPRIBADIAN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Temperamen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Kecerdasan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&amp; </a:t>
            </a:r>
            <a:r>
              <a:rPr lang="en-US" dirty="0" err="1" smtClean="0"/>
              <a:t>kreativitas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Minat</a:t>
            </a:r>
            <a:r>
              <a:rPr lang="en-US" dirty="0" smtClean="0"/>
              <a:t> &amp;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Cara </a:t>
            </a:r>
            <a:r>
              <a:rPr lang="en-US" dirty="0" err="1" smtClean="0"/>
              <a:t>pembawaan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patalogis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66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Jenis-jenis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Kepribadian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i="1" dirty="0"/>
              <a:t>Carl Jung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/>
              <a:t>Introvert (Introversion)</a:t>
            </a:r>
            <a:r>
              <a:rPr lang="en-US" dirty="0"/>
              <a:t>, </a:t>
            </a:r>
            <a:r>
              <a:rPr lang="en-US" b="1" dirty="0" err="1"/>
              <a:t>Ambievert</a:t>
            </a:r>
            <a:r>
              <a:rPr lang="en-US" b="1" dirty="0"/>
              <a:t> (</a:t>
            </a:r>
            <a:r>
              <a:rPr lang="en-US" b="1" dirty="0" err="1"/>
              <a:t>Ambiversion</a:t>
            </a:r>
            <a:r>
              <a:rPr lang="en-US" b="1" dirty="0"/>
              <a:t>)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Extrovert (Extraversion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706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Introvert (Introversion</a:t>
            </a:r>
            <a:r>
              <a:rPr lang="en-US" b="1" dirty="0" smtClean="0"/>
              <a:t>)</a:t>
            </a: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Introvert </a:t>
            </a:r>
            <a:r>
              <a:rPr lang="en-US" dirty="0" err="1"/>
              <a:t>atau</a:t>
            </a:r>
            <a:r>
              <a:rPr lang="en-US" i="1" dirty="0"/>
              <a:t> Introversion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introvert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beraktifitas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orang-orang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kesunyian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daripada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orang.</a:t>
            </a:r>
          </a:p>
        </p:txBody>
      </p:sp>
    </p:spTree>
    <p:extLst>
      <p:ext uri="{BB962C8B-B14F-4D97-AF65-F5344CB8AC3E}">
        <p14:creationId xmlns:p14="http://schemas.microsoft.com/office/powerpoint/2010/main" xmlns="" val="105073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63675" y="1336299"/>
            <a:ext cx="632737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Ciri-ciri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Introvert: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menyendiri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Pemikir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Pemalu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Pendiam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bekerja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sendirian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 orang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-Susah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bergaul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kuper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berimajinasi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Jarang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mendengarkan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membaca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bermain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memancing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bersantai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dsb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mengamati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Berpikir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dulu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berbicara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mudah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mengungkapkan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perasaan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tulisan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xmlns="" val="105578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Extrovert (Extraversion</a:t>
            </a:r>
            <a:r>
              <a:rPr lang="en-US" b="1" dirty="0" smtClean="0"/>
              <a:t>)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Extrovert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Extraversion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Introvert</a:t>
            </a:r>
            <a:r>
              <a:rPr lang="en-US" dirty="0"/>
              <a:t>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extrovert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extrovert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beraktifitas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orang-orang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keramaian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orang, </a:t>
            </a:r>
            <a:r>
              <a:rPr lang="en-US" dirty="0" err="1"/>
              <a:t>daripada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sunyi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3281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63675" y="1336298"/>
            <a:ext cx="640431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Ciri-ciri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Extrovert: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Percaya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Kadang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berlebihan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Aktif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bekerja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kelompok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banyak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sekaligus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Gampang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bergaul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supel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beraktifitas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mendengarkan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banyak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jalan-jalan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pergi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konser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nongkrong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berpesta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dsb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berpartisipasi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Berbicara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dulu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berpikir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mudah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mengungkapkan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perasaan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kata-kata </a:t>
            </a:r>
          </a:p>
        </p:txBody>
      </p:sp>
    </p:spTree>
    <p:extLst>
      <p:ext uri="{BB962C8B-B14F-4D97-AF65-F5344CB8AC3E}">
        <p14:creationId xmlns:p14="http://schemas.microsoft.com/office/powerpoint/2010/main" xmlns="" val="77355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38230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Ambievert</a:t>
            </a:r>
            <a:r>
              <a:rPr lang="en-US" b="1" dirty="0"/>
              <a:t> (</a:t>
            </a:r>
            <a:r>
              <a:rPr lang="en-US" b="1" dirty="0" err="1"/>
              <a:t>Ambiversion</a:t>
            </a:r>
            <a:r>
              <a:rPr lang="en-US" b="1" dirty="0" smtClean="0"/>
              <a:t>)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Ambievert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Ambiversion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kepribadian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 </a:t>
            </a:r>
            <a:r>
              <a:rPr lang="en-US" i="1" dirty="0"/>
              <a:t>Introvert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Extrovert. </a:t>
            </a:r>
            <a:r>
              <a:rPr lang="en-US" i="1" dirty="0" err="1"/>
              <a:t>M</a:t>
            </a:r>
            <a:r>
              <a:rPr lang="en-US" dirty="0" err="1"/>
              <a:t>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ambievert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introvert </a:t>
            </a:r>
            <a:r>
              <a:rPr lang="en-US" dirty="0" err="1"/>
              <a:t>menjadi</a:t>
            </a:r>
            <a:r>
              <a:rPr lang="en-US" dirty="0"/>
              <a:t> extrovert,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ambievert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dibilang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beraktifitas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introvert </a:t>
            </a:r>
            <a:r>
              <a:rPr lang="en-US" dirty="0" err="1"/>
              <a:t>ataupun</a:t>
            </a:r>
            <a:r>
              <a:rPr lang="en-US" dirty="0"/>
              <a:t> extrovert,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introvert </a:t>
            </a:r>
            <a:r>
              <a:rPr lang="en-US" dirty="0" err="1"/>
              <a:t>dan</a:t>
            </a:r>
            <a:r>
              <a:rPr lang="en-US" dirty="0"/>
              <a:t> extrovert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Introvert yang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Extrovert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introvert </a:t>
            </a:r>
            <a:r>
              <a:rPr lang="en-US" dirty="0" err="1"/>
              <a:t>dan</a:t>
            </a:r>
            <a:r>
              <a:rPr lang="en-US" dirty="0"/>
              <a:t> extrovert,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ambievert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i="1" dirty="0"/>
              <a:t>moody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0058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9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smtClean="0"/>
              <a:t>Enneagram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Pembaharu</a:t>
            </a:r>
            <a:r>
              <a:rPr lang="en-US" dirty="0"/>
              <a:t> (Reformer/</a:t>
            </a:r>
            <a:r>
              <a:rPr lang="en-US" dirty="0" err="1"/>
              <a:t>Perfeksionis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Penolong</a:t>
            </a:r>
            <a:r>
              <a:rPr lang="en-US" dirty="0"/>
              <a:t> (Giver/Helper)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Motivator ( </a:t>
            </a:r>
            <a:r>
              <a:rPr lang="en-US" dirty="0" smtClean="0"/>
              <a:t>Achiever/</a:t>
            </a:r>
            <a:r>
              <a:rPr lang="en-US" dirty="0" err="1" smtClean="0"/>
              <a:t>Motivaror</a:t>
            </a:r>
            <a:r>
              <a:rPr lang="en-US" dirty="0" smtClean="0"/>
              <a:t>/</a:t>
            </a:r>
            <a:r>
              <a:rPr lang="en-US" dirty="0" err="1" smtClean="0"/>
              <a:t>Perfomer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Individualis</a:t>
            </a:r>
            <a:r>
              <a:rPr lang="en-US" dirty="0"/>
              <a:t> (Romantic/Artist/</a:t>
            </a:r>
            <a:r>
              <a:rPr lang="en-US" dirty="0" err="1"/>
              <a:t>Individualis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Pemikir</a:t>
            </a:r>
            <a:r>
              <a:rPr lang="en-US" dirty="0"/>
              <a:t> (Observer/Thinker/Investigator)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Loyalis</a:t>
            </a:r>
            <a:r>
              <a:rPr lang="en-US" dirty="0"/>
              <a:t> (Loyalist/</a:t>
            </a:r>
            <a:r>
              <a:rPr lang="en-US" dirty="0" err="1"/>
              <a:t>Pesimist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Antusias</a:t>
            </a:r>
            <a:r>
              <a:rPr lang="en-US" dirty="0"/>
              <a:t> (Generalist/Optimist/Adventure)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(Challenger/Leader/Boss/Protector/Intimidator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Pembawa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(</a:t>
            </a:r>
            <a:r>
              <a:rPr lang="en-US" dirty="0" err="1"/>
              <a:t>Peacmaker</a:t>
            </a:r>
            <a:r>
              <a:rPr lang="en-US" dirty="0"/>
              <a:t>/Mediator/</a:t>
            </a:r>
            <a:r>
              <a:rPr lang="en-US" dirty="0" err="1"/>
              <a:t>Accomodator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382545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Pembaharu</a:t>
            </a:r>
            <a:r>
              <a:rPr lang="en-US" dirty="0"/>
              <a:t> (Reformer / </a:t>
            </a:r>
            <a:r>
              <a:rPr lang="en-US" dirty="0" err="1"/>
              <a:t>Perfeksionis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/>
              <a:t>energinya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perfeksionis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teliti</a:t>
            </a:r>
            <a:r>
              <a:rPr lang="en-US" dirty="0"/>
              <a:t>,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dimandatkan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menuntut</a:t>
            </a:r>
            <a:r>
              <a:rPr lang="en-US" dirty="0"/>
              <a:t> orang lain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dogmatis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. </a:t>
            </a:r>
            <a:r>
              <a:rPr lang="en-US" dirty="0" err="1"/>
              <a:t>Kelemahannya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diperbuat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dia.</a:t>
            </a:r>
          </a:p>
        </p:txBody>
      </p:sp>
    </p:spTree>
    <p:extLst>
      <p:ext uri="{BB962C8B-B14F-4D97-AF65-F5344CB8AC3E}">
        <p14:creationId xmlns:p14="http://schemas.microsoft.com/office/powerpoint/2010/main" xmlns="" val="31529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Pengenalan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Kepribadian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(</a:t>
            </a:r>
            <a:r>
              <a:rPr lang="en-US" dirty="0" err="1" smtClean="0"/>
              <a:t>keunikan</a:t>
            </a:r>
            <a:r>
              <a:rPr lang="en-US" dirty="0" smtClean="0"/>
              <a:t>, </a:t>
            </a:r>
            <a:r>
              <a:rPr lang="en-US" dirty="0" err="1" smtClean="0"/>
              <a:t>kekuatan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Akan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orang lain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(</a:t>
            </a:r>
            <a:r>
              <a:rPr lang="en-US" dirty="0" err="1" smtClean="0"/>
              <a:t>tantangan</a:t>
            </a:r>
            <a:r>
              <a:rPr lang="en-US" dirty="0" smtClean="0"/>
              <a:t>, </a:t>
            </a:r>
            <a:r>
              <a:rPr lang="en-US" dirty="0" err="1" smtClean="0"/>
              <a:t>fokus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kondisi-kondisi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908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Penolong</a:t>
            </a:r>
            <a:r>
              <a:rPr lang="en-US" dirty="0"/>
              <a:t> (Giver / Helper)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energinya</a:t>
            </a:r>
            <a:r>
              <a:rPr lang="en-US" dirty="0"/>
              <a:t> </a:t>
            </a:r>
            <a:r>
              <a:rPr lang="en-US" dirty="0" err="1"/>
              <a:t>tercurah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orang lain.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bersahabat</a:t>
            </a:r>
            <a:r>
              <a:rPr lang="en-US" dirty="0"/>
              <a:t>,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. </a:t>
            </a:r>
            <a:r>
              <a:rPr lang="en-US" dirty="0" err="1"/>
              <a:t>Karunia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penolong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empati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dikritik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orang lain </a:t>
            </a:r>
            <a:r>
              <a:rPr lang="en-US" dirty="0" err="1"/>
              <a:t>sering</a:t>
            </a:r>
            <a:r>
              <a:rPr lang="en-US" dirty="0"/>
              <a:t> kali,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bantuannya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. </a:t>
            </a:r>
            <a:r>
              <a:rPr lang="en-US" dirty="0" err="1"/>
              <a:t>Kelemahannya</a:t>
            </a:r>
            <a:r>
              <a:rPr lang="en-US" dirty="0"/>
              <a:t>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asertif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disukai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16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Motivator (Achiever/ Motivator/ Performer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.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ambisi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goal </a:t>
            </a:r>
            <a:r>
              <a:rPr lang="en-US" dirty="0" err="1"/>
              <a:t>atau</a:t>
            </a:r>
            <a:r>
              <a:rPr lang="en-US" dirty="0"/>
              <a:t> target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orang yang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gila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kecanduan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terobsesi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target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,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rekannya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melangkah</a:t>
            </a:r>
            <a:r>
              <a:rPr lang="en-US" dirty="0"/>
              <a:t> </a:t>
            </a:r>
            <a:r>
              <a:rPr lang="en-US" dirty="0" err="1"/>
              <a:t>selangkah</a:t>
            </a:r>
            <a:r>
              <a:rPr lang="en-US" dirty="0"/>
              <a:t>, </a:t>
            </a:r>
            <a:r>
              <a:rPr lang="en-US" dirty="0" err="1"/>
              <a:t>dipacu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mengesampingkan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.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bawahan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tuntutannya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menyiksa</a:t>
            </a:r>
            <a:r>
              <a:rPr lang="en-US" dirty="0"/>
              <a:t>, yang </a:t>
            </a:r>
            <a:r>
              <a:rPr lang="en-US" dirty="0" err="1"/>
              <a:t>menuntut</a:t>
            </a:r>
            <a:r>
              <a:rPr lang="en-US" dirty="0"/>
              <a:t> orang lain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rasa </a:t>
            </a:r>
            <a:r>
              <a:rPr lang="en-US" dirty="0" err="1"/>
              <a:t>optimistis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370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Individualis</a:t>
            </a:r>
            <a:r>
              <a:rPr lang="en-US" dirty="0"/>
              <a:t> (Romantic / Artist/ Individualist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Baginya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. </a:t>
            </a:r>
            <a:r>
              <a:rPr lang="en-US" dirty="0" err="1"/>
              <a:t>Kelebihannya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intuitif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estetis</a:t>
            </a:r>
            <a:r>
              <a:rPr lang="en-US" dirty="0"/>
              <a:t>.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tenggelam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pikirannya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946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Individualis</a:t>
            </a:r>
            <a:r>
              <a:rPr lang="en-US" dirty="0"/>
              <a:t> (Romantic / Artist/ Individualist)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Baginya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. </a:t>
            </a:r>
            <a:r>
              <a:rPr lang="en-US" dirty="0" err="1"/>
              <a:t>Kelebihannya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intuitif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estetis</a:t>
            </a:r>
            <a:r>
              <a:rPr lang="en-US" dirty="0"/>
              <a:t>.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tenggelam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pikirannya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3309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Pemikir</a:t>
            </a:r>
            <a:r>
              <a:rPr lang="en-US" dirty="0"/>
              <a:t> (Observer / Thinker / Investigator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,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pengamatannya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orang lain,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visioner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berpendirian</a:t>
            </a:r>
            <a:r>
              <a:rPr lang="en-US" dirty="0"/>
              <a:t> </a:t>
            </a:r>
            <a:r>
              <a:rPr lang="en-US" dirty="0" err="1"/>
              <a:t>teguh</a:t>
            </a:r>
            <a:r>
              <a:rPr lang="en-US" dirty="0"/>
              <a:t>,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kelemahannya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diyakinkan</a:t>
            </a:r>
            <a:r>
              <a:rPr lang="en-US" dirty="0"/>
              <a:t>,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409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124744"/>
            <a:ext cx="6196405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Loyalis</a:t>
            </a:r>
            <a:r>
              <a:rPr lang="en-US" dirty="0"/>
              <a:t> (Loyalist / Pessimist)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loyal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organisasinya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dedikasi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Orang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.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demonstrasi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loyal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pimpinannya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orang lain yang </a:t>
            </a:r>
            <a:r>
              <a:rPr lang="en-US" dirty="0" err="1"/>
              <a:t>tidak</a:t>
            </a:r>
            <a:r>
              <a:rPr lang="en-US" dirty="0"/>
              <a:t> loyal. </a:t>
            </a:r>
            <a:r>
              <a:rPr lang="en-US" dirty="0" err="1"/>
              <a:t>Kelebihannya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</a:t>
            </a:r>
            <a:r>
              <a:rPr lang="en-US" dirty="0"/>
              <a:t>,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,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rasa </a:t>
            </a:r>
            <a:r>
              <a:rPr lang="en-US" dirty="0" err="1"/>
              <a:t>cemas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: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22561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 (Generalist / Optimist / Adventure)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600" dirty="0" smtClean="0"/>
              <a:t>Orang </a:t>
            </a:r>
            <a:r>
              <a:rPr lang="en-US" sz="2600" dirty="0" err="1"/>
              <a:t>ini</a:t>
            </a:r>
            <a:r>
              <a:rPr lang="en-US" sz="2600" dirty="0"/>
              <a:t> yang </a:t>
            </a:r>
            <a:r>
              <a:rPr lang="en-US" sz="2600" dirty="0" err="1"/>
              <a:t>cenderung</a:t>
            </a:r>
            <a:r>
              <a:rPr lang="en-US" sz="2600" dirty="0"/>
              <a:t> </a:t>
            </a:r>
            <a:r>
              <a:rPr lang="en-US" sz="2600" dirty="0" err="1"/>
              <a:t>bersifat</a:t>
            </a:r>
            <a:r>
              <a:rPr lang="en-US" sz="2600" dirty="0"/>
              <a:t> </a:t>
            </a:r>
            <a:r>
              <a:rPr lang="en-US" sz="2600" dirty="0" err="1"/>
              <a:t>optimistik</a:t>
            </a:r>
            <a:r>
              <a:rPr lang="en-US" sz="2600" dirty="0"/>
              <a:t> </a:t>
            </a:r>
            <a:r>
              <a:rPr lang="en-US" sz="2600" dirty="0" err="1"/>
              <a:t>meskipun</a:t>
            </a:r>
            <a:r>
              <a:rPr lang="en-US" sz="2600" dirty="0"/>
              <a:t> </a:t>
            </a:r>
            <a:r>
              <a:rPr lang="en-US" sz="2600" dirty="0" err="1"/>
              <a:t>menghadapi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yang </a:t>
            </a:r>
            <a:r>
              <a:rPr lang="en-US" sz="2600" dirty="0" err="1"/>
              <a:t>buruk</a:t>
            </a:r>
            <a:r>
              <a:rPr lang="en-US" sz="2600" dirty="0"/>
              <a:t> </a:t>
            </a:r>
            <a:r>
              <a:rPr lang="en-US" sz="2600" dirty="0" err="1"/>
              <a:t>sekalipun</a:t>
            </a:r>
            <a:r>
              <a:rPr lang="en-US" sz="2600" dirty="0"/>
              <a:t>, </a:t>
            </a:r>
            <a:r>
              <a:rPr lang="en-US" sz="2600" dirty="0" err="1"/>
              <a:t>masih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menujukkan</a:t>
            </a:r>
            <a:r>
              <a:rPr lang="en-US" sz="2600" dirty="0"/>
              <a:t> </a:t>
            </a:r>
            <a:r>
              <a:rPr lang="en-US" sz="2600" dirty="0" err="1"/>
              <a:t>canda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cerianya</a:t>
            </a:r>
            <a:r>
              <a:rPr lang="en-US" sz="2600" dirty="0"/>
              <a:t>. </a:t>
            </a:r>
            <a:r>
              <a:rPr lang="en-US" sz="2600" dirty="0" err="1"/>
              <a:t>Tipe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dimotivasi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merasa</a:t>
            </a:r>
            <a:r>
              <a:rPr lang="en-US" sz="2600" dirty="0"/>
              <a:t> </a:t>
            </a:r>
            <a:r>
              <a:rPr lang="en-US" sz="2600" dirty="0" err="1"/>
              <a:t>gembira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optimistis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hidup</a:t>
            </a:r>
            <a:r>
              <a:rPr lang="en-US" sz="2600" dirty="0"/>
              <a:t>. </a:t>
            </a:r>
            <a:r>
              <a:rPr lang="en-US" sz="2600" dirty="0" err="1"/>
              <a:t>Menghindari</a:t>
            </a:r>
            <a:r>
              <a:rPr lang="en-US" sz="2600" dirty="0"/>
              <a:t> </a:t>
            </a:r>
            <a:r>
              <a:rPr lang="en-US" sz="2600" dirty="0" err="1"/>
              <a:t>penderitaan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kesedihan</a:t>
            </a:r>
            <a:r>
              <a:rPr lang="en-US" sz="2600" dirty="0"/>
              <a:t>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merasakan</a:t>
            </a:r>
            <a:r>
              <a:rPr lang="en-US" sz="2600" dirty="0"/>
              <a:t> </a:t>
            </a:r>
            <a:r>
              <a:rPr lang="en-US" sz="2600" dirty="0" err="1"/>
              <a:t>seluruh</a:t>
            </a:r>
            <a:r>
              <a:rPr lang="en-US" sz="2600" dirty="0"/>
              <a:t> </a:t>
            </a:r>
            <a:r>
              <a:rPr lang="en-US" sz="2600" dirty="0" err="1"/>
              <a:t>hidupnya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pesta</a:t>
            </a:r>
            <a:r>
              <a:rPr lang="en-US" sz="2600" dirty="0"/>
              <a:t> yang </a:t>
            </a:r>
            <a:r>
              <a:rPr lang="en-US" sz="2600" dirty="0" err="1"/>
              <a:t>sangat</a:t>
            </a:r>
            <a:r>
              <a:rPr lang="en-US" sz="2600" dirty="0"/>
              <a:t> </a:t>
            </a:r>
            <a:r>
              <a:rPr lang="en-US" sz="2600" dirty="0" err="1"/>
              <a:t>menggembirakan</a:t>
            </a:r>
            <a:r>
              <a:rPr lang="en-US" sz="2600" dirty="0"/>
              <a:t>.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pemimpi</a:t>
            </a:r>
            <a:r>
              <a:rPr lang="en-US" sz="2600" dirty="0"/>
              <a:t>,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mengabaikan</a:t>
            </a:r>
            <a:r>
              <a:rPr lang="en-US" sz="2600" dirty="0"/>
              <a:t> </a:t>
            </a:r>
            <a:r>
              <a:rPr lang="en-US" sz="2600" dirty="0" err="1"/>
              <a:t>keberadaan</a:t>
            </a:r>
            <a:r>
              <a:rPr lang="en-US" sz="2600" dirty="0"/>
              <a:t> </a:t>
            </a:r>
            <a:r>
              <a:rPr lang="en-US" sz="2600" dirty="0" err="1"/>
              <a:t>masa</a:t>
            </a:r>
            <a:r>
              <a:rPr lang="en-US" sz="2600" dirty="0"/>
              <a:t> </a:t>
            </a:r>
            <a:r>
              <a:rPr lang="en-US" sz="2600" dirty="0" err="1"/>
              <a:t>kini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asyik</a:t>
            </a:r>
            <a:r>
              <a:rPr lang="en-US" sz="2600" dirty="0"/>
              <a:t> </a:t>
            </a:r>
            <a:r>
              <a:rPr lang="en-US" sz="2600" dirty="0" err="1"/>
              <a:t>merencanakan</a:t>
            </a:r>
            <a:r>
              <a:rPr lang="en-US" sz="2600" dirty="0"/>
              <a:t> </a:t>
            </a:r>
            <a:r>
              <a:rPr lang="en-US" sz="2600" dirty="0" err="1"/>
              <a:t>masa</a:t>
            </a:r>
            <a:r>
              <a:rPr lang="en-US" sz="2600" dirty="0"/>
              <a:t> </a:t>
            </a:r>
            <a:r>
              <a:rPr lang="en-US" sz="2600" dirty="0" err="1"/>
              <a:t>depan</a:t>
            </a:r>
            <a:r>
              <a:rPr lang="en-US" sz="2600" dirty="0"/>
              <a:t>.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pekerjaan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pelayanan</a:t>
            </a:r>
            <a:r>
              <a:rPr lang="en-US" sz="2600" dirty="0"/>
              <a:t> orang </a:t>
            </a:r>
            <a:r>
              <a:rPr lang="en-US" sz="2600" dirty="0" err="1"/>
              <a:t>tipe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memotivasi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menyatu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orang lain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sudut</a:t>
            </a:r>
            <a:r>
              <a:rPr lang="en-US" sz="2600" dirty="0"/>
              <a:t> </a:t>
            </a:r>
            <a:r>
              <a:rPr lang="en-US" sz="2600" dirty="0" err="1"/>
              <a:t>pandang</a:t>
            </a:r>
            <a:r>
              <a:rPr lang="en-US" sz="2600" dirty="0"/>
              <a:t> yang </a:t>
            </a:r>
            <a:r>
              <a:rPr lang="en-US" sz="2600" dirty="0" err="1"/>
              <a:t>menggairahkan</a:t>
            </a:r>
            <a:r>
              <a:rPr lang="en-US" sz="2600" dirty="0"/>
              <a:t>. Orang </a:t>
            </a:r>
            <a:r>
              <a:rPr lang="en-US" sz="2600" dirty="0" err="1"/>
              <a:t>seperti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dilatih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menerima</a:t>
            </a:r>
            <a:r>
              <a:rPr lang="en-US" sz="2600" dirty="0"/>
              <a:t> </a:t>
            </a:r>
            <a:r>
              <a:rPr lang="en-US" sz="2600" dirty="0" err="1"/>
              <a:t>kegagalan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hidup</a:t>
            </a:r>
            <a:r>
              <a:rPr lang="en-US" sz="2600" dirty="0"/>
              <a:t> yang </a:t>
            </a:r>
            <a:r>
              <a:rPr lang="en-US" sz="2600" dirty="0" err="1"/>
              <a:t>mesti</a:t>
            </a:r>
            <a:r>
              <a:rPr lang="en-US" sz="2600" dirty="0"/>
              <a:t> </a:t>
            </a:r>
            <a:r>
              <a:rPr lang="en-US" sz="2600" dirty="0" err="1"/>
              <a:t>dihadapi</a:t>
            </a:r>
            <a:r>
              <a:rPr lang="en-US" sz="2600" dirty="0"/>
              <a:t>, </a:t>
            </a:r>
            <a:r>
              <a:rPr lang="en-US" sz="2600" dirty="0" err="1"/>
              <a:t>tiap</a:t>
            </a:r>
            <a:r>
              <a:rPr lang="en-US" sz="2600" dirty="0"/>
              <a:t> orang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jatuh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obsesi</a:t>
            </a:r>
            <a:r>
              <a:rPr lang="en-US" sz="2600" dirty="0"/>
              <a:t> </a:t>
            </a:r>
            <a:r>
              <a:rPr lang="en-US" sz="2600" dirty="0" err="1"/>
              <a:t>keberhasilan</a:t>
            </a:r>
            <a:r>
              <a:rPr lang="en-US" sz="2600" dirty="0"/>
              <a:t> </a:t>
            </a:r>
            <a:r>
              <a:rPr lang="en-US" sz="2600" dirty="0" err="1"/>
              <a:t>terus</a:t>
            </a:r>
            <a:r>
              <a:rPr lang="en-US" sz="2600" dirty="0"/>
              <a:t> </a:t>
            </a:r>
            <a:r>
              <a:rPr lang="en-US" sz="2600" dirty="0" err="1"/>
              <a:t>menerus</a:t>
            </a:r>
            <a:r>
              <a:rPr lang="en-US" sz="2600" dirty="0"/>
              <a:t>. </a:t>
            </a:r>
            <a:r>
              <a:rPr lang="en-US" sz="2600" dirty="0" err="1"/>
              <a:t>Kelebihannya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menyenangkan</a:t>
            </a:r>
            <a:r>
              <a:rPr lang="en-US" sz="2600" dirty="0"/>
              <a:t>, </a:t>
            </a:r>
            <a:r>
              <a:rPr lang="en-US" sz="2600" dirty="0" err="1"/>
              <a:t>spontan</a:t>
            </a:r>
            <a:r>
              <a:rPr lang="en-US" sz="2600" dirty="0"/>
              <a:t>, </a:t>
            </a:r>
            <a:r>
              <a:rPr lang="en-US" sz="2600" dirty="0" err="1"/>
              <a:t>antusias</a:t>
            </a:r>
            <a:r>
              <a:rPr lang="en-US" sz="2600" dirty="0"/>
              <a:t>, </a:t>
            </a:r>
            <a:r>
              <a:rPr lang="en-US" sz="2600" dirty="0" err="1"/>
              <a:t>sedangkan</a:t>
            </a:r>
            <a:r>
              <a:rPr lang="en-US" sz="2600" dirty="0"/>
              <a:t> </a:t>
            </a:r>
            <a:r>
              <a:rPr lang="en-US" sz="2600" dirty="0" err="1"/>
              <a:t>kekurangannya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fokus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tujuan</a:t>
            </a:r>
            <a:r>
              <a:rPr lang="en-US" sz="2600" dirty="0"/>
              <a:t>, </a:t>
            </a:r>
            <a:r>
              <a:rPr lang="en-US" sz="2600" dirty="0" err="1"/>
              <a:t>kurang</a:t>
            </a:r>
            <a:r>
              <a:rPr lang="en-US" sz="2600" dirty="0"/>
              <a:t> </a:t>
            </a:r>
            <a:r>
              <a:rPr lang="en-US" sz="2600" dirty="0" err="1"/>
              <a:t>disiplin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bidang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257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(Challenger/ Leader / Boss/ Protector/ Intimidator)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Orang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dikaruniai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orang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terjatuh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pejuang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membela</a:t>
            </a:r>
            <a:r>
              <a:rPr lang="en-US" dirty="0" smtClean="0"/>
              <a:t> orang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 </a:t>
            </a:r>
            <a:r>
              <a:rPr lang="en-US" dirty="0" err="1" smtClean="0"/>
              <a:t>Kelebihannya</a:t>
            </a:r>
            <a:r>
              <a:rPr lang="en-US" dirty="0" smtClean="0"/>
              <a:t> </a:t>
            </a:r>
            <a:r>
              <a:rPr lang="en-US" dirty="0" err="1" smtClean="0"/>
              <a:t>energik</a:t>
            </a:r>
            <a:r>
              <a:rPr lang="en-US" dirty="0" smtClean="0"/>
              <a:t>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protektif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795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/>
              <a:t>Damai</a:t>
            </a:r>
            <a:r>
              <a:rPr lang="en-US" dirty="0"/>
              <a:t> (Peacemaker / Mediator/ </a:t>
            </a:r>
            <a:r>
              <a:rPr lang="en-US" dirty="0" err="1"/>
              <a:t>Accomodator</a:t>
            </a:r>
            <a:r>
              <a:rPr lang="en-US" dirty="0"/>
              <a:t>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Orangnya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kelihatan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,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agar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tetang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. Dan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menghindarti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sikapnya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dicerahkan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orang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66324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 smtClean="0">
                <a:latin typeface="Gabriola" panose="04040605051002020D02" pitchFamily="82" charset="0"/>
              </a:rPr>
              <a:t>Jika</a:t>
            </a:r>
            <a:r>
              <a:rPr lang="en-US" sz="3200" b="1" dirty="0" smtClean="0">
                <a:latin typeface="Gabriola" panose="04040605051002020D02" pitchFamily="82" charset="0"/>
              </a:rPr>
              <a:t> kalian </a:t>
            </a:r>
            <a:r>
              <a:rPr lang="en-US" sz="3200" b="1" dirty="0" err="1" smtClean="0">
                <a:latin typeface="Gabriola" panose="04040605051002020D02" pitchFamily="82" charset="0"/>
              </a:rPr>
              <a:t>ingin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sukses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dua</a:t>
            </a:r>
            <a:r>
              <a:rPr lang="en-US" sz="3200" b="1" dirty="0" smtClean="0">
                <a:latin typeface="Gabriola" panose="04040605051002020D02" pitchFamily="82" charset="0"/>
              </a:rPr>
              <a:t> kali </a:t>
            </a:r>
            <a:r>
              <a:rPr lang="en-US" sz="3200" b="1" dirty="0" err="1" smtClean="0">
                <a:latin typeface="Gabriola" panose="04040605051002020D02" pitchFamily="82" charset="0"/>
              </a:rPr>
              <a:t>lipat</a:t>
            </a:r>
            <a:r>
              <a:rPr lang="en-US" sz="3200" b="1" dirty="0" smtClean="0">
                <a:latin typeface="Gabriola" panose="04040605051002020D02" pitchFamily="82" charset="0"/>
              </a:rPr>
              <a:t>, </a:t>
            </a:r>
            <a:r>
              <a:rPr lang="en-US" sz="3200" b="1" dirty="0" err="1" smtClean="0">
                <a:latin typeface="Gabriola" panose="04040605051002020D02" pitchFamily="82" charset="0"/>
              </a:rPr>
              <a:t>maka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lipat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gandakanlah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kegagalan</a:t>
            </a:r>
            <a:r>
              <a:rPr lang="en-US" sz="3200" b="1" dirty="0" smtClean="0">
                <a:latin typeface="Gabriola" panose="04040605051002020D02" pitchFamily="82" charset="0"/>
              </a:rPr>
              <a:t>. </a:t>
            </a:r>
            <a:r>
              <a:rPr lang="en-US" sz="3200" b="1" dirty="0" err="1" smtClean="0">
                <a:latin typeface="Gabriola" panose="04040605051002020D02" pitchFamily="82" charset="0"/>
              </a:rPr>
              <a:t>Tanpa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banyak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mengalami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kegagalan</a:t>
            </a:r>
            <a:r>
              <a:rPr lang="en-US" sz="3200" b="1" dirty="0" smtClean="0">
                <a:latin typeface="Gabriola" panose="04040605051002020D02" pitchFamily="82" charset="0"/>
              </a:rPr>
              <a:t>, kalian </a:t>
            </a:r>
            <a:r>
              <a:rPr lang="en-US" sz="3200" b="1" dirty="0" err="1" smtClean="0">
                <a:latin typeface="Gabriola" panose="04040605051002020D02" pitchFamily="82" charset="0"/>
              </a:rPr>
              <a:t>tak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akan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merasakan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kesuksesan</a:t>
            </a:r>
            <a:r>
              <a:rPr lang="en-US" sz="3200" b="1" dirty="0" smtClean="0">
                <a:latin typeface="Gabriola" panose="04040605051002020D02" pitchFamily="82" charset="0"/>
              </a:rPr>
              <a:t> yang </a:t>
            </a:r>
            <a:r>
              <a:rPr lang="en-US" sz="3200" b="1" dirty="0" err="1" smtClean="0">
                <a:latin typeface="Gabriola" panose="04040605051002020D02" pitchFamily="82" charset="0"/>
              </a:rPr>
              <a:t>luar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biasa</a:t>
            </a:r>
            <a:r>
              <a:rPr lang="en-US" sz="3200" b="1" dirty="0" smtClean="0">
                <a:latin typeface="Gabriola" panose="04040605051002020D02" pitchFamily="82" charset="0"/>
              </a:rPr>
              <a:t>.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Gabriola" panose="04040605051002020D02" pitchFamily="82" charset="0"/>
              </a:rPr>
              <a:t>Thomas J. Watson</a:t>
            </a:r>
            <a:endParaRPr lang="en-US" sz="32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71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DEFINISI KEPRIBADIAN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SECARA ETIMOLOGIS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Istilah</a:t>
            </a:r>
            <a:r>
              <a:rPr lang="en-US" dirty="0" smtClean="0"/>
              <a:t> Bahasa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personality</a:t>
            </a:r>
            <a:r>
              <a:rPr lang="en-US" dirty="0" smtClean="0"/>
              <a:t>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Latin “</a:t>
            </a:r>
            <a:r>
              <a:rPr lang="en-US" i="1" dirty="0" smtClean="0"/>
              <a:t>persona</a:t>
            </a:r>
            <a:r>
              <a:rPr lang="en-US" dirty="0" smtClean="0"/>
              <a:t>”, yang </a:t>
            </a:r>
            <a:r>
              <a:rPr lang="en-US" dirty="0" err="1" smtClean="0"/>
              <a:t>artinya</a:t>
            </a:r>
            <a:r>
              <a:rPr lang="en-US" dirty="0" smtClean="0"/>
              <a:t> TOPENG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i="1" dirty="0" err="1" smtClean="0"/>
              <a:t>personare</a:t>
            </a:r>
            <a:r>
              <a:rPr lang="en-US" dirty="0" smtClean="0"/>
              <a:t>”, yang </a:t>
            </a:r>
            <a:r>
              <a:rPr lang="en-US" dirty="0" err="1" smtClean="0"/>
              <a:t>artinya</a:t>
            </a:r>
            <a:r>
              <a:rPr lang="en-US" dirty="0" smtClean="0"/>
              <a:t> MENEMBUS.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Topeng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drama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dimainkan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personare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para </a:t>
            </a:r>
            <a:r>
              <a:rPr lang="en-US" dirty="0" err="1" smtClean="0"/>
              <a:t>pemain</a:t>
            </a:r>
            <a:r>
              <a:rPr lang="en-US" dirty="0" smtClean="0"/>
              <a:t> drama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topeng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341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DEFINISI KEPRIBADIAN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SECARA TERMINOLOGIS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4176464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Gordon W. </a:t>
            </a:r>
            <a:r>
              <a:rPr lang="en-US" dirty="0" err="1" smtClean="0"/>
              <a:t>Allport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psiko-fisik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(</a:t>
            </a:r>
            <a:r>
              <a:rPr lang="en-US" dirty="0" err="1" smtClean="0"/>
              <a:t>khusus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Dari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: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Psiko-fisik</a:t>
            </a:r>
            <a:r>
              <a:rPr lang="en-US" dirty="0" smtClean="0"/>
              <a:t> :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Unik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: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mengantarai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Gordon W. Allport - Psychologist - Peerie Pro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77908"/>
            <a:ext cx="151216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57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DEFINISI KEPRIBADIAN DARI BERBAGAI ALIRAN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PSIKOANALISIS (Sigmund Freud),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Id (</a:t>
            </a:r>
            <a:r>
              <a:rPr lang="en-US" dirty="0" err="1" smtClean="0"/>
              <a:t>naluri</a:t>
            </a:r>
            <a:r>
              <a:rPr lang="en-US" dirty="0" smtClean="0"/>
              <a:t>), Ego (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aku</a:t>
            </a:r>
            <a:r>
              <a:rPr lang="en-US" dirty="0" smtClean="0"/>
              <a:t>”) </a:t>
            </a:r>
            <a:r>
              <a:rPr lang="en-US" dirty="0" err="1" smtClean="0"/>
              <a:t>dan</a:t>
            </a:r>
            <a:r>
              <a:rPr lang="en-US" dirty="0" smtClean="0"/>
              <a:t> Superego (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BEHAVIORISME (Skinner),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(</a:t>
            </a:r>
            <a:r>
              <a:rPr lang="en-US" i="1" dirty="0" smtClean="0"/>
              <a:t>habit</a:t>
            </a:r>
            <a:r>
              <a:rPr lang="en-US" dirty="0" smtClean="0"/>
              <a:t>)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stimulus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(</a:t>
            </a:r>
            <a:r>
              <a:rPr lang="en-US" i="1" dirty="0" smtClean="0"/>
              <a:t>response</a:t>
            </a:r>
            <a:r>
              <a:rPr lang="en-US" dirty="0" smtClean="0"/>
              <a:t>) yang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(</a:t>
            </a:r>
            <a:r>
              <a:rPr lang="en-US" i="1" dirty="0" smtClean="0"/>
              <a:t>reinforcement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26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PSIKOLOGI KOGNITIF (Leon </a:t>
            </a:r>
            <a:r>
              <a:rPr lang="en-US" dirty="0" err="1" smtClean="0"/>
              <a:t>Festinger</a:t>
            </a:r>
            <a:r>
              <a:rPr lang="en-US" dirty="0" smtClean="0"/>
              <a:t>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PSIKOLOGI HUMANISTIK (Maslow),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BIOPSIKOLOGI (Richard Davidson),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prefrontal cortex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amygdala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771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FAKTOR-FAKTOR YANG MEMBENTUK KEPRIBADIAN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i="1" dirty="0" smtClean="0"/>
              <a:t>Common Experience</a:t>
            </a:r>
            <a:r>
              <a:rPr lang="en-US" dirty="0" smtClean="0"/>
              <a:t>) :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moral.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(</a:t>
            </a:r>
            <a:r>
              <a:rPr lang="en-US" i="1" dirty="0" smtClean="0"/>
              <a:t>Unique Experience</a:t>
            </a:r>
            <a:r>
              <a:rPr lang="en-US" dirty="0" smtClean="0"/>
              <a:t>) :</a:t>
            </a:r>
          </a:p>
          <a:p>
            <a:pPr marL="0" indent="0" algn="just">
              <a:buNone/>
            </a:pP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khas</a:t>
            </a:r>
            <a:r>
              <a:rPr lang="en-US" dirty="0" smtClean="0"/>
              <a:t>,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949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kepribadian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.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i="1" dirty="0" smtClean="0"/>
              <a:t>overprotection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agresif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gugup</a:t>
            </a:r>
            <a:r>
              <a:rPr lang="en-US" dirty="0" smtClean="0"/>
              <a:t>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9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ASPEK-ASPEK KEPRIBADIAN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VITALITAS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,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.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proses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pembawaan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7148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565</TotalTime>
  <Words>1868</Words>
  <Application>Microsoft Office PowerPoint</Application>
  <PresentationFormat>On-screen Show (4:3)</PresentationFormat>
  <Paragraphs>125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Pushpin</vt:lpstr>
      <vt:lpstr>KEPRIBADIAN</vt:lpstr>
      <vt:lpstr>Manfaat Pengenalan Kepribadian Diri</vt:lpstr>
      <vt:lpstr>DEFINISI KEPRIBADIAN  SECARA ETIMOLOGIS</vt:lpstr>
      <vt:lpstr>DEFINISI KEPRIBADIAN  SECARA TERMINOLOGIS</vt:lpstr>
      <vt:lpstr>DEFINISI KEPRIBADIAN DARI BERBAGAI ALIRAN</vt:lpstr>
      <vt:lpstr>Slide 6</vt:lpstr>
      <vt:lpstr>FAKTOR-FAKTOR YANG MEMBENTUK KEPRIBADIAN</vt:lpstr>
      <vt:lpstr>Keluarga sebagai pembentuk utama kepribadian</vt:lpstr>
      <vt:lpstr>ASPEK-ASPEK KEPRIBADIAN</vt:lpstr>
      <vt:lpstr>Slide 10</vt:lpstr>
      <vt:lpstr>EKSPRESI KEPRIBADIAN</vt:lpstr>
      <vt:lpstr>Jenis-jenis Kepribadian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</dc:title>
  <dc:creator>Valued Acer Customer</dc:creator>
  <cp:lastModifiedBy>manap</cp:lastModifiedBy>
  <cp:revision>40</cp:revision>
  <dcterms:created xsi:type="dcterms:W3CDTF">2014-03-05T11:49:37Z</dcterms:created>
  <dcterms:modified xsi:type="dcterms:W3CDTF">2016-02-22T07:50:38Z</dcterms:modified>
</cp:coreProperties>
</file>