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D728-1EDD-4D91-B5B3-E489C943522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C8B2-C4DB-49C4-9F3A-F5E340E2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DB52-9292-4101-8FEF-4E35BCD2D206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9BE6-45AC-4C87-ADF1-ECD77D2934EE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E316-231E-4651-B412-58A469AA0AD0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B19B-33BC-45C4-B90C-3ED0818FE1AD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6DA7-BC55-4E42-9656-B9EC45663601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1A79-34D8-4ECD-AC66-6653A14E9836}" type="datetime1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FEEF-44D9-41ED-A5F0-173053EF2E13}" type="datetime1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29A-ACCB-4414-B020-3BB65BB30888}" type="datetime1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5E5E-7646-4494-BA42-41FCC8C6172D}" type="datetime1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CBC4-82EA-4611-BBA9-52E3A2B95D65}" type="datetime1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8F18-17CD-482D-A8CB-0F1CAF7FD754}" type="datetime1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5D135-A68C-422E-861D-9D7A7A316812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/>
              <a:t>POLA HUBUNGAN EKSTERNAL LEGISLATIF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20000" cy="3200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D3D0-A6FD-4231-8562-3EB60BA6230A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proleg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336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HUBUNGAN LEGISLATIF DENGAN EKSEKUTIF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81735"/>
            <a:ext cx="8534400" cy="5174615"/>
          </a:xfrm>
        </p:spPr>
        <p:txBody>
          <a:bodyPr>
            <a:noAutofit/>
          </a:bodyPr>
          <a:lstStyle/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antara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</a:rPr>
              <a:t>legislatif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</a:rPr>
              <a:t>eksekutif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</a:rPr>
              <a:t>dalam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konstitusi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pasca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amandemen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adalah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sejajar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sejajar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dalam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konstitusi</a:t>
            </a:r>
            <a:r>
              <a:rPr lang="en-US" sz="2300" b="1" dirty="0">
                <a:solidFill>
                  <a:schemeClr val="tx1"/>
                </a:solidFill>
              </a:rPr>
              <a:t>  </a:t>
            </a:r>
            <a:r>
              <a:rPr lang="en-US" sz="2300" b="1" dirty="0" err="1">
                <a:solidFill>
                  <a:schemeClr val="tx1"/>
                </a:solidFill>
              </a:rPr>
              <a:t>pasca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amandemen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juga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menimbulkan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hubungan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baru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antara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lembaga</a:t>
            </a:r>
            <a:r>
              <a:rPr lang="en-US" sz="2300" b="1" dirty="0">
                <a:solidFill>
                  <a:schemeClr val="tx1"/>
                </a:solidFill>
              </a:rPr>
              <a:t> legislative </a:t>
            </a:r>
            <a:r>
              <a:rPr lang="en-US" sz="2300" b="1" dirty="0" err="1">
                <a:solidFill>
                  <a:schemeClr val="tx1"/>
                </a:solidFill>
              </a:rPr>
              <a:t>dengan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lembaga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eksekutif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misalnya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dalam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bidang</a:t>
            </a:r>
            <a:r>
              <a:rPr lang="en-US" sz="2300" b="1" dirty="0">
                <a:solidFill>
                  <a:schemeClr val="tx1"/>
                </a:solidFill>
              </a:rPr>
              <a:t> :</a:t>
            </a:r>
          </a:p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Kekuasaan</a:t>
            </a:r>
            <a:r>
              <a:rPr lang="en-US" sz="2300" b="1" dirty="0">
                <a:solidFill>
                  <a:schemeClr val="tx1"/>
                </a:solidFill>
              </a:rPr>
              <a:t> legislative (</a:t>
            </a:r>
            <a:r>
              <a:rPr lang="en-US" sz="2300" b="1" dirty="0" err="1">
                <a:solidFill>
                  <a:schemeClr val="tx1"/>
                </a:solidFill>
              </a:rPr>
              <a:t>membuat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). </a:t>
            </a:r>
            <a:r>
              <a:rPr lang="en-US" sz="2300" b="1" dirty="0" err="1">
                <a:solidFill>
                  <a:schemeClr val="tx1"/>
                </a:solidFill>
              </a:rPr>
              <a:t>Terdapat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dalam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5 </a:t>
            </a:r>
            <a:r>
              <a:rPr lang="en-US" sz="2300" b="1" dirty="0" err="1">
                <a:solidFill>
                  <a:schemeClr val="tx1"/>
                </a:solidFill>
              </a:rPr>
              <a:t>ayat</a:t>
            </a:r>
            <a:r>
              <a:rPr lang="en-US" sz="2300" b="1" dirty="0">
                <a:solidFill>
                  <a:schemeClr val="tx1"/>
                </a:solidFill>
              </a:rPr>
              <a:t> 1 </a:t>
            </a:r>
            <a:r>
              <a:rPr lang="en-US" sz="2300" b="1" dirty="0" err="1">
                <a:solidFill>
                  <a:schemeClr val="tx1"/>
                </a:solidFill>
              </a:rPr>
              <a:t>bahwa</a:t>
            </a:r>
            <a:r>
              <a:rPr lang="en-US" sz="2300" b="1" dirty="0">
                <a:solidFill>
                  <a:schemeClr val="tx1"/>
                </a:solidFill>
              </a:rPr>
              <a:t> “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berhak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</a:rPr>
              <a:t>mengajukan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>
                <a:solidFill>
                  <a:schemeClr val="tx1"/>
                </a:solidFill>
              </a:rPr>
              <a:t>RUU </a:t>
            </a:r>
            <a:r>
              <a:rPr lang="en-US" sz="2300" b="1" dirty="0" err="1">
                <a:solidFill>
                  <a:schemeClr val="tx1"/>
                </a:solidFill>
              </a:rPr>
              <a:t>kepada</a:t>
            </a:r>
            <a:r>
              <a:rPr lang="en-US" sz="2300" b="1" dirty="0">
                <a:solidFill>
                  <a:schemeClr val="tx1"/>
                </a:solidFill>
              </a:rPr>
              <a:t> DPR”.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20 </a:t>
            </a:r>
            <a:r>
              <a:rPr lang="en-US" sz="2300" b="1" dirty="0" err="1">
                <a:solidFill>
                  <a:schemeClr val="tx1"/>
                </a:solidFill>
              </a:rPr>
              <a:t>ayat</a:t>
            </a:r>
            <a:r>
              <a:rPr lang="en-US" sz="2300" b="1" dirty="0">
                <a:solidFill>
                  <a:schemeClr val="tx1"/>
                </a:solidFill>
              </a:rPr>
              <a:t> 2 </a:t>
            </a:r>
            <a:r>
              <a:rPr lang="en-US" sz="2300" b="1" dirty="0" err="1">
                <a:solidFill>
                  <a:schemeClr val="tx1"/>
                </a:solidFill>
              </a:rPr>
              <a:t>bahwa</a:t>
            </a:r>
            <a:r>
              <a:rPr lang="en-US" sz="2300" b="1" dirty="0">
                <a:solidFill>
                  <a:schemeClr val="tx1"/>
                </a:solidFill>
              </a:rPr>
              <a:t> “</a:t>
            </a:r>
            <a:r>
              <a:rPr lang="en-US" sz="2300" b="1" dirty="0" err="1">
                <a:solidFill>
                  <a:schemeClr val="tx1"/>
                </a:solidFill>
              </a:rPr>
              <a:t>Setiap</a:t>
            </a:r>
            <a:r>
              <a:rPr lang="en-US" sz="2300" b="1" dirty="0">
                <a:solidFill>
                  <a:schemeClr val="tx1"/>
                </a:solidFill>
              </a:rPr>
              <a:t> RUU </a:t>
            </a:r>
            <a:r>
              <a:rPr lang="en-US" sz="2300" b="1" dirty="0" err="1">
                <a:solidFill>
                  <a:schemeClr val="tx1"/>
                </a:solidFill>
              </a:rPr>
              <a:t>dibahas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oleh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untuk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mendapatkan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persetujuan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bersama</a:t>
            </a:r>
            <a:r>
              <a:rPr lang="en-US" sz="2300" b="1" dirty="0">
                <a:solidFill>
                  <a:schemeClr val="tx1"/>
                </a:solidFill>
              </a:rPr>
              <a:t>”.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ini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menyiratkan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adanya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pengurangan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kekuasaan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legislasi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 smtClean="0">
                <a:solidFill>
                  <a:schemeClr val="tx1"/>
                </a:solidFill>
              </a:rPr>
              <a:t>Presiden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dikembalikan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sebagai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pelaksana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bukan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pembentuk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sebagai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lembaga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pembuat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sebagai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pembuat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ini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semakin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diperkuat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oleh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konstitusi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dengan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20 </a:t>
            </a:r>
            <a:r>
              <a:rPr lang="en-US" sz="2300" b="1" dirty="0" err="1">
                <a:solidFill>
                  <a:schemeClr val="tx1"/>
                </a:solidFill>
              </a:rPr>
              <a:t>ayat</a:t>
            </a:r>
            <a:r>
              <a:rPr lang="en-US" sz="2300" b="1" dirty="0">
                <a:solidFill>
                  <a:schemeClr val="tx1"/>
                </a:solidFill>
              </a:rPr>
              <a:t> 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930-99E2-44F2-9FD1-C0E08A966AF8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administratif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kelembagaan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Terdapat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7A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“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wakil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diberhentikan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masa </a:t>
            </a:r>
            <a:r>
              <a:rPr lang="en-US" b="1" dirty="0" err="1">
                <a:solidFill>
                  <a:schemeClr val="tx1"/>
                </a:solidFill>
              </a:rPr>
              <a:t>jabatannya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usul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baik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terbukti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pelanggaran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berupa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penghianatan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terhadap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Negara, </a:t>
            </a:r>
            <a:r>
              <a:rPr lang="en-US" b="1" dirty="0" err="1">
                <a:solidFill>
                  <a:schemeClr val="tx1"/>
                </a:solidFill>
              </a:rPr>
              <a:t>korupsi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penyuapan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pidana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lainnya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perbuatan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tercela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maupun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terbukti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memenuhi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syarat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wakil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”. Dan </a:t>
            </a: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7C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“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mmbubarkan</a:t>
            </a:r>
            <a:r>
              <a:rPr lang="en-US" b="1" dirty="0">
                <a:solidFill>
                  <a:schemeClr val="tx1"/>
                </a:solidFill>
              </a:rPr>
              <a:t> DPR”.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322-97D9-4E1F-B1A5-30D241C578C0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4030"/>
            <a:ext cx="7772400" cy="87757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3820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Posisi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/wakil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posisi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 smtClean="0">
                <a:solidFill>
                  <a:schemeClr val="tx1"/>
                </a:solidFill>
              </a:rPr>
              <a:t>sangat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membubarkan</a:t>
            </a:r>
            <a:r>
              <a:rPr lang="en-US" b="1" dirty="0">
                <a:solidFill>
                  <a:schemeClr val="tx1"/>
                </a:solidFill>
              </a:rPr>
              <a:t> DPR. </a:t>
            </a:r>
            <a:r>
              <a:rPr lang="en-US" b="1" dirty="0" err="1">
                <a:solidFill>
                  <a:schemeClr val="tx1"/>
                </a:solidFill>
              </a:rPr>
              <a:t>Sepertinya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 smtClean="0">
                <a:solidFill>
                  <a:schemeClr val="tx1"/>
                </a:solidFill>
              </a:rPr>
              <a:t>bisa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awas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check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bersifat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searah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cenderung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legislative heavy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eksekutif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 UUD 1945 </a:t>
            </a:r>
            <a:r>
              <a:rPr lang="en-US" b="1" dirty="0" err="1">
                <a:solidFill>
                  <a:schemeClr val="tx1"/>
                </a:solidFill>
              </a:rPr>
              <a:t>posisinya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sejajar</a:t>
            </a:r>
            <a:r>
              <a:rPr lang="en-US" b="1" dirty="0">
                <a:solidFill>
                  <a:schemeClr val="tx1"/>
                </a:solidFill>
              </a:rPr>
              <a:t> (horizontal),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separation of power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kekuasaan-kekuasaan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dipisahkan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lembaga-lembaga</a:t>
            </a:r>
            <a:r>
              <a:rPr lang="en-US" b="1" dirty="0">
                <a:solidFill>
                  <a:schemeClr val="tx1"/>
                </a:solidFill>
              </a:rPr>
              <a:t> Negara yang </a:t>
            </a:r>
            <a:r>
              <a:rPr lang="en-US" b="1" dirty="0" err="1">
                <a:solidFill>
                  <a:schemeClr val="tx1"/>
                </a:solidFill>
              </a:rPr>
              <a:t>sederajat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mengendalikan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lain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check and balances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imbang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awas</a:t>
            </a:r>
            <a:r>
              <a:rPr lang="en-US" b="1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AC8-CC2B-4C40-8955-613DACC54BEA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9588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92251"/>
            <a:ext cx="8229600" cy="4603749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legislative yang </a:t>
            </a:r>
            <a:r>
              <a:rPr lang="en-US" b="1" dirty="0" err="1">
                <a:solidFill>
                  <a:schemeClr val="tx1"/>
                </a:solidFill>
              </a:rPr>
              <a:t>sejajar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mitra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dimaksudkan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terciptanya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kerja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harmonis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stabil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demokratis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menghargai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masing-masing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kunci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terwujudnya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kemitraan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159-2AA9-4A0F-BBF1-93DFF2BF40E1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proleg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HUBUNGAN LEGISLATIF DENGAN PARPOL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terorganisir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anggota-anggotanya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orientasi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cita-cita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memperoleh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merebut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biasanya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konstitusional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melaksanakan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kebijaksanaan-kebijaksanaan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mereka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menjembatani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i="1" dirty="0">
                <a:solidFill>
                  <a:schemeClr val="tx1"/>
                </a:solidFill>
              </a:rPr>
              <a:t>society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 (</a:t>
            </a:r>
            <a:r>
              <a:rPr lang="en-US" b="1" i="1" dirty="0">
                <a:solidFill>
                  <a:schemeClr val="tx1"/>
                </a:solidFill>
              </a:rPr>
              <a:t>state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sebaliknya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penghubung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kepentingan-kepentingannya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mengatasi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sosial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di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mesin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mengusung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isu-isu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selayaknya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mendengarkan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konstituennya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4A54-A08C-471F-B4AF-E462E8D95B39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4419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normatif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Negara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melaksanakan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demokrasi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kenegaraan</a:t>
            </a:r>
            <a:r>
              <a:rPr lang="en-US" b="1" dirty="0">
                <a:solidFill>
                  <a:schemeClr val="tx1"/>
                </a:solidFill>
              </a:rPr>
              <a:t>. Hal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meliputi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menempatkan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lembaga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pembentukan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melakukan</a:t>
            </a:r>
            <a:r>
              <a:rPr lang="en-US" b="1" dirty="0">
                <a:solidFill>
                  <a:schemeClr val="tx1"/>
                </a:solidFill>
              </a:rPr>
              <a:t> control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jalannya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pemerintahan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literatur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ilmu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tradisional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menganggap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mengorganisasi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mengerahkan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Negara, </a:t>
            </a:r>
            <a:r>
              <a:rPr lang="en-US" b="1" dirty="0" err="1">
                <a:solidFill>
                  <a:schemeClr val="tx1"/>
                </a:solidFill>
              </a:rPr>
              <a:t>menyatukan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mencari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pemimpin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jabatan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memformulasikan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publik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penghubung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Negara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D823-7985-4763-9DE9-4606061D4ED6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93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6530"/>
            <a:ext cx="8229600" cy="48018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konstelasi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Negara,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entitas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praktis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kepanjangan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Maksudnya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wadah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menampung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perpanjangan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maksudnya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kader-kader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duduk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kursi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parlemen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mengartikan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aspirasi-aspirasi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menyuarakan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keinginan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luas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DD8-4218-4202-A599-4C94A3D2BC83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E6DCAC"/>
            </a:gs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 KASIH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SEMOGA BERMANFAAT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0CB2-B7EF-45E5-863E-E5806E64C5C3}" type="datetime1">
              <a:rPr lang="en-US" smtClean="0">
                <a:solidFill>
                  <a:schemeClr val="tx1"/>
                </a:solidFill>
              </a:rPr>
              <a:t>4/3/2017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729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POLA HUBUNGAN EKSTERNAL LEGISLATIF</vt:lpstr>
      <vt:lpstr>HUBUNGAN LEGISLATIF DENGAN EKSEKUTIF</vt:lpstr>
      <vt:lpstr>LANJUTAN</vt:lpstr>
      <vt:lpstr>LANJUTAN</vt:lpstr>
      <vt:lpstr>LANJUTAN</vt:lpstr>
      <vt:lpstr>HUBUNGAN LEGISLATIF DENGAN PARPOL</vt:lpstr>
      <vt:lpstr>LANJUTAN</vt:lpstr>
      <vt:lpstr>LANJUTAN</vt:lpstr>
      <vt:lpstr>TERIMA KASIH 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HUBUNGAN EKSTERNAL LEGISLATIF</dc:title>
  <dc:creator>Lenovo User</dc:creator>
  <cp:lastModifiedBy>user</cp:lastModifiedBy>
  <cp:revision>7</cp:revision>
  <dcterms:created xsi:type="dcterms:W3CDTF">2010-03-24T16:30:04Z</dcterms:created>
  <dcterms:modified xsi:type="dcterms:W3CDTF">2017-04-03T02:35:39Z</dcterms:modified>
</cp:coreProperties>
</file>