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6" r:id="rId10"/>
    <p:sldId id="333" r:id="rId11"/>
    <p:sldId id="342" r:id="rId12"/>
    <p:sldId id="343" r:id="rId13"/>
    <p:sldId id="356" r:id="rId14"/>
    <p:sldId id="349" r:id="rId15"/>
    <p:sldId id="350" r:id="rId16"/>
    <p:sldId id="357" r:id="rId17"/>
    <p:sldId id="358" r:id="rId18"/>
    <p:sldId id="359" r:id="rId19"/>
    <p:sldId id="355" r:id="rId20"/>
    <p:sldId id="354" r:id="rId21"/>
    <p:sldId id="289" r:id="rId2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197350" y="3810003"/>
            <a:ext cx="2063751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428531" y="4152391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73639" y="3907323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79288" y="2971800"/>
            <a:ext cx="106701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8" name="Group 46"/>
          <p:cNvGrpSpPr/>
          <p:nvPr/>
        </p:nvGrpSpPr>
        <p:grpSpPr>
          <a:xfrm>
            <a:off x="1384299" y="3810003"/>
            <a:ext cx="2070100" cy="684781"/>
            <a:chOff x="5175738" y="2362200"/>
            <a:chExt cx="1910862" cy="684781"/>
          </a:xfrm>
        </p:grpSpPr>
        <p:sp>
          <p:nvSpPr>
            <p:cNvPr id="48" name="Rectangle 4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3206750" y="40386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150" y="388620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997450" y="388620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435600" y="2971803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3" name="Shape 42"/>
          <p:cNvCxnSpPr>
            <a:stCxn id="42" idx="1"/>
            <a:endCxn id="50" idx="0"/>
          </p:cNvCxnSpPr>
          <p:nvPr/>
        </p:nvCxnSpPr>
        <p:spPr>
          <a:xfrm rot="10800000" flipV="1">
            <a:off x="5229226" y="3264191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44791" y="4151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86980" y="3907320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49027" y="4151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441700" y="42672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549900" y="5181602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783331" y="5522971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710392" y="5522968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24800" y="422411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343650" y="5258815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028427" y="5303273"/>
            <a:ext cx="671052" cy="457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7" idx="3"/>
            <a:endCxn id="48" idx="0"/>
          </p:cNvCxnSpPr>
          <p:nvPr/>
        </p:nvCxnSpPr>
        <p:spPr>
          <a:xfrm>
            <a:off x="2146300" y="3264188"/>
            <a:ext cx="273049" cy="54581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377657" y="4152395"/>
            <a:ext cx="1254922" cy="1257807"/>
            <a:chOff x="5638006" y="3252459"/>
            <a:chExt cx="2439200" cy="13973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5638006" y="3252459"/>
              <a:ext cx="2439200" cy="1397329"/>
              <a:chOff x="5638006" y="3252459"/>
              <a:chExt cx="2439200" cy="1397329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hape 134"/>
              <p:cNvCxnSpPr>
                <a:endCxn id="50" idx="3"/>
              </p:cNvCxnSpPr>
              <p:nvPr/>
            </p:nvCxnSpPr>
            <p:spPr>
              <a:xfrm rot="16200000" flipV="1">
                <a:off x="7323114" y="3284510"/>
                <a:ext cx="786143" cy="722041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Elbow Connector 15"/>
          <p:cNvCxnSpPr/>
          <p:nvPr/>
        </p:nvCxnSpPr>
        <p:spPr>
          <a:xfrm rot="5400000">
            <a:off x="5131739" y="4757088"/>
            <a:ext cx="1299873" cy="463550"/>
          </a:xfrm>
          <a:prstGeom prst="bentConnector4">
            <a:avLst>
              <a:gd name="adj1" fmla="val 27897"/>
              <a:gd name="adj2" fmla="val 205675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1"/>
          </p:cNvCxnSpPr>
          <p:nvPr/>
        </p:nvCxnSpPr>
        <p:spPr>
          <a:xfrm rot="10800000" flipV="1">
            <a:off x="7270750" y="4516506"/>
            <a:ext cx="654050" cy="66509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2" idx="3"/>
          </p:cNvCxnSpPr>
          <p:nvPr/>
        </p:nvCxnSpPr>
        <p:spPr>
          <a:xfrm>
            <a:off x="6591300" y="3264191"/>
            <a:ext cx="330200" cy="187093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animBg="1"/>
      <p:bldP spid="37" grpId="0"/>
      <p:bldP spid="40" grpId="0"/>
      <p:bldP spid="41" grpId="0"/>
      <p:bldP spid="42" grpId="0"/>
      <p:bldP spid="54" grpId="0" animBg="1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32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1" name="Rectangle 5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7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49" name="Rectangle 4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4" name="Shape 43"/>
          <p:cNvCxnSpPr>
            <a:stCxn id="43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belakang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akhir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35" name="Shape 43"/>
          <p:cNvCxnSpPr>
            <a:stCxn id="33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2" grpId="0"/>
      <p:bldP spid="43" grpId="0"/>
      <p:bldP spid="54" grpId="0" animBg="1"/>
      <p:bldP spid="6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7147"/>
              </p:ext>
            </p:extLst>
          </p:nvPr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13587"/>
              </p:ext>
            </p:extLst>
          </p:nvPr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4 </a:t>
            </a:r>
            <a:r>
              <a:rPr lang="en-US" sz="2800" b="1" dirty="0" err="1" smtClean="0"/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Mula-mula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871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7467382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1721" y="2468067"/>
            <a:ext cx="0" cy="3096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9434" y="187603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35134" y="2168426"/>
            <a:ext cx="432048" cy="6152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1014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baru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4023" y="388103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298216"/>
              </p:ext>
            </p:extLst>
          </p:nvPr>
        </p:nvGraphicFramePr>
        <p:xfrm>
          <a:off x="3799368" y="1752600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0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1752600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97642"/>
              </p:ext>
            </p:extLst>
          </p:nvPr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81499"/>
              </p:ext>
            </p:extLst>
          </p:nvPr>
        </p:nvGraphicFramePr>
        <p:xfrm>
          <a:off x="1676400" y="3261362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1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61362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70173"/>
              </p:ext>
            </p:extLst>
          </p:nvPr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2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akhir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8956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449597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3021429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8956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361596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7861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640946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4173566"/>
            <a:ext cx="107864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7803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993990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3298428"/>
            <a:ext cx="156871" cy="48617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3172599"/>
            <a:ext cx="1218846" cy="6118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868438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3723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673650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71148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46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400" dirty="0" err="1" smtClean="0"/>
              <a:t>Operasi-operasi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i="1" dirty="0" smtClean="0"/>
              <a:t>traversal</a:t>
            </a:r>
            <a:r>
              <a:rPr lang="en-US" sz="4400" dirty="0" smtClean="0"/>
              <a:t>, </a:t>
            </a:r>
            <a:r>
              <a:rPr lang="en-US" sz="4400" i="1" dirty="0" smtClean="0"/>
              <a:t>searching, sorting </a:t>
            </a:r>
            <a:r>
              <a:rPr lang="en-US" sz="4400" dirty="0" err="1" smtClean="0"/>
              <a:t>dan</a:t>
            </a:r>
            <a:r>
              <a:rPr lang="en-US" sz="4400" i="1" dirty="0" smtClean="0"/>
              <a:t> destroy</a:t>
            </a:r>
            <a:r>
              <a:rPr lang="en-US" sz="4400" dirty="0" smtClean="0"/>
              <a:t> </a:t>
            </a:r>
            <a:r>
              <a:rPr lang="en-US" sz="4400" dirty="0" err="1" smtClean="0"/>
              <a:t>diperlakukan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sama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i="1" dirty="0" smtClean="0">
                <a:solidFill>
                  <a:srgbClr val="FF0000"/>
                </a:solidFill>
              </a:rPr>
              <a:t>single linked list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 err="1" smtClean="0"/>
              <a:t>Buat</a:t>
            </a:r>
            <a:r>
              <a:rPr lang="en-US" sz="3600" dirty="0" smtClean="0"/>
              <a:t> </a:t>
            </a:r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Menu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u="sng" dirty="0" smtClean="0"/>
              <a:t>MENU UTAMA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Cari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Tampil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Keluar</a:t>
            </a: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SISIP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HAPUS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08718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CARI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Kode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Nama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Harga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>
                <a:solidFill>
                  <a:srgbClr val="C00000"/>
                </a:solidFill>
              </a:rPr>
              <a:t>S</a:t>
            </a:r>
            <a:r>
              <a:rPr lang="en-US" sz="2800" dirty="0" err="1" smtClean="0">
                <a:solidFill>
                  <a:srgbClr val="C00000"/>
                </a:solidFill>
              </a:rPr>
              <a:t>tok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942114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</a:t>
            </a:r>
            <a:r>
              <a:rPr lang="en-US" sz="2800" dirty="0" err="1">
                <a:solidFill>
                  <a:srgbClr val="C00000"/>
                </a:solidFill>
              </a:rPr>
              <a:t>h</a:t>
            </a:r>
            <a:r>
              <a:rPr lang="en-US" sz="2800" dirty="0" err="1" smtClean="0">
                <a:solidFill>
                  <a:srgbClr val="C00000"/>
                </a:solidFill>
              </a:rPr>
              <a:t>arus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sudah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tersusun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traversal </a:t>
            </a:r>
            <a:r>
              <a:rPr lang="en-US" sz="2800" dirty="0" err="1" smtClean="0">
                <a:solidFill>
                  <a:srgbClr val="C00000"/>
                </a:solidFill>
              </a:rPr>
              <a:t>lainnya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37049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penghancuran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 / 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link/pointer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Simpul</a:t>
            </a:r>
            <a:r>
              <a:rPr lang="en-US" b="1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2586" y="5192991"/>
            <a:ext cx="1674814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b="1" dirty="0" smtClean="0"/>
              <a:t>Medan Data</a:t>
            </a:r>
          </a:p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Info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200648"/>
            <a:ext cx="28892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b="1" dirty="0" smtClean="0"/>
              <a:t>Medan </a:t>
            </a:r>
            <a:r>
              <a:rPr lang="en-US" sz="2000" b="1" dirty="0" err="1" smtClean="0"/>
              <a:t>Sambungan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(</a:t>
            </a:r>
            <a:r>
              <a:rPr lang="en-US" sz="2000" b="1" dirty="0">
                <a:solidFill>
                  <a:srgbClr val="FF0000"/>
                </a:solidFill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</a:rPr>
              <a:t>ext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5202400"/>
            <a:ext cx="2478755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b="1" dirty="0" smtClean="0"/>
              <a:t>Medan </a:t>
            </a:r>
            <a:r>
              <a:rPr lang="en-US" sz="2000" b="1" dirty="0" err="1" smtClean="0"/>
              <a:t>Sambungan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(</a:t>
            </a:r>
            <a:r>
              <a:rPr lang="en-US" sz="2000" b="1" dirty="0" err="1">
                <a:solidFill>
                  <a:srgbClr val="FF0000"/>
                </a:solidFill>
              </a:rPr>
              <a:t>P</a:t>
            </a:r>
            <a:r>
              <a:rPr lang="en-US" sz="2000" b="1" dirty="0" err="1" smtClean="0">
                <a:solidFill>
                  <a:srgbClr val="FF0000"/>
                </a:solidFill>
              </a:rPr>
              <a:t>rev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80064" y="4204029"/>
            <a:ext cx="1279174" cy="9775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66355" y="4204029"/>
            <a:ext cx="10445" cy="988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400050" indent="0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NamaPointer</a:t>
            </a:r>
            <a:r>
              <a:rPr lang="en-US" b="1" dirty="0" smtClean="0"/>
              <a:t> </a:t>
            </a:r>
            <a:r>
              <a:rPr lang="en-US" b="1" dirty="0" smtClean="0"/>
              <a:t>= ↑</a:t>
            </a:r>
            <a:r>
              <a:rPr lang="en-US" b="1" dirty="0" err="1" smtClean="0"/>
              <a:t>Simpul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</a:t>
            </a:r>
            <a:r>
              <a:rPr lang="pt-BR" b="1" dirty="0" smtClean="0"/>
              <a:t>Simpul  </a:t>
            </a:r>
            <a:r>
              <a:rPr lang="pt-BR" b="1" dirty="0" smtClean="0"/>
              <a:t>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b="1" dirty="0" smtClean="0"/>
              <a:t>        </a:t>
            </a:r>
            <a:r>
              <a:rPr lang="pt-BR" b="1" dirty="0" smtClean="0"/>
              <a:t>	    MedanData  </a:t>
            </a:r>
            <a:r>
              <a:rPr lang="pt-BR" b="1" dirty="0" smtClean="0"/>
              <a:t>: tipedata,</a:t>
            </a:r>
            <a:endParaRPr lang="en-US" b="1" dirty="0" smtClean="0"/>
          </a:p>
          <a:p>
            <a:pPr>
              <a:buNone/>
            </a:pPr>
            <a:r>
              <a:rPr lang="pt-BR" b="1" dirty="0"/>
              <a:t>	 </a:t>
            </a:r>
            <a:r>
              <a:rPr lang="pt-BR" b="1" dirty="0" smtClean="0"/>
              <a:t>   </a:t>
            </a:r>
            <a:r>
              <a:rPr lang="pt-BR" b="1" dirty="0" smtClean="0"/>
              <a:t>	    </a:t>
            </a:r>
            <a:r>
              <a:rPr lang="en-US" b="1" dirty="0" err="1" smtClean="0"/>
              <a:t>S</a:t>
            </a:r>
            <a:r>
              <a:rPr lang="en-US" b="1" dirty="0" err="1" smtClean="0"/>
              <a:t>ambunganKiri</a:t>
            </a:r>
            <a:r>
              <a:rPr lang="en-US" b="1" dirty="0" smtClean="0"/>
              <a:t>, </a:t>
            </a:r>
            <a:r>
              <a:rPr lang="en-US" b="1" dirty="0" err="1" smtClean="0"/>
              <a:t>S</a:t>
            </a:r>
            <a:r>
              <a:rPr lang="en-US" b="1" dirty="0" err="1" smtClean="0"/>
              <a:t>ambunganKanan</a:t>
            </a:r>
            <a:r>
              <a:rPr lang="en-US" b="1" dirty="0" smtClean="0"/>
              <a:t>   </a:t>
            </a:r>
            <a:r>
              <a:rPr lang="en-US" b="1" dirty="0" smtClean="0"/>
              <a:t>: </a:t>
            </a:r>
            <a:r>
              <a:rPr lang="en-US" b="1" dirty="0" err="1" smtClean="0"/>
              <a:t>NamaPointer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b="1" dirty="0" smtClean="0"/>
          </a:p>
          <a:p>
            <a:pPr marL="400050" indent="0">
              <a:buNone/>
            </a:pPr>
            <a:r>
              <a:rPr lang="en-US" b="1" dirty="0" err="1" smtClean="0"/>
              <a:t>N</a:t>
            </a:r>
            <a:r>
              <a:rPr lang="en-US" b="1" dirty="0" err="1" smtClean="0"/>
              <a:t>amaVarPointer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en-US" b="1" dirty="0" err="1" smtClean="0"/>
              <a:t>NamaPointer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 :</a:t>
            </a:r>
          </a:p>
          <a:p>
            <a:pPr marL="457200" indent="0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Point  </a:t>
            </a:r>
            <a:r>
              <a:rPr lang="en-US" b="1" dirty="0" smtClean="0"/>
              <a:t>=  ↑Data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Data  </a:t>
            </a:r>
            <a:r>
              <a:rPr lang="en-US" b="1" dirty="0" smtClean="0"/>
              <a:t>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en-US" b="1" dirty="0" smtClean="0"/>
              <a:t>  Info         </a:t>
            </a:r>
            <a:r>
              <a:rPr lang="en-US" b="1" dirty="0" smtClean="0"/>
              <a:t>: </a:t>
            </a:r>
            <a:r>
              <a:rPr lang="en-US" b="1" u="sng" dirty="0" smtClean="0"/>
              <a:t>integer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en-US" b="1" dirty="0" smtClean="0"/>
              <a:t>  </a:t>
            </a:r>
            <a:r>
              <a:rPr lang="en-US" b="1" dirty="0" err="1" smtClean="0"/>
              <a:t>P</a:t>
            </a:r>
            <a:r>
              <a:rPr lang="en-US" b="1" dirty="0" err="1" smtClean="0"/>
              <a:t>rev,Next</a:t>
            </a:r>
            <a:r>
              <a:rPr lang="en-US" b="1" dirty="0" smtClean="0"/>
              <a:t> </a:t>
            </a:r>
            <a:r>
              <a:rPr lang="en-US" b="1" dirty="0" smtClean="0"/>
              <a:t>: Point </a:t>
            </a:r>
          </a:p>
          <a:p>
            <a:pPr>
              <a:buNone/>
            </a:pPr>
            <a:r>
              <a:rPr lang="en-US" b="1" dirty="0" smtClean="0"/>
              <a:t> 	</a:t>
            </a:r>
            <a:r>
              <a:rPr lang="en-US" b="1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457200" indent="0">
              <a:buNone/>
            </a:pPr>
            <a:r>
              <a:rPr lang="en-US" b="1" dirty="0" err="1"/>
              <a:t>A</a:t>
            </a:r>
            <a:r>
              <a:rPr lang="en-US" b="1" dirty="0" err="1" smtClean="0"/>
              <a:t>wal</a:t>
            </a:r>
            <a:r>
              <a:rPr lang="en-US" b="1" dirty="0" smtClean="0"/>
              <a:t>, </a:t>
            </a:r>
            <a:r>
              <a:rPr lang="en-US" b="1" dirty="0" err="1"/>
              <a:t>A</a:t>
            </a:r>
            <a:r>
              <a:rPr lang="en-US" b="1" dirty="0" err="1" smtClean="0"/>
              <a:t>khir</a:t>
            </a:r>
            <a:r>
              <a:rPr lang="en-US" b="1" dirty="0" smtClean="0"/>
              <a:t> </a:t>
            </a:r>
            <a:r>
              <a:rPr lang="en-US" b="1" dirty="0" smtClean="0"/>
              <a:t>: Point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632200" y="2654588"/>
            <a:ext cx="450850" cy="3934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"/>
          <p:cNvGrpSpPr/>
          <p:nvPr/>
        </p:nvGrpSpPr>
        <p:grpSpPr>
          <a:xfrm>
            <a:off x="5861050" y="3048000"/>
            <a:ext cx="2063751" cy="685800"/>
            <a:chOff x="1752600" y="3352800"/>
            <a:chExt cx="1604211" cy="534194"/>
          </a:xfrm>
        </p:grpSpPr>
        <p:sp>
          <p:nvSpPr>
            <p:cNvPr id="41" name="Rectangle 4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476500" y="23622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3047999" y="30480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870450" y="32765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9850" y="31242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661150" y="31242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99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stCxn id="62" idx="1"/>
            <a:endCxn id="41" idx="0"/>
          </p:cNvCxnSpPr>
          <p:nvPr/>
        </p:nvCxnSpPr>
        <p:spPr>
          <a:xfrm rot="10800000" flipV="1">
            <a:off x="6892926" y="25021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8491" y="33893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950680" y="31453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12727" y="33893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105400" y="35051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5600" y="4558271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899640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899637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144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tx1"/>
                  </a:solidFill>
                </a:rPr>
                <a:t>baru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89350" y="463548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670336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hape 76"/>
          <p:cNvCxnSpPr/>
          <p:nvPr/>
        </p:nvCxnSpPr>
        <p:spPr>
          <a:xfrm rot="16200000" flipV="1">
            <a:off x="3056817" y="326001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52005" y="3405930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286000" y="2667000"/>
            <a:ext cx="609600" cy="2057400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352803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6941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6941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depan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awal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45244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146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069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2085</TotalTime>
  <Words>440</Words>
  <Application>Microsoft Office PowerPoint</Application>
  <PresentationFormat>A4 Paper (210x297 mm)</PresentationFormat>
  <Paragraphs>171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 </vt:lpstr>
      <vt:lpstr>Penyisipan di Tengah (lanjutan)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Tugas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463</cp:revision>
  <dcterms:created xsi:type="dcterms:W3CDTF">2010-02-18T01:05:10Z</dcterms:created>
  <dcterms:modified xsi:type="dcterms:W3CDTF">2016-03-19T01:07:30Z</dcterms:modified>
</cp:coreProperties>
</file>