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660"/>
  </p:normalViewPr>
  <p:slideViewPr>
    <p:cSldViewPr>
      <p:cViewPr varScale="1">
        <p:scale>
          <a:sx n="67" d="100"/>
          <a:sy n="67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B8EDA-BAC3-4E80-A9AF-F1DE9217ED51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589F1-7D7E-4840-9AB5-4C07092A4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7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Relative </a:t>
            </a:r>
            <a:r>
              <a:rPr lang="en-US" baseline="0" dirty="0" smtClean="0"/>
              <a:t>vocabulary list.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31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 list of procedures and steps,</a:t>
            </a:r>
            <a:r>
              <a:rPr lang="en-US" baseline="0" smtClean="0"/>
              <a:t> or a lecture slide with media.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3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 to course,</a:t>
            </a:r>
            <a:r>
              <a:rPr lang="en-US" baseline="0" dirty="0" smtClean="0"/>
              <a:t> lecture, et 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89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DEE9915-1C5E-4983-82C4-4EF3F52D07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DEE9915-1C5E-4983-82C4-4EF3F52D07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EE9915-1C5E-4983-82C4-4EF3F52D07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EE9915-1C5E-4983-82C4-4EF3F52D07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9915-1C5E-4983-82C4-4EF3F52D07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DEE9915-1C5E-4983-82C4-4EF3F52D07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EE9915-1C5E-4983-82C4-4EF3F52D07B2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FB8833-8AF1-43C1-8CC2-19571C979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4038600"/>
            <a:ext cx="8482042" cy="1828800"/>
          </a:xfrm>
        </p:spPr>
        <p:txBody>
          <a:bodyPr/>
          <a:lstStyle/>
          <a:p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Angky Febriansyah SE.,MM.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“do-while”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4956" y="1644444"/>
            <a:ext cx="3886978" cy="314187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latin typeface="Berlin Sans FB" pitchFamily="34" charset="0"/>
              </a:rPr>
              <a:t>&lt;html&gt;</a:t>
            </a:r>
          </a:p>
          <a:p>
            <a:pPr>
              <a:buNone/>
            </a:pPr>
            <a:r>
              <a:rPr lang="en-US" sz="1400" dirty="0" smtClean="0">
                <a:latin typeface="Berlin Sans FB" pitchFamily="34" charset="0"/>
              </a:rPr>
              <a:t>&lt;head&gt;</a:t>
            </a:r>
          </a:p>
          <a:p>
            <a:r>
              <a:rPr lang="en-US" sz="1400" dirty="0" smtClean="0">
                <a:latin typeface="Berlin Sans FB" pitchFamily="34" charset="0"/>
              </a:rPr>
              <a:t>&lt;title&gt;</a:t>
            </a:r>
            <a:r>
              <a:rPr lang="en-US" sz="1400" dirty="0" err="1" smtClean="0">
                <a:latin typeface="Berlin Sans FB" pitchFamily="34" charset="0"/>
              </a:rPr>
              <a:t>contoh</a:t>
            </a:r>
            <a:r>
              <a:rPr lang="en-US" sz="1400" dirty="0" smtClean="0">
                <a:latin typeface="Berlin Sans FB" pitchFamily="34" charset="0"/>
              </a:rPr>
              <a:t> </a:t>
            </a:r>
            <a:r>
              <a:rPr lang="en-US" sz="1400" dirty="0" err="1" smtClean="0">
                <a:latin typeface="Berlin Sans FB" pitchFamily="34" charset="0"/>
              </a:rPr>
              <a:t>Pengulangan</a:t>
            </a:r>
            <a:r>
              <a:rPr lang="en-US" sz="1400" dirty="0" smtClean="0">
                <a:latin typeface="Berlin Sans FB" pitchFamily="34" charset="0"/>
              </a:rPr>
              <a:t> do-while&lt;/title&gt;</a:t>
            </a:r>
          </a:p>
          <a:p>
            <a:pPr>
              <a:buNone/>
            </a:pPr>
            <a:r>
              <a:rPr lang="en-US" sz="1400" dirty="0" smtClean="0">
                <a:latin typeface="Berlin Sans FB" pitchFamily="34" charset="0"/>
              </a:rPr>
              <a:t>&lt;/head&gt;</a:t>
            </a:r>
          </a:p>
          <a:p>
            <a:pPr>
              <a:buNone/>
            </a:pPr>
            <a:r>
              <a:rPr lang="en-US" sz="1400" dirty="0" smtClean="0">
                <a:latin typeface="Berlin Sans FB" pitchFamily="34" charset="0"/>
              </a:rPr>
              <a:t>&lt;body&gt;</a:t>
            </a:r>
          </a:p>
          <a:p>
            <a:endParaRPr lang="en-US" sz="14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Berlin Sans FB" pitchFamily="34" charset="0"/>
              </a:rPr>
              <a:t>&lt;/body&gt;</a:t>
            </a:r>
          </a:p>
          <a:p>
            <a:pPr>
              <a:buNone/>
            </a:pPr>
            <a:r>
              <a:rPr lang="en-US" sz="1400" dirty="0" smtClean="0">
                <a:latin typeface="Berlin Sans FB" pitchFamily="34" charset="0"/>
              </a:rPr>
              <a:t>&lt;/html&gt;</a:t>
            </a:r>
            <a:endParaRPr lang="en-US" sz="1400" dirty="0">
              <a:latin typeface="Berlin Sans FB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4810" y="1643051"/>
            <a:ext cx="4714908" cy="31393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php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do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print("$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&lt;BR&gt;");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while ($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26);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?&gt;</a:t>
            </a:r>
          </a:p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1000100" y="3143248"/>
            <a:ext cx="3429024" cy="35719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7518" y="6072206"/>
            <a:ext cx="8572560" cy="430887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err="1" smtClean="0"/>
              <a:t>Simpan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</a:t>
            </a:r>
            <a:r>
              <a:rPr lang="en-US" sz="2200" b="1" dirty="0" smtClean="0"/>
              <a:t> drive D:Xampp/</a:t>
            </a:r>
            <a:r>
              <a:rPr lang="en-US" sz="2200" b="1" dirty="0" err="1" smtClean="0"/>
              <a:t>Htdocs</a:t>
            </a:r>
            <a:r>
              <a:rPr lang="en-US" sz="2200" b="1" dirty="0" smtClean="0"/>
              <a:t>/Folder </a:t>
            </a:r>
            <a:r>
              <a:rPr lang="en-US" sz="2200" b="1" dirty="0" err="1" smtClean="0"/>
              <a:t>Masing-masing</a:t>
            </a:r>
            <a:r>
              <a:rPr lang="en-US" sz="2200" b="1" dirty="0" smtClean="0"/>
              <a:t>/dowhile1.php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715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Pernyataan</a:t>
            </a:r>
            <a:r>
              <a:rPr lang="en-US" dirty="0" smtClean="0"/>
              <a:t> “Break”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571612"/>
            <a:ext cx="8153400" cy="1857388"/>
          </a:xfrm>
        </p:spPr>
        <p:txBody>
          <a:bodyPr>
            <a:noAutofit/>
          </a:bodyPr>
          <a:lstStyle/>
          <a:p>
            <a:r>
              <a:rPr lang="en-US" sz="1200" dirty="0" smtClean="0">
                <a:latin typeface="Berlin Sans FB" pitchFamily="34" charset="0"/>
              </a:rPr>
              <a:t>&lt;HTML&gt;</a:t>
            </a:r>
          </a:p>
          <a:p>
            <a:r>
              <a:rPr lang="en-US" sz="1200" dirty="0" smtClean="0">
                <a:latin typeface="Berlin Sans FB" pitchFamily="34" charset="0"/>
              </a:rPr>
              <a:t>&lt;HEAD&gt;</a:t>
            </a:r>
          </a:p>
          <a:p>
            <a:r>
              <a:rPr lang="en-US" sz="1200" dirty="0" smtClean="0">
                <a:latin typeface="Berlin Sans FB" pitchFamily="34" charset="0"/>
              </a:rPr>
              <a:t>&lt;TITLE&gt;</a:t>
            </a:r>
            <a:r>
              <a:rPr lang="en-US" sz="1200" dirty="0" err="1" smtClean="0">
                <a:latin typeface="Berlin Sans FB" pitchFamily="34" charset="0"/>
              </a:rPr>
              <a:t>Contoh</a:t>
            </a:r>
            <a:r>
              <a:rPr lang="en-US" sz="1200" dirty="0" smtClean="0">
                <a:latin typeface="Berlin Sans FB" pitchFamily="34" charset="0"/>
              </a:rPr>
              <a:t> </a:t>
            </a:r>
            <a:r>
              <a:rPr lang="en-US" sz="1200" dirty="0" err="1" smtClean="0">
                <a:latin typeface="Berlin Sans FB" pitchFamily="34" charset="0"/>
              </a:rPr>
              <a:t>untuk</a:t>
            </a:r>
            <a:r>
              <a:rPr lang="en-US" sz="1200" dirty="0" smtClean="0">
                <a:latin typeface="Berlin Sans FB" pitchFamily="34" charset="0"/>
              </a:rPr>
              <a:t> </a:t>
            </a:r>
            <a:r>
              <a:rPr lang="en-US" sz="1200" dirty="0" err="1" smtClean="0">
                <a:latin typeface="Berlin Sans FB" pitchFamily="34" charset="0"/>
              </a:rPr>
              <a:t>Memperlihatkan</a:t>
            </a:r>
            <a:r>
              <a:rPr lang="en-US" sz="1200" dirty="0" smtClean="0">
                <a:latin typeface="Berlin Sans FB" pitchFamily="34" charset="0"/>
              </a:rPr>
              <a:t> </a:t>
            </a:r>
            <a:r>
              <a:rPr lang="en-US" sz="1200" dirty="0" err="1" smtClean="0">
                <a:latin typeface="Berlin Sans FB" pitchFamily="34" charset="0"/>
              </a:rPr>
              <a:t>Efek</a:t>
            </a:r>
            <a:r>
              <a:rPr lang="en-US" sz="1200" dirty="0" smtClean="0">
                <a:latin typeface="Berlin Sans FB" pitchFamily="34" charset="0"/>
              </a:rPr>
              <a:t> break&lt;/TITLE&gt;</a:t>
            </a:r>
          </a:p>
          <a:p>
            <a:r>
              <a:rPr lang="en-US" sz="1200" dirty="0" smtClean="0">
                <a:latin typeface="Berlin Sans FB" pitchFamily="34" charset="0"/>
              </a:rPr>
              <a:t>&lt;/HEAD&gt;</a:t>
            </a:r>
          </a:p>
          <a:p>
            <a:r>
              <a:rPr lang="en-US" sz="1200" dirty="0" smtClean="0">
                <a:latin typeface="Berlin Sans FB" pitchFamily="34" charset="0"/>
              </a:rPr>
              <a:t>&lt;BODY&gt;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7224" y="2882388"/>
            <a:ext cx="32861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" pitchFamily="34" charset="0"/>
              </a:rPr>
              <a:t>&lt;?</a:t>
            </a:r>
            <a:r>
              <a:rPr lang="en-US" dirty="0" err="1" smtClean="0">
                <a:latin typeface="Berlin Sans FB" pitchFamily="34" charset="0"/>
              </a:rPr>
              <a:t>php</a:t>
            </a:r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  for($</a:t>
            </a:r>
            <a:r>
              <a:rPr lang="en-US" dirty="0" err="1" smtClean="0">
                <a:latin typeface="Berlin Sans FB" pitchFamily="34" charset="0"/>
              </a:rPr>
              <a:t>i</a:t>
            </a:r>
            <a:r>
              <a:rPr lang="en-US" dirty="0" smtClean="0">
                <a:latin typeface="Berlin Sans FB" pitchFamily="34" charset="0"/>
              </a:rPr>
              <a:t> = 1; $</a:t>
            </a:r>
            <a:r>
              <a:rPr lang="en-US" dirty="0" err="1" smtClean="0">
                <a:latin typeface="Berlin Sans FB" pitchFamily="34" charset="0"/>
              </a:rPr>
              <a:t>i</a:t>
            </a:r>
            <a:r>
              <a:rPr lang="en-US" dirty="0" smtClean="0">
                <a:latin typeface="Berlin Sans FB" pitchFamily="34" charset="0"/>
              </a:rPr>
              <a:t> &lt;= 25; $</a:t>
            </a:r>
            <a:r>
              <a:rPr lang="en-US" dirty="0" err="1" smtClean="0">
                <a:latin typeface="Berlin Sans FB" pitchFamily="34" charset="0"/>
              </a:rPr>
              <a:t>i</a:t>
            </a:r>
            <a:r>
              <a:rPr lang="en-US" dirty="0" smtClean="0">
                <a:latin typeface="Berlin Sans FB" pitchFamily="34" charset="0"/>
              </a:rPr>
              <a:t>++)</a:t>
            </a:r>
          </a:p>
          <a:p>
            <a:r>
              <a:rPr lang="en-US" dirty="0" smtClean="0">
                <a:latin typeface="Berlin Sans FB" pitchFamily="34" charset="0"/>
              </a:rPr>
              <a:t>  {</a:t>
            </a:r>
          </a:p>
          <a:p>
            <a:r>
              <a:rPr lang="en-US" dirty="0" smtClean="0">
                <a:latin typeface="Berlin Sans FB" pitchFamily="34" charset="0"/>
              </a:rPr>
              <a:t>     print("$</a:t>
            </a:r>
            <a:r>
              <a:rPr lang="en-US" dirty="0" err="1" smtClean="0">
                <a:latin typeface="Berlin Sans FB" pitchFamily="34" charset="0"/>
              </a:rPr>
              <a:t>i</a:t>
            </a:r>
            <a:r>
              <a:rPr lang="en-US" dirty="0" smtClean="0">
                <a:latin typeface="Berlin Sans FB" pitchFamily="34" charset="0"/>
              </a:rPr>
              <a:t> &lt;BR&gt;");</a:t>
            </a:r>
          </a:p>
          <a:p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     if ($</a:t>
            </a:r>
            <a:r>
              <a:rPr lang="en-US" dirty="0" err="1" smtClean="0">
                <a:latin typeface="Berlin Sans FB" pitchFamily="34" charset="0"/>
              </a:rPr>
              <a:t>i</a:t>
            </a:r>
            <a:r>
              <a:rPr lang="en-US" dirty="0" smtClean="0">
                <a:latin typeface="Berlin Sans FB" pitchFamily="34" charset="0"/>
              </a:rPr>
              <a:t> == 10)</a:t>
            </a:r>
          </a:p>
          <a:p>
            <a:r>
              <a:rPr lang="en-US" dirty="0" smtClean="0">
                <a:latin typeface="Berlin Sans FB" pitchFamily="34" charset="0"/>
              </a:rPr>
              <a:t>        break;</a:t>
            </a:r>
          </a:p>
          <a:p>
            <a:r>
              <a:rPr lang="en-US" dirty="0" smtClean="0">
                <a:latin typeface="Berlin Sans FB" pitchFamily="34" charset="0"/>
              </a:rPr>
              <a:t>  }</a:t>
            </a:r>
          </a:p>
          <a:p>
            <a:r>
              <a:rPr lang="en-US" dirty="0" smtClean="0">
                <a:latin typeface="Berlin Sans FB" pitchFamily="34" charset="0"/>
              </a:rPr>
              <a:t>  print("</a:t>
            </a:r>
            <a:r>
              <a:rPr lang="en-US" dirty="0" err="1" smtClean="0">
                <a:latin typeface="Berlin Sans FB" pitchFamily="34" charset="0"/>
              </a:rPr>
              <a:t>Selesai</a:t>
            </a:r>
            <a:r>
              <a:rPr lang="en-US" dirty="0" smtClean="0">
                <a:latin typeface="Berlin Sans FB" pitchFamily="34" charset="0"/>
              </a:rPr>
              <a:t> &lt;BR&gt;");</a:t>
            </a:r>
          </a:p>
          <a:p>
            <a:r>
              <a:rPr lang="en-US" dirty="0" smtClean="0">
                <a:latin typeface="Berlin Sans FB" pitchFamily="34" charset="0"/>
              </a:rPr>
              <a:t>?&gt;</a:t>
            </a:r>
          </a:p>
          <a:p>
            <a:r>
              <a:rPr lang="en-US" dirty="0" smtClean="0">
                <a:latin typeface="Berlin Sans FB" pitchFamily="34" charset="0"/>
              </a:rPr>
              <a:t>&lt;/BODY&gt;</a:t>
            </a:r>
          </a:p>
          <a:p>
            <a:r>
              <a:rPr lang="en-US" dirty="0" smtClean="0">
                <a:latin typeface="Berlin Sans FB" pitchFamily="34" charset="0"/>
              </a:rPr>
              <a:t>&lt;/HTML&gt;</a:t>
            </a:r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491354" y="2041246"/>
            <a:ext cx="3929090" cy="4207936"/>
          </a:xfrm>
          <a:prstGeom prst="roundRect">
            <a:avLst>
              <a:gd name="adj" fmla="val 16667"/>
            </a:avLst>
          </a:prstGeom>
          <a:ln w="38100" cap="flat" cmpd="sng" algn="ctr">
            <a:noFill/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r>
              <a:rPr lang="en-US" sz="2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Simpan</a:t>
            </a:r>
            <a:r>
              <a:rPr lang="en-U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file </a:t>
            </a:r>
            <a:r>
              <a:rPr lang="en-US" sz="2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di</a:t>
            </a:r>
            <a:r>
              <a:rPr lang="en-U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drive D:Xampp/</a:t>
            </a:r>
            <a:r>
              <a:rPr lang="en-US" sz="2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Htdocs</a:t>
            </a:r>
            <a:r>
              <a:rPr lang="en-U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/folder </a:t>
            </a:r>
            <a:r>
              <a:rPr lang="en-US" sz="2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masing-masing</a:t>
            </a:r>
            <a:r>
              <a:rPr lang="en-US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/Break1.php</a:t>
            </a:r>
            <a:endParaRPr lang="en-US" sz="2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640" y="2060848"/>
            <a:ext cx="5475840" cy="4614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HITUNG TABUNGAN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3290212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060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138568" y="260648"/>
            <a:ext cx="4649456" cy="63912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&lt;html&gt;</a:t>
            </a:r>
          </a:p>
          <a:p>
            <a:pPr marL="0" indent="0">
              <a:buNone/>
            </a:pPr>
            <a:r>
              <a:rPr lang="en-US" b="1" dirty="0"/>
              <a:t>&lt;head&gt;</a:t>
            </a:r>
          </a:p>
          <a:p>
            <a:pPr marL="0" indent="0">
              <a:buNone/>
            </a:pPr>
            <a:r>
              <a:rPr lang="en-US" b="1" dirty="0"/>
              <a:t>&lt;title&gt;</a:t>
            </a:r>
            <a:r>
              <a:rPr lang="en-US" b="1" dirty="0" err="1"/>
              <a:t>Perhitungan</a:t>
            </a:r>
            <a:r>
              <a:rPr lang="en-US" b="1" dirty="0"/>
              <a:t> </a:t>
            </a:r>
            <a:r>
              <a:rPr lang="id-ID" b="1" dirty="0" smtClean="0"/>
              <a:t>Tabungan</a:t>
            </a:r>
            <a:r>
              <a:rPr lang="en-US" b="1" dirty="0" smtClean="0"/>
              <a:t>&lt;/</a:t>
            </a:r>
            <a:r>
              <a:rPr lang="en-US" b="1" dirty="0"/>
              <a:t>title&gt;</a:t>
            </a:r>
          </a:p>
          <a:p>
            <a:pPr marL="0" indent="0">
              <a:buNone/>
            </a:pPr>
            <a:r>
              <a:rPr lang="en-US" b="1" dirty="0"/>
              <a:t>&lt;/head&gt;</a:t>
            </a:r>
          </a:p>
          <a:p>
            <a:pPr marL="0" indent="0">
              <a:buNone/>
            </a:pPr>
            <a:r>
              <a:rPr lang="en-US" b="1" dirty="0"/>
              <a:t>&lt;body&gt;</a:t>
            </a:r>
          </a:p>
          <a:p>
            <a:pPr marL="0" indent="0">
              <a:buNone/>
            </a:pPr>
            <a:r>
              <a:rPr lang="en-US" b="1" dirty="0" smtClean="0"/>
              <a:t>&lt;</a:t>
            </a:r>
            <a:r>
              <a:rPr lang="en-US" b="1" dirty="0"/>
              <a:t>form method="GET" action="</a:t>
            </a:r>
            <a:r>
              <a:rPr lang="en-US" b="1" dirty="0" err="1"/>
              <a:t>tabungan.php</a:t>
            </a:r>
            <a:r>
              <a:rPr lang="en-US" b="1" dirty="0" smtClean="0"/>
              <a:t>"&gt;</a:t>
            </a:r>
          </a:p>
          <a:p>
            <a:pPr marL="0" indent="0">
              <a:buNone/>
            </a:pPr>
            <a:r>
              <a:rPr lang="en-US" b="1" dirty="0" smtClean="0"/>
              <a:t>&lt;</a:t>
            </a:r>
            <a:r>
              <a:rPr lang="en-US" b="1" dirty="0"/>
              <a:t>table width="248" border="1" align="center"&gt;</a:t>
            </a:r>
          </a:p>
          <a:p>
            <a:pPr marL="0" indent="0">
              <a:buNone/>
            </a:pPr>
            <a:r>
              <a:rPr lang="en-US" b="1" dirty="0" smtClean="0"/>
              <a:t>   &lt;</a:t>
            </a:r>
            <a:r>
              <a:rPr lang="en-US" b="1" dirty="0" err="1"/>
              <a:t>tr</a:t>
            </a:r>
            <a:r>
              <a:rPr lang="en-US" b="1" dirty="0"/>
              <a:t>&gt;</a:t>
            </a:r>
          </a:p>
          <a:p>
            <a:pPr marL="804863" indent="-804863">
              <a:buNone/>
            </a:pPr>
            <a:r>
              <a:rPr lang="en-US" b="1" dirty="0" smtClean="0"/>
              <a:t>       </a:t>
            </a:r>
            <a:r>
              <a:rPr lang="en-US" b="1" dirty="0"/>
              <a:t>&lt;td </a:t>
            </a:r>
            <a:r>
              <a:rPr lang="en-US" b="1" dirty="0" err="1"/>
              <a:t>colspan</a:t>
            </a:r>
            <a:r>
              <a:rPr lang="en-US" b="1" dirty="0"/>
              <a:t>="2" align="center"&gt;&lt;strong&gt;PERHITUNGAN </a:t>
            </a:r>
            <a:r>
              <a:rPr lang="en-US" b="1" dirty="0" smtClean="0"/>
              <a:t> TABUNGAN </a:t>
            </a:r>
            <a:r>
              <a:rPr lang="en-US" b="1" dirty="0"/>
              <a:t>&lt;/strong&gt;&lt;/td&gt;</a:t>
            </a:r>
          </a:p>
          <a:p>
            <a:pPr marL="0" indent="0">
              <a:buNone/>
            </a:pPr>
            <a:r>
              <a:rPr lang="en-US" b="1" dirty="0" smtClean="0"/>
              <a:t>   &lt;/</a:t>
            </a:r>
            <a:r>
              <a:rPr lang="en-US" b="1" dirty="0" err="1"/>
              <a:t>tr</a:t>
            </a:r>
            <a:r>
              <a:rPr lang="en-US" b="1" dirty="0"/>
              <a:t>&gt;</a:t>
            </a:r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en-US" b="1" dirty="0" smtClean="0"/>
              <a:t>&lt;</a:t>
            </a:r>
            <a:r>
              <a:rPr lang="en-US" b="1" dirty="0" err="1"/>
              <a:t>tr</a:t>
            </a:r>
            <a:r>
              <a:rPr lang="en-US" b="1" dirty="0" smtClean="0"/>
              <a:t>&gt;</a:t>
            </a:r>
          </a:p>
          <a:p>
            <a:pPr marL="0" indent="0">
              <a:buNone/>
            </a:pPr>
            <a:r>
              <a:rPr lang="en-US" b="1" dirty="0" smtClean="0"/>
              <a:t>        </a:t>
            </a:r>
            <a:r>
              <a:rPr lang="en-US" b="1" dirty="0"/>
              <a:t>&lt;td&gt;</a:t>
            </a:r>
            <a:r>
              <a:rPr lang="en-US" b="1" dirty="0" err="1"/>
              <a:t>Saldo</a:t>
            </a:r>
            <a:r>
              <a:rPr lang="en-US" b="1" dirty="0"/>
              <a:t> </a:t>
            </a:r>
            <a:r>
              <a:rPr lang="en-US" b="1" dirty="0" err="1"/>
              <a:t>Awal</a:t>
            </a:r>
            <a:r>
              <a:rPr lang="en-US" b="1" dirty="0"/>
              <a:t> &lt;/td&gt;</a:t>
            </a:r>
          </a:p>
          <a:p>
            <a:pPr marL="0" indent="0">
              <a:buNone/>
            </a:pPr>
            <a:r>
              <a:rPr lang="en-US" b="1" dirty="0" smtClean="0"/>
              <a:t>        </a:t>
            </a:r>
            <a:r>
              <a:rPr lang="en-US" b="1" dirty="0"/>
              <a:t>&lt;td&gt;&lt;input type="text" name="</a:t>
            </a:r>
            <a:r>
              <a:rPr lang="en-US" b="1" dirty="0" err="1"/>
              <a:t>saldoawal</a:t>
            </a:r>
            <a:r>
              <a:rPr lang="en-US" b="1" dirty="0"/>
              <a:t>"  size="15"&gt;&lt;/td&gt;</a:t>
            </a:r>
          </a:p>
          <a:p>
            <a:pPr marL="0" indent="0">
              <a:buNone/>
            </a:pPr>
            <a:r>
              <a:rPr lang="en-US" b="1" dirty="0" smtClean="0"/>
              <a:t>   </a:t>
            </a:r>
            <a:r>
              <a:rPr lang="en-US" b="1" dirty="0"/>
              <a:t>&lt;/</a:t>
            </a:r>
            <a:r>
              <a:rPr lang="en-US" b="1" dirty="0" err="1"/>
              <a:t>tr</a:t>
            </a:r>
            <a:r>
              <a:rPr lang="en-US" b="1" dirty="0"/>
              <a:t>&gt;</a:t>
            </a:r>
          </a:p>
          <a:p>
            <a:pPr marL="0" indent="0">
              <a:buNone/>
            </a:pPr>
            <a:r>
              <a:rPr lang="en-US" b="1" dirty="0" smtClean="0"/>
              <a:t>   </a:t>
            </a:r>
            <a:r>
              <a:rPr lang="en-US" b="1" dirty="0"/>
              <a:t>&lt;</a:t>
            </a:r>
            <a:r>
              <a:rPr lang="en-US" b="1" dirty="0" err="1"/>
              <a:t>tr</a:t>
            </a:r>
            <a:r>
              <a:rPr lang="en-US" b="1" dirty="0"/>
              <a:t>&gt;</a:t>
            </a:r>
          </a:p>
          <a:p>
            <a:pPr marL="0" indent="0">
              <a:buNone/>
            </a:pPr>
            <a:r>
              <a:rPr lang="en-US" b="1" dirty="0" smtClean="0"/>
              <a:t>        </a:t>
            </a:r>
            <a:r>
              <a:rPr lang="en-US" b="1" dirty="0"/>
              <a:t>&lt;td&gt;</a:t>
            </a:r>
            <a:r>
              <a:rPr lang="en-US" b="1" dirty="0" err="1"/>
              <a:t>Bunga</a:t>
            </a:r>
            <a:r>
              <a:rPr lang="en-US" b="1" dirty="0"/>
              <a:t> (%) &lt;/td&gt;</a:t>
            </a:r>
          </a:p>
          <a:p>
            <a:pPr marL="0" indent="0">
              <a:buNone/>
            </a:pPr>
            <a:r>
              <a:rPr lang="en-US" b="1" dirty="0" smtClean="0"/>
              <a:t>        </a:t>
            </a:r>
            <a:r>
              <a:rPr lang="en-US" b="1" dirty="0"/>
              <a:t>&lt;td&gt;&lt;input type="text" name="</a:t>
            </a:r>
            <a:r>
              <a:rPr lang="en-US" b="1" dirty="0" err="1"/>
              <a:t>bunga</a:t>
            </a:r>
            <a:r>
              <a:rPr lang="en-US" b="1" dirty="0"/>
              <a:t>"  size="4"&gt;&lt;/td&gt;</a:t>
            </a:r>
          </a:p>
          <a:p>
            <a:pPr marL="0" indent="0">
              <a:buNone/>
            </a:pPr>
            <a:r>
              <a:rPr lang="en-US" b="1" dirty="0" smtClean="0"/>
              <a:t>    </a:t>
            </a:r>
            <a:r>
              <a:rPr lang="en-US" b="1" dirty="0"/>
              <a:t>&lt;/</a:t>
            </a:r>
            <a:r>
              <a:rPr lang="en-US" b="1" dirty="0" err="1"/>
              <a:t>tr</a:t>
            </a:r>
            <a:r>
              <a:rPr lang="en-US" b="1" dirty="0" smtClean="0"/>
              <a:t>&gt;</a:t>
            </a:r>
            <a:endParaRPr lang="en-US" b="1" dirty="0"/>
          </a:p>
        </p:txBody>
      </p:sp>
      <p:sp>
        <p:nvSpPr>
          <p:cNvPr id="5" name="Rectangle 2"/>
          <p:cNvSpPr>
            <a:spLocks noGrp="1"/>
          </p:cNvSpPr>
          <p:nvPr>
            <p:ph sz="quarter" idx="1"/>
          </p:nvPr>
        </p:nvSpPr>
        <p:spPr>
          <a:xfrm>
            <a:off x="4891096" y="260648"/>
            <a:ext cx="4073392" cy="635852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  &lt;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tr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&gt;</a:t>
            </a:r>
          </a:p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&lt;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td&gt;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Jangka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&lt;/td&gt;</a:t>
            </a:r>
          </a:p>
          <a:p>
            <a:pPr marL="982663" indent="-982663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&lt;td&gt;&lt;input type="text" name="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jangka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"  size="10"&gt;&lt;/td&gt;</a:t>
            </a:r>
          </a:p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tr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&gt;</a:t>
            </a:r>
          </a:p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tr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&gt;</a:t>
            </a:r>
          </a:p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&lt;td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colspan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="2" align="center"&gt;</a:t>
            </a:r>
          </a:p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&lt;input type="submit" value="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Hitung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"&gt;</a:t>
            </a:r>
          </a:p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&lt;input type="reset" value="Reset"&gt;</a:t>
            </a:r>
          </a:p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&lt;/td&gt;</a:t>
            </a:r>
          </a:p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tr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&gt;</a:t>
            </a:r>
          </a:p>
          <a:p>
            <a:pPr marL="0" indent="0"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table&gt;</a:t>
            </a:r>
          </a:p>
          <a:p>
            <a:pPr marL="0" indent="0"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&lt;/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form&gt;</a:t>
            </a:r>
          </a:p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&lt;/body&gt;</a:t>
            </a:r>
          </a:p>
          <a:p>
            <a:pPr marL="0" indent="0"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&lt;/html&gt;</a:t>
            </a: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714056" y="5589240"/>
            <a:ext cx="4322440" cy="990600"/>
          </a:xfrm>
        </p:spPr>
        <p:txBody>
          <a:bodyPr/>
          <a:lstStyle/>
          <a:p>
            <a:pPr algn="ctr"/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nput_saldo.php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55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tabungan.php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107504" y="1772816"/>
            <a:ext cx="3888432" cy="46315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4300" b="1" dirty="0"/>
              <a:t>&lt;html&gt;</a:t>
            </a:r>
          </a:p>
          <a:p>
            <a:pPr marL="0" indent="0">
              <a:buNone/>
            </a:pPr>
            <a:r>
              <a:rPr lang="en-US" sz="4300" b="1" dirty="0"/>
              <a:t>&lt;head&gt;</a:t>
            </a:r>
          </a:p>
          <a:p>
            <a:pPr marL="0" indent="0">
              <a:buNone/>
            </a:pPr>
            <a:r>
              <a:rPr lang="en-US" sz="4300" b="1" dirty="0"/>
              <a:t>       &lt;title&gt;Detail Tabungan&lt;/title&gt;</a:t>
            </a:r>
          </a:p>
          <a:p>
            <a:pPr marL="0" indent="0">
              <a:buNone/>
            </a:pPr>
            <a:r>
              <a:rPr lang="en-US" sz="4300" b="1" dirty="0"/>
              <a:t>&lt;/head&gt;</a:t>
            </a:r>
          </a:p>
          <a:p>
            <a:pPr marL="0" indent="0">
              <a:buNone/>
            </a:pPr>
            <a:r>
              <a:rPr lang="en-US" sz="4300" b="1" dirty="0"/>
              <a:t>&lt;body&gt;</a:t>
            </a:r>
          </a:p>
          <a:p>
            <a:pPr marL="0" indent="0">
              <a:buNone/>
            </a:pPr>
            <a:r>
              <a:rPr lang="en-US" sz="4300" b="1" dirty="0"/>
              <a:t>   &lt;?</a:t>
            </a:r>
            <a:r>
              <a:rPr lang="en-US" sz="4300" b="1" dirty="0" err="1"/>
              <a:t>php</a:t>
            </a:r>
            <a:endParaRPr lang="en-US" sz="4300" b="1" dirty="0"/>
          </a:p>
          <a:p>
            <a:pPr marL="0" indent="0">
              <a:buNone/>
            </a:pPr>
            <a:r>
              <a:rPr lang="en-US" sz="4300" b="1" dirty="0"/>
              <a:t>        $</a:t>
            </a:r>
            <a:r>
              <a:rPr lang="en-US" sz="4300" b="1" dirty="0" err="1"/>
              <a:t>saldoawal</a:t>
            </a:r>
            <a:r>
              <a:rPr lang="en-US" sz="4300" b="1" dirty="0"/>
              <a:t> = $_GET["</a:t>
            </a:r>
            <a:r>
              <a:rPr lang="en-US" sz="4300" b="1" dirty="0" err="1"/>
              <a:t>saldoawal</a:t>
            </a:r>
            <a:r>
              <a:rPr lang="en-US" sz="4300" b="1" dirty="0"/>
              <a:t>"];</a:t>
            </a:r>
          </a:p>
          <a:p>
            <a:pPr marL="0" indent="0">
              <a:buNone/>
            </a:pPr>
            <a:r>
              <a:rPr lang="en-US" sz="4300" b="1" dirty="0"/>
              <a:t>        $</a:t>
            </a:r>
            <a:r>
              <a:rPr lang="en-US" sz="4300" b="1" dirty="0" err="1"/>
              <a:t>bunga</a:t>
            </a:r>
            <a:r>
              <a:rPr lang="en-US" sz="4300" b="1" dirty="0"/>
              <a:t> = $_GET["</a:t>
            </a:r>
            <a:r>
              <a:rPr lang="en-US" sz="4300" b="1" dirty="0" err="1"/>
              <a:t>bunga</a:t>
            </a:r>
            <a:r>
              <a:rPr lang="en-US" sz="4300" b="1" dirty="0"/>
              <a:t>"];</a:t>
            </a:r>
          </a:p>
          <a:p>
            <a:pPr marL="0" indent="0">
              <a:buNone/>
            </a:pPr>
            <a:r>
              <a:rPr lang="en-US" sz="4300" b="1" dirty="0"/>
              <a:t>        $</a:t>
            </a:r>
            <a:r>
              <a:rPr lang="en-US" sz="4300" b="1" dirty="0" err="1"/>
              <a:t>jangka</a:t>
            </a:r>
            <a:r>
              <a:rPr lang="en-US" sz="4300" b="1" dirty="0"/>
              <a:t> = $_GET["</a:t>
            </a:r>
            <a:r>
              <a:rPr lang="en-US" sz="4300" b="1" dirty="0" err="1"/>
              <a:t>jangka</a:t>
            </a:r>
            <a:r>
              <a:rPr lang="en-US" sz="4300" b="1" dirty="0"/>
              <a:t>"];</a:t>
            </a:r>
          </a:p>
          <a:p>
            <a:pPr marL="0" indent="0">
              <a:buNone/>
            </a:pPr>
            <a:r>
              <a:rPr lang="en-US" sz="4300" b="1" dirty="0"/>
              <a:t>   ?&gt;</a:t>
            </a:r>
          </a:p>
          <a:p>
            <a:pPr marL="0" indent="0">
              <a:buNone/>
            </a:pPr>
            <a:r>
              <a:rPr lang="en-US" sz="4300" b="1" dirty="0"/>
              <a:t>        &lt;</a:t>
            </a:r>
            <a:r>
              <a:rPr lang="en-US" sz="4300" b="1" dirty="0" err="1"/>
              <a:t>hr</a:t>
            </a:r>
            <a:r>
              <a:rPr lang="en-US" sz="4300" b="1" dirty="0"/>
              <a:t> color=red&gt;</a:t>
            </a:r>
          </a:p>
          <a:p>
            <a:pPr marL="0" indent="0">
              <a:buNone/>
            </a:pPr>
            <a:r>
              <a:rPr lang="en-US" sz="4300" b="1" dirty="0"/>
              <a:t>        &lt;center&gt;DETAIL TABUNGAN&lt;/center&gt;</a:t>
            </a:r>
          </a:p>
          <a:p>
            <a:pPr marL="0" indent="0">
              <a:buNone/>
            </a:pPr>
            <a:r>
              <a:rPr lang="en-US" sz="4300" b="1" dirty="0"/>
              <a:t>        &lt;table border=1 width=300 align=center&gt;</a:t>
            </a:r>
          </a:p>
          <a:p>
            <a:pPr marL="0" indent="0">
              <a:buNone/>
            </a:pPr>
            <a:r>
              <a:rPr lang="en-US" sz="4300" b="1" dirty="0"/>
              <a:t>            &lt;</a:t>
            </a:r>
            <a:r>
              <a:rPr lang="en-US" sz="4300" b="1" dirty="0" err="1"/>
              <a:t>tr</a:t>
            </a:r>
            <a:r>
              <a:rPr lang="en-US" sz="4300" b="1" dirty="0"/>
              <a:t> </a:t>
            </a:r>
            <a:r>
              <a:rPr lang="en-US" sz="4300" b="1" dirty="0" err="1"/>
              <a:t>bgcolor</a:t>
            </a:r>
            <a:r>
              <a:rPr lang="en-US" sz="4300" b="1" dirty="0"/>
              <a:t>=silver align=center&gt;</a:t>
            </a:r>
          </a:p>
          <a:p>
            <a:pPr marL="0" indent="0">
              <a:buNone/>
            </a:pPr>
            <a:r>
              <a:rPr lang="en-US" sz="4300" b="1" dirty="0"/>
              <a:t>                &lt;td&gt;BULAN&lt;/td&gt;</a:t>
            </a:r>
          </a:p>
          <a:p>
            <a:pPr marL="0" indent="0">
              <a:buNone/>
            </a:pPr>
            <a:r>
              <a:rPr lang="en-US" sz="4300" b="1" dirty="0"/>
              <a:t>                &lt;td&gt;SALDO&lt;/td&gt;</a:t>
            </a:r>
          </a:p>
          <a:p>
            <a:pPr marL="0" indent="0">
              <a:buNone/>
            </a:pPr>
            <a:r>
              <a:rPr lang="en-US" sz="4300" b="1" dirty="0"/>
              <a:t>            &lt;/</a:t>
            </a:r>
            <a:r>
              <a:rPr lang="en-US" sz="4300" b="1" dirty="0" err="1"/>
              <a:t>tr</a:t>
            </a:r>
            <a:r>
              <a:rPr lang="en-US" sz="4300" b="1" dirty="0"/>
              <a:t>&gt;</a:t>
            </a:r>
          </a:p>
          <a:p>
            <a:pPr marL="0" indent="0">
              <a:buNone/>
            </a:pPr>
            <a:r>
              <a:rPr lang="en-US" dirty="0"/>
              <a:t>   </a:t>
            </a:r>
            <a:endParaRPr lang="en-US" dirty="0" smtClean="0"/>
          </a:p>
        </p:txBody>
      </p:sp>
      <p:sp>
        <p:nvSpPr>
          <p:cNvPr id="4" name="Rectangle 2"/>
          <p:cNvSpPr txBox="1">
            <a:spLocks/>
          </p:cNvSpPr>
          <p:nvPr/>
        </p:nvSpPr>
        <p:spPr>
          <a:xfrm>
            <a:off x="4067944" y="1772816"/>
            <a:ext cx="4968552" cy="46315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 fontScale="6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 marL="0" indent="0">
              <a:buFont typeface="Wingdings"/>
              <a:buNone/>
            </a:pPr>
            <a:r>
              <a:rPr lang="en-US" dirty="0" smtClean="0"/>
              <a:t>        $</a:t>
            </a:r>
            <a:r>
              <a:rPr lang="en-US" dirty="0" err="1" smtClean="0"/>
              <a:t>saldo</a:t>
            </a:r>
            <a:r>
              <a:rPr lang="en-US" dirty="0" smtClean="0"/>
              <a:t>=$</a:t>
            </a:r>
            <a:r>
              <a:rPr lang="en-US" dirty="0" err="1" smtClean="0"/>
              <a:t>saldoawal</a:t>
            </a:r>
            <a:r>
              <a:rPr lang="en-US" dirty="0" smtClean="0"/>
              <a:t>;</a:t>
            </a:r>
          </a:p>
          <a:p>
            <a:pPr marL="0" indent="0">
              <a:buFont typeface="Wingdings"/>
              <a:buNone/>
            </a:pPr>
            <a:r>
              <a:rPr lang="en-US" dirty="0" smtClean="0"/>
              <a:t>        for($i=1;$i&lt;=$</a:t>
            </a:r>
            <a:r>
              <a:rPr lang="en-US" dirty="0" err="1" smtClean="0"/>
              <a:t>jangka</a:t>
            </a:r>
            <a:r>
              <a:rPr lang="en-US" dirty="0" smtClean="0"/>
              <a:t>;$i++)</a:t>
            </a:r>
          </a:p>
          <a:p>
            <a:pPr marL="0" indent="0">
              <a:buFont typeface="Wingdings"/>
              <a:buNone/>
            </a:pPr>
            <a:r>
              <a:rPr lang="en-US" dirty="0" smtClean="0"/>
              <a:t>        {</a:t>
            </a:r>
          </a:p>
          <a:p>
            <a:pPr marL="0" indent="0">
              <a:buFont typeface="Wingdings"/>
              <a:buNone/>
            </a:pPr>
            <a:r>
              <a:rPr lang="en-US" dirty="0" smtClean="0"/>
              <a:t>           $</a:t>
            </a:r>
            <a:r>
              <a:rPr lang="en-US" dirty="0" err="1" smtClean="0"/>
              <a:t>saldo</a:t>
            </a:r>
            <a:r>
              <a:rPr lang="en-US" dirty="0" smtClean="0"/>
              <a:t> =$</a:t>
            </a:r>
            <a:r>
              <a:rPr lang="en-US" dirty="0" err="1" smtClean="0"/>
              <a:t>saldo</a:t>
            </a:r>
            <a:r>
              <a:rPr lang="en-US" dirty="0" smtClean="0"/>
              <a:t>+($</a:t>
            </a:r>
            <a:r>
              <a:rPr lang="en-US" dirty="0" err="1" smtClean="0"/>
              <a:t>bunga</a:t>
            </a:r>
            <a:r>
              <a:rPr lang="en-US" dirty="0" smtClean="0"/>
              <a:t>/100*$</a:t>
            </a:r>
            <a:r>
              <a:rPr lang="en-US" dirty="0" err="1" smtClean="0"/>
              <a:t>saldo</a:t>
            </a:r>
            <a:r>
              <a:rPr lang="en-US" dirty="0" smtClean="0"/>
              <a:t>);</a:t>
            </a:r>
          </a:p>
          <a:p>
            <a:pPr marL="1163638" indent="-1163638">
              <a:buFont typeface="Wingdings"/>
              <a:buNone/>
            </a:pPr>
            <a:r>
              <a:rPr lang="en-US" dirty="0" smtClean="0"/>
              <a:t>           print("&lt;</a:t>
            </a:r>
            <a:r>
              <a:rPr lang="en-US" dirty="0" err="1" smtClean="0"/>
              <a:t>tr</a:t>
            </a:r>
            <a:r>
              <a:rPr lang="en-US" dirty="0" smtClean="0"/>
              <a:t>&gt; &lt;td&gt;$i&lt;/td&gt; &lt;td&gt;</a:t>
            </a:r>
            <a:r>
              <a:rPr lang="en-US" dirty="0" err="1" smtClean="0"/>
              <a:t>Rp</a:t>
            </a:r>
            <a:r>
              <a:rPr lang="en-US" dirty="0" smtClean="0"/>
              <a:t>. ". </a:t>
            </a:r>
            <a:r>
              <a:rPr lang="en-US" dirty="0" err="1" smtClean="0"/>
              <a:t>number_format</a:t>
            </a:r>
            <a:r>
              <a:rPr lang="en-US" dirty="0" smtClean="0"/>
              <a:t>($saldo,0,",",".")."&lt;/td&gt; &lt;/</a:t>
            </a:r>
            <a:r>
              <a:rPr lang="en-US" dirty="0" err="1" smtClean="0"/>
              <a:t>tr</a:t>
            </a:r>
            <a:r>
              <a:rPr lang="en-US" dirty="0" smtClean="0"/>
              <a:t>&gt;");</a:t>
            </a:r>
          </a:p>
          <a:p>
            <a:pPr marL="0" indent="0">
              <a:buFont typeface="Wingdings"/>
              <a:buNone/>
            </a:pPr>
            <a:r>
              <a:rPr lang="en-US" dirty="0" smtClean="0"/>
              <a:t>        }</a:t>
            </a:r>
          </a:p>
          <a:p>
            <a:pPr marL="0" indent="0">
              <a:buFont typeface="Wingdings"/>
              <a:buNone/>
            </a:pPr>
            <a:r>
              <a:rPr lang="en-US" dirty="0" smtClean="0"/>
              <a:t>   ?&gt;</a:t>
            </a:r>
          </a:p>
          <a:p>
            <a:pPr marL="0" indent="0">
              <a:buFont typeface="Wingdings"/>
              <a:buNone/>
            </a:pPr>
            <a:r>
              <a:rPr lang="en-US" dirty="0" smtClean="0"/>
              <a:t>        &lt;/table&gt;</a:t>
            </a:r>
          </a:p>
          <a:p>
            <a:pPr marL="0" indent="0">
              <a:buFont typeface="Wingdings"/>
              <a:buNone/>
            </a:pPr>
            <a:r>
              <a:rPr lang="en-US" dirty="0" smtClean="0"/>
              <a:t>        &lt;</a:t>
            </a:r>
            <a:r>
              <a:rPr lang="en-US" dirty="0" err="1" smtClean="0"/>
              <a:t>hr</a:t>
            </a:r>
            <a:r>
              <a:rPr lang="en-US" dirty="0" smtClean="0"/>
              <a:t> color=red&gt;</a:t>
            </a:r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pPr marL="0" indent="0">
              <a:buFont typeface="Wingdings"/>
              <a:buNone/>
            </a:pPr>
            <a:r>
              <a:rPr lang="en-US" dirty="0" smtClean="0"/>
              <a:t>&lt;/body&gt;</a:t>
            </a:r>
          </a:p>
          <a:p>
            <a:pPr marL="0" indent="0">
              <a:buFont typeface="Wingdings"/>
              <a:buNone/>
            </a:pPr>
            <a:r>
              <a:rPr lang="en-US" dirty="0" smtClean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33235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FUNGSI PENGULANGAN (LOOP)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203848" y="1772816"/>
            <a:ext cx="5527253" cy="457200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(Loop)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mengulang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yang </a:t>
            </a:r>
            <a:r>
              <a:rPr lang="en-US" dirty="0" err="1"/>
              <a:t>rutin</a:t>
            </a:r>
            <a:r>
              <a:rPr lang="en-US" dirty="0"/>
              <a:t> (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 </a:t>
            </a:r>
            <a:r>
              <a:rPr lang="en-US" dirty="0" err="1"/>
              <a:t>tertentu</a:t>
            </a:r>
            <a:r>
              <a:rPr lang="en-US" dirty="0"/>
              <a:t>)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inginkan</a:t>
            </a:r>
            <a:r>
              <a:rPr lang="en-US" dirty="0"/>
              <a:t>.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/>
              <a:t>kata lain,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dihentikan</a:t>
            </a:r>
            <a:r>
              <a:rPr lang="en-US" dirty="0"/>
              <a:t>.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23528" y="2060848"/>
            <a:ext cx="2808312" cy="4104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4000"/>
              </a:lnSpc>
              <a:buSzPct val="95000"/>
              <a:buFontTx/>
              <a:buChar char="-"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For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lvl="0">
              <a:lnSpc>
                <a:spcPct val="114000"/>
              </a:lnSpc>
              <a:buSzPct val="95000"/>
              <a:buFontTx/>
              <a:buChar char="-"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While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lvl="0">
              <a:lnSpc>
                <a:spcPct val="114000"/>
              </a:lnSpc>
              <a:buSzPct val="95000"/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- Do-While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0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192" y="154860"/>
            <a:ext cx="849865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Pernyataan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FOR</a:t>
            </a:r>
            <a:endParaRPr 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601108"/>
            <a:ext cx="8501122" cy="15716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Pernyataan</a:t>
            </a:r>
            <a:r>
              <a:rPr lang="en-US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</a:t>
            </a:r>
          </a:p>
          <a:p>
            <a:pPr>
              <a:buNone/>
            </a:pPr>
            <a:r>
              <a:rPr lang="en-US" sz="2400" i="1" dirty="0" smtClean="0"/>
              <a:t>	</a:t>
            </a:r>
            <a:r>
              <a:rPr lang="en-US" sz="2400" i="1" dirty="0" smtClean="0">
                <a:latin typeface="Arno Pro Smbd" pitchFamily="18" charset="0"/>
              </a:rPr>
              <a:t>for (ekspresi1;ekspresi2;ekspresi3){</a:t>
            </a:r>
          </a:p>
          <a:p>
            <a:pPr>
              <a:buNone/>
            </a:pPr>
            <a:r>
              <a:rPr lang="en-US" sz="2400" i="1" dirty="0" smtClean="0">
                <a:latin typeface="Arno Pro Smbd" pitchFamily="18" charset="0"/>
              </a:rPr>
              <a:t>	</a:t>
            </a:r>
            <a:r>
              <a:rPr lang="en-US" sz="2400" i="1" dirty="0" err="1" smtClean="0">
                <a:latin typeface="Arno Pro Smbd" pitchFamily="18" charset="0"/>
              </a:rPr>
              <a:t>Pernyataan_pernyataan</a:t>
            </a:r>
            <a:r>
              <a:rPr lang="en-US" sz="2400" i="1" dirty="0" smtClean="0">
                <a:latin typeface="Arno Pro Smbd" pitchFamily="18" charset="0"/>
              </a:rPr>
              <a:t>;</a:t>
            </a:r>
          </a:p>
          <a:p>
            <a:pPr>
              <a:buNone/>
            </a:pPr>
            <a:r>
              <a:rPr lang="en-US" sz="2400" i="1" dirty="0" smtClean="0">
                <a:latin typeface="Arno Pro Smbd" pitchFamily="18" charset="0"/>
              </a:rPr>
              <a:t>	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0468" y="3317922"/>
            <a:ext cx="8501122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latin typeface="Berlin Sans FB" pitchFamily="34" charset="0"/>
              </a:rPr>
              <a:t> ekspresi1 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memberi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nilai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awal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terhadap</a:t>
            </a:r>
            <a:r>
              <a:rPr lang="en-US" sz="2400" dirty="0" smtClean="0">
                <a:latin typeface="Berlin Sans FB" pitchFamily="34" charset="0"/>
              </a:rPr>
              <a:t> variable yang </a:t>
            </a:r>
            <a:r>
              <a:rPr lang="en-US" sz="2400" dirty="0" err="1" smtClean="0">
                <a:latin typeface="Berlin Sans FB" pitchFamily="34" charset="0"/>
              </a:rPr>
              <a:t>akan</a:t>
            </a:r>
            <a:r>
              <a:rPr lang="en-US" sz="2400" dirty="0" smtClean="0">
                <a:latin typeface="Berlin Sans FB" pitchFamily="34" charset="0"/>
              </a:rPr>
              <a:t>    	          </a:t>
            </a:r>
            <a:r>
              <a:rPr lang="en-US" sz="2400" dirty="0" err="1" smtClean="0">
                <a:latin typeface="Berlin Sans FB" pitchFamily="34" charset="0"/>
              </a:rPr>
              <a:t>digunakan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untuk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melakukan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pencacahan</a:t>
            </a:r>
            <a:r>
              <a:rPr lang="en-US" sz="2400" dirty="0" smtClean="0">
                <a:latin typeface="Berlin Sans FB" pitchFamily="34" charset="0"/>
              </a:rPr>
              <a:t> 	         	  	          </a:t>
            </a:r>
            <a:r>
              <a:rPr lang="en-US" sz="2400" dirty="0" err="1" smtClean="0">
                <a:latin typeface="Berlin Sans FB" pitchFamily="34" charset="0"/>
              </a:rPr>
              <a:t>pengulangan</a:t>
            </a:r>
            <a:r>
              <a:rPr lang="en-US" sz="2400" dirty="0" smtClean="0">
                <a:latin typeface="Berlin Sans FB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Berlin Sans FB" pitchFamily="34" charset="0"/>
              </a:rPr>
              <a:t> ekspresi2  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menentukan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pengulangan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terhadap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pernyataan</a:t>
            </a:r>
            <a:r>
              <a:rPr lang="en-US" sz="2400" dirty="0" smtClean="0">
                <a:latin typeface="Berlin Sans FB" pitchFamily="34" charset="0"/>
              </a:rPr>
              <a:t> 		  	yang </a:t>
            </a:r>
            <a:r>
              <a:rPr lang="en-US" sz="2400" dirty="0" err="1" smtClean="0">
                <a:latin typeface="Berlin Sans FB" pitchFamily="34" charset="0"/>
              </a:rPr>
              <a:t>ada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dalam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tanda</a:t>
            </a:r>
            <a:r>
              <a:rPr lang="en-US" sz="2400" dirty="0" smtClean="0">
                <a:latin typeface="Berlin Sans FB" pitchFamily="34" charset="0"/>
              </a:rPr>
              <a:t> 2 </a:t>
            </a:r>
            <a:r>
              <a:rPr lang="en-US" sz="2400" dirty="0" err="1" smtClean="0">
                <a:latin typeface="Berlin Sans FB" pitchFamily="34" charset="0"/>
              </a:rPr>
              <a:t>kurung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kurawal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smtClean="0">
                <a:latin typeface="Berlin Sans FB" pitchFamily="34" charset="0"/>
              </a:rPr>
              <a:t>  ( {…} ) 	                                 		</a:t>
            </a:r>
            <a:r>
              <a:rPr lang="en-US" sz="2400" dirty="0" err="1" smtClean="0">
                <a:latin typeface="Berlin Sans FB" pitchFamily="34" charset="0"/>
              </a:rPr>
              <a:t>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dilakukan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atau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tidak</a:t>
            </a:r>
            <a:r>
              <a:rPr lang="en-US" sz="2400" dirty="0" smtClean="0">
                <a:latin typeface="Berlin Sans FB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Berlin Sans FB" pitchFamily="34" charset="0"/>
              </a:rPr>
              <a:t> ekspresi3 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</a:t>
            </a:r>
            <a:r>
              <a:rPr lang="en-US" sz="2400" dirty="0" err="1" smtClean="0">
                <a:latin typeface="Berlin Sans FB" pitchFamily="34" charset="0"/>
              </a:rPr>
              <a:t>mengatur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nilai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variabel</a:t>
            </a:r>
            <a:r>
              <a:rPr lang="en-US" sz="2400" dirty="0" smtClean="0">
                <a:latin typeface="Berlin Sans FB" pitchFamily="34" charset="0"/>
              </a:rPr>
              <a:t> yang </a:t>
            </a:r>
            <a:r>
              <a:rPr lang="en-US" sz="2400" dirty="0" err="1" smtClean="0">
                <a:latin typeface="Berlin Sans FB" pitchFamily="34" charset="0"/>
              </a:rPr>
              <a:t>digunakan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dalam</a:t>
            </a:r>
            <a:r>
              <a:rPr lang="en-US" sz="2400" dirty="0" smtClean="0">
                <a:latin typeface="Berlin Sans FB" pitchFamily="34" charset="0"/>
              </a:rPr>
              <a:t> 		           </a:t>
            </a:r>
            <a:r>
              <a:rPr lang="en-US" sz="2400" dirty="0" err="1" smtClean="0">
                <a:latin typeface="Berlin Sans FB" pitchFamily="34" charset="0"/>
              </a:rPr>
              <a:t>ekspresi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“For” 1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3292" y="1457916"/>
            <a:ext cx="8153400" cy="478112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&lt;title&gt;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Contoh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Pengulangan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1&lt;/title&gt;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&lt;?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php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for($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=1;$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&lt;=100;$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{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("%s &lt;Br&gt;",$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);}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?&gt;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9856" y="6310481"/>
            <a:ext cx="8072494" cy="430887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err="1" smtClean="0"/>
              <a:t>Simpan</a:t>
            </a:r>
            <a:r>
              <a:rPr lang="en-US" sz="2200" b="1" dirty="0" smtClean="0"/>
              <a:t> di drive E:Xampp/Htdocs/Folder </a:t>
            </a:r>
            <a:r>
              <a:rPr lang="en-US" sz="2200" b="1" dirty="0" err="1" smtClean="0"/>
              <a:t>Masing-masing</a:t>
            </a:r>
            <a:r>
              <a:rPr lang="en-US" sz="2200" b="1" dirty="0" smtClean="0"/>
              <a:t>/For1.php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4860"/>
            <a:ext cx="815340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Skrip</a:t>
            </a:r>
            <a:r>
              <a:rPr lang="en-US" dirty="0" smtClean="0"/>
              <a:t> For1.php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75972"/>
            <a:ext cx="8153400" cy="4495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Baris</a:t>
            </a:r>
            <a:r>
              <a:rPr lang="en-US" dirty="0" smtClean="0"/>
              <a:t> 1-5 		: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HTML</a:t>
            </a:r>
          </a:p>
          <a:p>
            <a:pPr>
              <a:buFontTx/>
              <a:buChar char="-"/>
            </a:pPr>
            <a:r>
              <a:rPr lang="en-US" dirty="0" err="1" smtClean="0"/>
              <a:t>Baris</a:t>
            </a:r>
            <a:r>
              <a:rPr lang="en-US" dirty="0" smtClean="0"/>
              <a:t> 6		: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script 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				  </a:t>
            </a:r>
            <a:r>
              <a:rPr lang="en-US" dirty="0" err="1" smtClean="0"/>
              <a:t>dengan</a:t>
            </a:r>
            <a:r>
              <a:rPr lang="en-US" dirty="0" smtClean="0"/>
              <a:t> tag &lt;?</a:t>
            </a:r>
            <a:r>
              <a:rPr lang="en-US" dirty="0" err="1" smtClean="0"/>
              <a:t>php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Baris</a:t>
            </a:r>
            <a:r>
              <a:rPr lang="en-US" dirty="0" smtClean="0"/>
              <a:t> 7- 8		: </a:t>
            </a:r>
            <a:r>
              <a:rPr lang="en-US" dirty="0" err="1" smtClean="0"/>
              <a:t>Perulangan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 </a:t>
            </a:r>
            <a:r>
              <a:rPr lang="en-US" dirty="0" err="1" smtClean="0"/>
              <a:t>sampai</a:t>
            </a:r>
            <a:r>
              <a:rPr lang="en-US" dirty="0" smtClean="0"/>
              <a:t> 100 			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			 1 </a:t>
            </a:r>
            <a:r>
              <a:rPr lang="en-US" dirty="0" err="1" smtClean="0"/>
              <a:t>sampai</a:t>
            </a:r>
            <a:r>
              <a:rPr lang="en-US" dirty="0" smtClean="0"/>
              <a:t> 100.</a:t>
            </a:r>
          </a:p>
          <a:p>
            <a:pPr>
              <a:buFontTx/>
              <a:buChar char="-"/>
            </a:pPr>
            <a:r>
              <a:rPr lang="en-US" dirty="0" err="1" smtClean="0"/>
              <a:t>Baris</a:t>
            </a:r>
            <a:r>
              <a:rPr lang="en-US" dirty="0" smtClean="0"/>
              <a:t> 9		: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script 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				  </a:t>
            </a:r>
            <a:r>
              <a:rPr lang="en-US" dirty="0" err="1" smtClean="0"/>
              <a:t>dengan</a:t>
            </a:r>
            <a:r>
              <a:rPr lang="en-US" dirty="0" smtClean="0"/>
              <a:t> tab ?&gt;</a:t>
            </a:r>
          </a:p>
          <a:p>
            <a:pPr>
              <a:buFontTx/>
              <a:buChar char="-"/>
            </a:pPr>
            <a:r>
              <a:rPr lang="en-US" dirty="0" err="1" smtClean="0"/>
              <a:t>Baris</a:t>
            </a:r>
            <a:r>
              <a:rPr lang="en-US" dirty="0" smtClean="0"/>
              <a:t> 10 - 11	: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Pernyataan</a:t>
            </a:r>
            <a:r>
              <a:rPr lang="en-US" dirty="0" smtClean="0"/>
              <a:t> 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While 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{</a:t>
            </a:r>
          </a:p>
          <a:p>
            <a:pPr lvl="2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Pernyataan_pernyataan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449263" lvl="1" indent="-273050" algn="just">
              <a:buFont typeface="Wingdings" pitchFamily="2" charset="2"/>
              <a:buChar char="v"/>
            </a:pP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Pernyataan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while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akan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memeriksa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nilai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ekspresi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terlebih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dahulu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. </a:t>
            </a:r>
          </a:p>
          <a:p>
            <a:pPr marL="449263" lvl="1" indent="-273050" algn="just">
              <a:buFont typeface="Wingdings" pitchFamily="2" charset="2"/>
              <a:buChar char="v"/>
            </a:pP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Jika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bernilai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benar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maka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pernyataan-pernyataan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yang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terdapat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dalam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{ }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akan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dijalankan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dan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kemudian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ekspresi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dievaluasi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lagi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.</a:t>
            </a:r>
          </a:p>
          <a:p>
            <a:pPr marL="449263" lvl="1" indent="-273050" algn="just">
              <a:buFont typeface="Wingdings" pitchFamily="2" charset="2"/>
              <a:buChar char="v"/>
            </a:pP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Proses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ini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diulang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terus-menerus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sampai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ekspresi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bernilai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salah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.</a:t>
            </a:r>
            <a:endParaRPr lang="en-US" sz="2400" dirty="0">
              <a:latin typeface="Berlin Sans FB" pitchFamily="34" charset="0"/>
              <a:cs typeface="Courier New" pitchFamily="49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0824" y="155298"/>
            <a:ext cx="8124580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Pernyataan</a:t>
            </a:r>
            <a:r>
              <a:rPr kumimoji="0" lang="en-US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WHILE</a:t>
            </a:r>
            <a:endParaRPr kumimoji="0" lang="en-US" sz="4400" b="1" i="0" u="none" strike="noStrike" kern="1200" cap="none" spc="0" normalizeH="0" baseline="0" noProof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84356"/>
            <a:ext cx="8153400" cy="9906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“While1”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176" y="1673940"/>
            <a:ext cx="4602294" cy="48983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&lt;html&gt;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&lt;head&gt;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     &lt;title&gt;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Contoh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Pengulangan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While&lt;/title&gt;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&lt;/head&gt;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&lt;body&gt;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&lt;center&gt;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&lt;?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php</a:t>
            </a:r>
            <a:endParaRPr lang="en-US" sz="17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bilangan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= 1;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while ($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bilangan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&lt;=10)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{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  print ("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Baris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nomor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bilangan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br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&gt;");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  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bilangan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= 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bilangan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+ 1;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 }</a:t>
            </a:r>
          </a:p>
          <a:p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?&gt;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08036" y="1672546"/>
            <a:ext cx="365024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&lt;/center&gt;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&lt;/body&gt;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&lt;/html&gt;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14942" y="3000372"/>
            <a:ext cx="3643338" cy="1446550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Simpan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di drive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:Xampp/Htdocs/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Folder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Masing-masing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/While1.php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10" y="169608"/>
            <a:ext cx="8429684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 smtClean="0"/>
              <a:t>Penjelasan</a:t>
            </a:r>
            <a:r>
              <a:rPr lang="en-US" dirty="0" smtClean="0"/>
              <a:t> While1.php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703436"/>
            <a:ext cx="8408890" cy="475775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3200" dirty="0" err="1" smtClean="0">
                <a:latin typeface="Berlin Sans FB" pitchFamily="34" charset="0"/>
              </a:rPr>
              <a:t>Pada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contoh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skrip</a:t>
            </a:r>
            <a:r>
              <a:rPr lang="en-US" sz="3200" dirty="0" smtClean="0">
                <a:latin typeface="Berlin Sans FB" pitchFamily="34" charset="0"/>
              </a:rPr>
              <a:t> while1.php, </a:t>
            </a:r>
            <a:r>
              <a:rPr lang="en-US" sz="3200" dirty="0" err="1" smtClean="0">
                <a:latin typeface="Berlin Sans FB" pitchFamily="34" charset="0"/>
              </a:rPr>
              <a:t>isi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variabel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bilangan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berperan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dalam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melakukan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pengulangan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perintah</a:t>
            </a:r>
            <a:r>
              <a:rPr lang="en-US" sz="3200" dirty="0" smtClean="0">
                <a:latin typeface="Berlin Sans FB" pitchFamily="34" charset="0"/>
              </a:rPr>
              <a:t> yang </a:t>
            </a:r>
            <a:r>
              <a:rPr lang="en-US" sz="3200" dirty="0" err="1" smtClean="0">
                <a:latin typeface="Berlin Sans FB" pitchFamily="34" charset="0"/>
              </a:rPr>
              <a:t>berada</a:t>
            </a:r>
            <a:r>
              <a:rPr lang="en-US" sz="3200" dirty="0" smtClean="0">
                <a:latin typeface="Berlin Sans FB" pitchFamily="34" charset="0"/>
              </a:rPr>
              <a:t> { }.</a:t>
            </a:r>
          </a:p>
          <a:p>
            <a:pPr algn="just"/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Pada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keadaan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seperti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ini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harus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dipastikan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bahwa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ada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pernyataan</a:t>
            </a:r>
            <a:r>
              <a:rPr lang="en-US" sz="3200" dirty="0" smtClean="0">
                <a:latin typeface="Berlin Sans FB" pitchFamily="34" charset="0"/>
              </a:rPr>
              <a:t> yang </a:t>
            </a:r>
            <a:r>
              <a:rPr lang="en-US" sz="3200" dirty="0" err="1" smtClean="0">
                <a:latin typeface="Berlin Sans FB" pitchFamily="34" charset="0"/>
              </a:rPr>
              <a:t>mengubah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nilai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bilangan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sehingga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suatu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ketika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dalam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while</a:t>
            </a:r>
            <a:r>
              <a:rPr lang="en-US" sz="3200" dirty="0" smtClean="0">
                <a:latin typeface="Berlin Sans FB" pitchFamily="34" charset="0"/>
              </a:rPr>
              <a:t> (</a:t>
            </a:r>
            <a:r>
              <a:rPr lang="en-US" sz="3200" dirty="0" err="1" smtClean="0">
                <a:latin typeface="Berlin Sans FB" pitchFamily="34" charset="0"/>
              </a:rPr>
              <a:t>yaitu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pada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contoh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ini</a:t>
            </a:r>
            <a:r>
              <a:rPr lang="en-US" sz="3200" dirty="0" smtClean="0">
                <a:latin typeface="Berlin Sans FB" pitchFamily="34" charset="0"/>
              </a:rPr>
              <a:t>, $</a:t>
            </a:r>
            <a:r>
              <a:rPr lang="en-US" sz="3200" dirty="0" err="1" smtClean="0">
                <a:latin typeface="Berlin Sans FB" pitchFamily="34" charset="0"/>
              </a:rPr>
              <a:t>bilangan</a:t>
            </a:r>
            <a:r>
              <a:rPr lang="en-US" sz="3200" dirty="0" smtClean="0">
                <a:latin typeface="Berlin Sans FB" pitchFamily="34" charset="0"/>
              </a:rPr>
              <a:t> &lt;=10) </a:t>
            </a:r>
            <a:r>
              <a:rPr lang="en-US" sz="3200" dirty="0" err="1" smtClean="0">
                <a:latin typeface="Berlin Sans FB" pitchFamily="34" charset="0"/>
              </a:rPr>
              <a:t>bernilai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salah</a:t>
            </a:r>
            <a:r>
              <a:rPr lang="en-US" sz="3200" dirty="0" smtClean="0">
                <a:latin typeface="Berlin Sans FB" pitchFamily="34" charset="0"/>
              </a:rPr>
              <a:t>. </a:t>
            </a:r>
            <a:r>
              <a:rPr lang="en-US" sz="3200" dirty="0" err="1" smtClean="0">
                <a:latin typeface="Berlin Sans FB" pitchFamily="34" charset="0"/>
              </a:rPr>
              <a:t>Jika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tidak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maka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akan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terjadi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pengulangan</a:t>
            </a:r>
            <a:r>
              <a:rPr lang="en-US" sz="3200" dirty="0" smtClean="0">
                <a:latin typeface="Berlin Sans FB" pitchFamily="34" charset="0"/>
              </a:rPr>
              <a:t> </a:t>
            </a:r>
            <a:r>
              <a:rPr lang="en-US" sz="3200" dirty="0" err="1" smtClean="0">
                <a:latin typeface="Berlin Sans FB" pitchFamily="34" charset="0"/>
              </a:rPr>
              <a:t>selamanya</a:t>
            </a:r>
            <a:r>
              <a:rPr lang="en-US" sz="3200" dirty="0" smtClean="0">
                <a:latin typeface="Berlin Sans FB" pitchFamily="34" charset="0"/>
              </a:rPr>
              <a:t>.</a:t>
            </a:r>
            <a:endParaRPr lang="en-US" sz="32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32932"/>
            <a:ext cx="8153400" cy="48291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u="sng" dirty="0" err="1" smtClean="0"/>
              <a:t>Bentuk</a:t>
            </a:r>
            <a:r>
              <a:rPr lang="en-US" u="sng" dirty="0" smtClean="0"/>
              <a:t> </a:t>
            </a:r>
            <a:r>
              <a:rPr lang="en-US" u="sng" dirty="0" err="1" smtClean="0"/>
              <a:t>Pernyataan</a:t>
            </a:r>
            <a:r>
              <a:rPr lang="en-US" u="sng" dirty="0" smtClean="0"/>
              <a:t> do-while</a:t>
            </a:r>
          </a:p>
          <a:p>
            <a:pPr lvl="1">
              <a:buNone/>
            </a:pPr>
            <a:r>
              <a:rPr lang="en-US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Do</a:t>
            </a:r>
          </a:p>
          <a:p>
            <a:pPr lvl="1">
              <a:buNone/>
            </a:pPr>
            <a:r>
              <a:rPr lang="en-US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{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pernyataan_pernyataan</a:t>
            </a:r>
            <a:endParaRPr lang="en-US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} </a:t>
            </a:r>
            <a:r>
              <a:rPr lang="en-US" sz="2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2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endParaRPr lang="en-US" sz="2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273050" lvl="1" indent="-273050" algn="just">
              <a:buFontTx/>
              <a:buChar char="-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Pengulangan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berakhir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jika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ekspresi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(yang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diuji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sesudah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pernyataan-pernyataan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dijalankan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)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bernilai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salah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.</a:t>
            </a:r>
          </a:p>
          <a:p>
            <a:pPr marL="273050" lvl="1" indent="-273050" algn="just">
              <a:buFontTx/>
              <a:buChar char="-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Pernyataan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berada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dalam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{ }, paling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tidak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dijalankan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dieksekusi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sekali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Courier New" pitchFamily="49" charset="0"/>
              </a:rPr>
              <a:t>.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612648" y="154860"/>
            <a:ext cx="8153400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Pernyataan</a:t>
            </a:r>
            <a:r>
              <a:rPr kumimoji="0" lang="en-US" sz="4400" b="1" i="0" u="none" strike="noStrike" kern="1200" cap="none" spc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DO - WHILE</a:t>
            </a:r>
            <a:endParaRPr kumimoji="0" lang="en-US" sz="4400" b="1" i="0" u="none" strike="noStrike" kern="1200" cap="none" spc="0" normalizeH="0" baseline="0" noProof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563</TotalTime>
  <Words>913</Words>
  <Application>Microsoft Office PowerPoint</Application>
  <PresentationFormat>On-screen Show (4:3)</PresentationFormat>
  <Paragraphs>190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Arno Pro Smbd</vt:lpstr>
      <vt:lpstr>Berlin Sans FB</vt:lpstr>
      <vt:lpstr>Calibri</vt:lpstr>
      <vt:lpstr>Courier New</vt:lpstr>
      <vt:lpstr>Tw Cen MT</vt:lpstr>
      <vt:lpstr>Wingdings</vt:lpstr>
      <vt:lpstr>Wingdings 2</vt:lpstr>
      <vt:lpstr>Median</vt:lpstr>
      <vt:lpstr>pernyataan kontrol pengulangan</vt:lpstr>
      <vt:lpstr>FUNGSI PENGULANGAN (LOOP)</vt:lpstr>
      <vt:lpstr>Pernyataan FOR</vt:lpstr>
      <vt:lpstr>Contoh Pengulangan “For” 1 </vt:lpstr>
      <vt:lpstr>Penjelasan Skrip For1.php</vt:lpstr>
      <vt:lpstr>Pernyataan While</vt:lpstr>
      <vt:lpstr>Contoh Pengulangan “While1”</vt:lpstr>
      <vt:lpstr>Penjelasan While1.php</vt:lpstr>
      <vt:lpstr>Pernyataan DO - WHILE</vt:lpstr>
      <vt:lpstr>Contoh Pengulangan “do-while”</vt:lpstr>
      <vt:lpstr>Pernyataan “Break”</vt:lpstr>
      <vt:lpstr>HITUNG TABUNGAN</vt:lpstr>
      <vt:lpstr>input_saldo.php</vt:lpstr>
      <vt:lpstr>tabungan.php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kontrol pengulangan</dc:title>
  <dc:creator>User-PC</dc:creator>
  <cp:lastModifiedBy>Angky Febriansyah</cp:lastModifiedBy>
  <cp:revision>51</cp:revision>
  <dcterms:created xsi:type="dcterms:W3CDTF">2010-03-04T02:42:28Z</dcterms:created>
  <dcterms:modified xsi:type="dcterms:W3CDTF">2017-03-21T01:00:24Z</dcterms:modified>
</cp:coreProperties>
</file>