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54" r:id="rId17"/>
    <p:sldId id="289" r:id="rId18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3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awal</a:t>
            </a:r>
            <a:endParaRPr lang="en-US" sz="3000" b="1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6808" y="337660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07426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5678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</a:t>
            </a:r>
            <a:r>
              <a:rPr lang="en-US" b="1" dirty="0" err="1" smtClean="0"/>
              <a:t>lihat</a:t>
            </a:r>
            <a:r>
              <a:rPr lang="en-US" b="1" dirty="0" smtClean="0"/>
              <a:t> di single linked list </a:t>
            </a:r>
            <a:r>
              <a:rPr lang="en-US" b="1" dirty="0" err="1" smtClean="0"/>
              <a:t>dan</a:t>
            </a:r>
            <a:r>
              <a:rPr lang="en-US" b="1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b="1" dirty="0" smtClean="0"/>
              <a:t> : </a:t>
            </a:r>
            <a:r>
              <a:rPr lang="en-US" b="1" dirty="0" err="1" smtClean="0"/>
              <a:t>hati-hati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traversal, </a:t>
            </a:r>
            <a:r>
              <a:rPr lang="en-US" b="1" dirty="0" err="1" smtClean="0"/>
              <a:t>pencarian</a:t>
            </a:r>
            <a:r>
              <a:rPr lang="en-US" b="1" dirty="0" smtClean="0"/>
              <a:t>, </a:t>
            </a:r>
            <a:r>
              <a:rPr lang="en-US" b="1" dirty="0" err="1" smtClean="0"/>
              <a:t>pengurutan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nil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ujung</a:t>
            </a:r>
            <a:r>
              <a:rPr lang="en-US" b="1" dirty="0" smtClean="0"/>
              <a:t> list)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70C0"/>
                    </a:solidFill>
                  </a:rPr>
                  <a:t>awal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akhir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b="1" dirty="0" err="1" smtClean="0"/>
              <a:t>Sama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seperti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pada</a:t>
            </a:r>
            <a:r>
              <a:rPr lang="en-US" sz="3500" b="1" dirty="0" smtClean="0"/>
              <a:t> Single Linked List.</a:t>
            </a:r>
          </a:p>
          <a:p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1981200" y="4563587"/>
            <a:ext cx="3549650" cy="809631"/>
            <a:chOff x="1411167" y="2695568"/>
            <a:chExt cx="3276599" cy="809631"/>
          </a:xfrm>
        </p:grpSpPr>
        <p:grpSp>
          <p:nvGrpSpPr>
            <p:cNvPr id="14" name="Group 3"/>
            <p:cNvGrpSpPr/>
            <p:nvPr/>
          </p:nvGrpSpPr>
          <p:grpSpPr>
            <a:xfrm>
              <a:off x="3239966" y="2819399"/>
              <a:ext cx="1447800" cy="685800"/>
              <a:chOff x="1721751" y="3352799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1751" y="3352799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293251" y="3619499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4332286" y="47636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7056" y="25732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7815831" y="2713279"/>
            <a:ext cx="45402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4802756" y="2865679"/>
            <a:ext cx="70167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720206" y="32590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4224906" y="31580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22712" y="39438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47727" y="35718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703512" y="35814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416496" y="1600200"/>
            <a:ext cx="8956104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/>
              <a:t>Keadaan</a:t>
            </a:r>
            <a:r>
              <a:rPr lang="en-US" sz="2800" b="1" dirty="0" smtClean="0"/>
              <a:t> Linked List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penyisipan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/di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circular single linked list: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/>
          <p:nvPr/>
        </p:nvCxnSpPr>
        <p:spPr>
          <a:xfrm>
            <a:off x="3367187" y="2806988"/>
            <a:ext cx="47194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7133" y="32004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8314" y="35427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10466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306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6533" y="34289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138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3951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834854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49009" y="26545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8810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1483" y="36575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61404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47492" y="3643301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78673" y="3985689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79368" y="3097489"/>
            <a:ext cx="208932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899169" y="398466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2382</TotalTime>
  <Words>328</Words>
  <Application>Microsoft Office PowerPoint</Application>
  <PresentationFormat>A4 Paper (210x297 mm)</PresentationFormat>
  <Paragraphs>114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Arial Narrow</vt:lpstr>
      <vt:lpstr>Calibri</vt:lpstr>
      <vt:lpstr>Times New Roman</vt:lpstr>
      <vt:lpstr>Tw Cen MT</vt:lpstr>
      <vt:lpstr>Wingdings</vt:lpstr>
      <vt:lpstr>Wingdings 2</vt:lpstr>
      <vt:lpstr>Median</vt:lpstr>
      <vt:lpstr>Visio</vt:lpstr>
      <vt:lpstr>CIRCULAR linked list</vt:lpstr>
      <vt:lpstr>Circular Linked List</vt:lpstr>
      <vt:lpstr>Operasi – operasi Double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PowerPoint Presentation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488</cp:revision>
  <dcterms:created xsi:type="dcterms:W3CDTF">2010-02-18T01:05:10Z</dcterms:created>
  <dcterms:modified xsi:type="dcterms:W3CDTF">2015-03-23T03:25:56Z</dcterms:modified>
</cp:coreProperties>
</file>