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277" r:id="rId2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Program </a:t>
            </a:r>
            <a:r>
              <a:rPr lang="en-US" dirty="0" err="1" smtClean="0">
                <a:solidFill>
                  <a:schemeClr val="tx2"/>
                </a:solidFill>
              </a:rPr>
              <a:t>Studi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Teknik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Informatika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didapat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</a:rPr>
              <a:t> Queue.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endParaRPr lang="en-US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berguna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untuk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apakah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keadaan</a:t>
            </a:r>
            <a:r>
              <a:rPr lang="en-US" sz="2400" b="1" dirty="0" smtClean="0">
                <a:solidFill>
                  <a:srgbClr val="FF0000"/>
                </a:solidFill>
              </a:rPr>
              <a:t> queue </a:t>
            </a:r>
            <a:r>
              <a:rPr lang="en-US" sz="2400" b="1" dirty="0" err="1" smtClean="0">
                <a:solidFill>
                  <a:srgbClr val="FF0000"/>
                </a:solidFill>
              </a:rPr>
              <a:t>telah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atau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belum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Jika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penunjuk</a:t>
            </a:r>
            <a:r>
              <a:rPr lang="en-US" sz="2400" b="1" dirty="0" smtClean="0">
                <a:solidFill>
                  <a:schemeClr val="tx2"/>
                </a:solidFill>
              </a:rPr>
              <a:t> 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maka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telah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hanya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pada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yg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array </a:t>
            </a:r>
            <a:r>
              <a:rPr lang="en-US" sz="2400" b="1" dirty="0" err="1" smtClean="0">
                <a:solidFill>
                  <a:srgbClr val="FF0000"/>
                </a:solidFill>
              </a:rPr>
              <a:t>statis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proses </a:t>
            </a:r>
            <a:r>
              <a:rPr lang="en-US" sz="2400" b="1" dirty="0" err="1" smtClean="0">
                <a:solidFill>
                  <a:srgbClr val="FF0000"/>
                </a:solidFill>
              </a:rPr>
              <a:t>Enqueue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berguna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memiliki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FF0000"/>
                </a:solidFill>
              </a:rPr>
              <a:t> (data)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lebih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dari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Rear </a:t>
            </a:r>
            <a:r>
              <a:rPr lang="en-US" sz="2200" b="1" dirty="0" err="1" smtClean="0">
                <a:solidFill>
                  <a:srgbClr val="C00000"/>
                </a:solidFill>
              </a:rPr>
              <a:t>sama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dengan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penunjuk</a:t>
            </a:r>
            <a:r>
              <a:rPr lang="en-US" sz="2200" b="1" dirty="0" smtClean="0">
                <a:solidFill>
                  <a:srgbClr val="C00000"/>
                </a:solidFill>
              </a:rPr>
              <a:t> Front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memiliki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(data).</a:t>
            </a:r>
          </a:p>
          <a:p>
            <a:pPr marL="0" indent="0" algn="just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yg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 </a:t>
            </a:r>
            <a:r>
              <a:rPr lang="en-US" sz="2200" b="1" dirty="0" err="1" smtClean="0">
                <a:solidFill>
                  <a:srgbClr val="FF0000"/>
                </a:solidFill>
              </a:rPr>
              <a:t>dan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</a:rPr>
              <a:t> proses </a:t>
            </a:r>
            <a:r>
              <a:rPr lang="en-US" sz="2200" b="1" dirty="0" err="1" smtClean="0">
                <a:solidFill>
                  <a:srgbClr val="FF0000"/>
                </a:solidFill>
              </a:rPr>
              <a:t>Dequeue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apakah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(Front,Rear,Queue,8)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999" y="3429000"/>
            <a:ext cx="541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(Front,Rear,Queue,3)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(Front,Rear,Queue,5)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(Front,Rear,Queue,7)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46507" y="5181600"/>
            <a:ext cx="29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(Front,Rear,Queue,2)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r>
              <a:rPr lang="en-US" sz="2800" b="1" dirty="0" smtClean="0">
                <a:solidFill>
                  <a:schemeClr val="tx2"/>
                </a:solidFill>
              </a:rPr>
              <a:t>(Front,Rear,8)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tx2"/>
                  </a:solidFill>
                </a:rPr>
                <a:t>baru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Front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Rear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bisa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: </a:t>
            </a:r>
            <a:endParaRPr lang="en-US" sz="2200" b="1" dirty="0" smtClean="0">
              <a:solidFill>
                <a:srgbClr val="002060"/>
              </a:solidFill>
              <a:latin typeface="+mn-lt"/>
            </a:endParaRP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di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lalu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menjadi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proses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lvl="2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lvl="2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Queue (</a:t>
            </a:r>
            <a:r>
              <a:rPr lang="en-US" sz="2600" b="1" dirty="0" err="1" smtClean="0">
                <a:solidFill>
                  <a:srgbClr val="C00000"/>
                </a:solidFill>
              </a:rPr>
              <a:t>antrian</a:t>
            </a:r>
            <a:r>
              <a:rPr lang="en-US" sz="2600" b="1" dirty="0" smtClean="0">
                <a:solidFill>
                  <a:srgbClr val="C00000"/>
                </a:solidFill>
              </a:rPr>
              <a:t>) </a:t>
            </a:r>
            <a:r>
              <a:rPr lang="en-US" sz="2600" dirty="0" err="1" smtClean="0">
                <a:solidFill>
                  <a:schemeClr val="tx2"/>
                </a:solidFill>
              </a:rPr>
              <a:t>adalah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barisan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</a:t>
            </a:r>
            <a:r>
              <a:rPr lang="en-US" sz="2600" dirty="0" err="1" smtClean="0">
                <a:solidFill>
                  <a:schemeClr val="tx2"/>
                </a:solidFill>
              </a:rPr>
              <a:t>dimana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memasukkan</a:t>
            </a:r>
            <a:r>
              <a:rPr lang="en-US" sz="2600" b="1" dirty="0" smtClean="0">
                <a:solidFill>
                  <a:schemeClr val="tx2"/>
                </a:solidFill>
              </a:rPr>
              <a:t>/</a:t>
            </a:r>
            <a:r>
              <a:rPr lang="en-US" sz="2600" b="1" dirty="0" err="1" smtClean="0">
                <a:solidFill>
                  <a:schemeClr val="tx2"/>
                </a:solidFill>
              </a:rPr>
              <a:t>menambah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belakang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(rear) </a:t>
            </a:r>
            <a:r>
              <a:rPr lang="en-US" sz="2600" dirty="0" err="1" smtClean="0">
                <a:solidFill>
                  <a:schemeClr val="tx2"/>
                </a:solidFill>
              </a:rPr>
              <a:t>dan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mengeluarkan</a:t>
            </a:r>
            <a:r>
              <a:rPr lang="en-US" sz="2600" b="1" dirty="0" smtClean="0">
                <a:solidFill>
                  <a:schemeClr val="tx2"/>
                </a:solidFill>
              </a:rPr>
              <a:t>/</a:t>
            </a:r>
            <a:r>
              <a:rPr lang="en-US" sz="2600" b="1" dirty="0" err="1" smtClean="0">
                <a:solidFill>
                  <a:schemeClr val="tx2"/>
                </a:solidFill>
              </a:rPr>
              <a:t>mengambil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di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depan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(front) </a:t>
            </a:r>
            <a:r>
              <a:rPr lang="en-US" sz="26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</a:t>
            </a:r>
            <a:endParaRPr lang="en-US" sz="2800" b="1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>
            <a:stCxn id="46" idx="3"/>
          </p:cNvCxnSpPr>
          <p:nvPr/>
        </p:nvCxnSpPr>
        <p:spPr bwMode="auto">
          <a:xfrm>
            <a:off x="5499100" y="2696724"/>
            <a:ext cx="557673" cy="5798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400" y="5039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Dequeue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Front,Rear,Item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Operasi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b="1" dirty="0" smtClean="0">
                <a:latin typeface="+mn-lt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4350" lvl="2" indent="-514350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kembali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lebih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0 (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nol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ya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= 1,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(Front,Rear,Queue,8)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158545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1932491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228399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263996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(Front,Rear,Queue,7)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49253" y="4495800"/>
            <a:ext cx="259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Queue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front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rear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191000" y="299347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191000" y="370104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(Front,Rear,Queue,9)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191000" y="334954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05255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(Front,Rear,Queue,12)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mengeluarkan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memasukkan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menambah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</a:t>
            </a:r>
            <a:r>
              <a:rPr lang="en-US" sz="2200" b="1" u="sng" dirty="0" smtClean="0">
                <a:solidFill>
                  <a:schemeClr val="tx2"/>
                </a:solidFill>
              </a:rPr>
              <a:t>of</a:t>
            </a: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4629150" indent="-4452938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    </a:t>
            </a:r>
            <a:r>
              <a:rPr lang="en-US" sz="2200" b="1" dirty="0" smtClean="0">
                <a:solidFill>
                  <a:schemeClr val="tx2"/>
                </a:solidFill>
              </a:rPr>
              <a:t>{</a:t>
            </a:r>
            <a:r>
              <a:rPr lang="en-US" sz="2200" b="1" dirty="0" err="1" smtClean="0">
                <a:solidFill>
                  <a:schemeClr val="tx2"/>
                </a:solidFill>
              </a:rPr>
              <a:t>nama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variabel</a:t>
            </a:r>
            <a:r>
              <a:rPr lang="en-US" sz="2200" b="1" dirty="0" smtClean="0">
                <a:solidFill>
                  <a:schemeClr val="tx2"/>
                </a:solidFill>
              </a:rPr>
              <a:t> queue}</a:t>
            </a:r>
          </a:p>
          <a:p>
            <a:pPr marL="4514850" indent="-45148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    {Front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depan</a:t>
            </a:r>
            <a:r>
              <a:rPr lang="en-US" sz="2200" b="1" dirty="0" smtClean="0">
                <a:solidFill>
                  <a:schemeClr val="tx2"/>
                </a:solidFill>
              </a:rPr>
              <a:t>   queue, Rear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belakang</a:t>
            </a:r>
            <a:r>
              <a:rPr lang="en-US" sz="2200" b="1" dirty="0" smtClean="0">
                <a:solidFill>
                  <a:schemeClr val="tx2"/>
                </a:solidFill>
              </a:rPr>
              <a:t> queue}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 lvl="0"/>
            <a:endParaRPr lang="en-US" sz="2200" b="1" dirty="0" smtClean="0">
              <a:cs typeface="Courier New" pitchFamily="49" charset="0"/>
            </a:endParaRPr>
          </a:p>
          <a:p>
            <a:pPr>
              <a:buNone/>
            </a:pPr>
            <a:endParaRPr lang="en-US" sz="2200" b="1" dirty="0" smtClean="0">
              <a:cs typeface="Courier New" pitchFamily="49" charset="0"/>
            </a:endParaRPr>
          </a:p>
          <a:p>
            <a:endParaRPr lang="en-US" sz="2200" b="1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of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smtClean="0">
                <a:solidFill>
                  <a:schemeClr val="tx2"/>
                </a:solidFill>
              </a:rPr>
              <a:t>	{</a:t>
            </a:r>
            <a:r>
              <a:rPr lang="en-US" sz="2200" b="1" dirty="0" err="1" smtClean="0">
                <a:solidFill>
                  <a:schemeClr val="tx2"/>
                </a:solidFill>
              </a:rPr>
              <a:t>nama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variabel</a:t>
            </a:r>
            <a:r>
              <a:rPr lang="en-US" sz="2200" b="1" dirty="0" smtClean="0">
                <a:solidFill>
                  <a:schemeClr val="tx2"/>
                </a:solidFill>
              </a:rPr>
              <a:t> queue}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	          {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queue}</a:t>
            </a:r>
            <a:endParaRPr lang="en-US" sz="2200" b="1" u="sng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dirty="0" smtClean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MedanData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	    	: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r>
              <a:rPr lang="en-US" sz="2200" b="1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MedanSambungan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	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 :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{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4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</a:t>
            </a:r>
            <a:r>
              <a:rPr lang="en-US" sz="24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</a:t>
            </a:r>
            <a:r>
              <a:rPr lang="en-US" sz="24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400" b="1" dirty="0" smtClean="0">
                <a:solidFill>
                  <a:schemeClr val="tx2"/>
                </a:solidFill>
              </a:rPr>
              <a:t> = </a:t>
            </a:r>
            <a:r>
              <a:rPr lang="en-US" sz="2400" b="1" dirty="0" smtClean="0">
                <a:solidFill>
                  <a:schemeClr val="tx2"/>
                </a:solidFill>
                <a:latin typeface="Arial Narrow"/>
              </a:rPr>
              <a:t>↑</a:t>
            </a:r>
            <a:r>
              <a:rPr lang="en-US" sz="24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</a:t>
            </a:r>
            <a:r>
              <a:rPr lang="en-US" sz="24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400" b="1" dirty="0" smtClean="0">
                <a:solidFill>
                  <a:schemeClr val="tx2"/>
                </a:solidFill>
              </a:rPr>
              <a:t> = </a:t>
            </a:r>
            <a:r>
              <a:rPr lang="en-US" sz="24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   </a:t>
            </a:r>
            <a:r>
              <a:rPr lang="en-US" sz="2400" b="1" dirty="0" err="1" smtClean="0">
                <a:solidFill>
                  <a:schemeClr val="tx2"/>
                </a:solidFill>
              </a:rPr>
              <a:t>Angka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	: </a:t>
            </a:r>
            <a:r>
              <a:rPr lang="en-US" sz="2400" b="1" u="sng" dirty="0" smtClean="0">
                <a:solidFill>
                  <a:schemeClr val="tx2"/>
                </a:solidFill>
              </a:rPr>
              <a:t>integer</a:t>
            </a:r>
            <a:r>
              <a:rPr lang="en-US" sz="2400" b="1" dirty="0" smtClean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	      Next    </a:t>
            </a:r>
            <a:r>
              <a:rPr lang="en-US" sz="2400" b="1" dirty="0" smtClean="0">
                <a:solidFill>
                  <a:schemeClr val="tx2"/>
                </a:solidFill>
              </a:rPr>
              <a:t>	: </a:t>
            </a:r>
            <a:r>
              <a:rPr lang="en-US" sz="2400" b="1" dirty="0" err="1" smtClean="0">
                <a:solidFill>
                  <a:schemeClr val="tx2"/>
                </a:solidFill>
              </a:rPr>
              <a:t>PointerQueue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	  </a:t>
            </a:r>
            <a:r>
              <a:rPr lang="en-US" sz="2400" b="1" u="sng" dirty="0" err="1" smtClean="0">
                <a:solidFill>
                  <a:schemeClr val="tx2"/>
                </a:solidFill>
              </a:rPr>
              <a:t>EndRecord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	</a:t>
            </a:r>
          </a:p>
          <a:p>
            <a:pPr marL="5543550" indent="-554355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Front, Rear : </a:t>
            </a:r>
            <a:r>
              <a:rPr lang="en-US" sz="24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400" b="1" dirty="0" smtClean="0">
                <a:solidFill>
                  <a:schemeClr val="tx2"/>
                </a:solidFill>
              </a:rPr>
              <a:t>    {</a:t>
            </a:r>
            <a:r>
              <a:rPr lang="en-US" sz="2400" b="1" dirty="0" err="1" smtClean="0">
                <a:solidFill>
                  <a:schemeClr val="tx2"/>
                </a:solidFill>
              </a:rPr>
              <a:t>penunjuk</a:t>
            </a:r>
            <a:r>
              <a:rPr lang="en-US" sz="2400" b="1" dirty="0" smtClean="0">
                <a:solidFill>
                  <a:schemeClr val="tx2"/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Penuh</a:t>
            </a:r>
            <a:r>
              <a:rPr lang="en-US" sz="2000" b="1" dirty="0" smtClean="0">
                <a:solidFill>
                  <a:schemeClr val="tx2"/>
                </a:solidFill>
              </a:rPr>
              <a:t> / </a:t>
            </a:r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chemeClr val="tx2"/>
                </a:solidFill>
              </a:rPr>
              <a:t>Proses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mempersiapkan</a:t>
            </a:r>
            <a:r>
              <a:rPr lang="en-US" sz="2600" b="1" dirty="0" smtClean="0">
                <a:solidFill>
                  <a:schemeClr val="tx2"/>
                </a:solidFill>
              </a:rPr>
              <a:t> Queue </a:t>
            </a:r>
            <a:r>
              <a:rPr lang="en-US" sz="2600" b="1" dirty="0" err="1" smtClean="0">
                <a:solidFill>
                  <a:schemeClr val="tx2"/>
                </a:solidFill>
              </a:rPr>
              <a:t>dengan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cara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nol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array </a:t>
            </a:r>
            <a:r>
              <a:rPr lang="en-US" sz="2600" b="1" dirty="0" err="1" smtClean="0">
                <a:solidFill>
                  <a:schemeClr val="tx2"/>
                </a:solidFill>
              </a:rPr>
              <a:t>statis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atau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nil/NULL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linked list </a:t>
            </a:r>
            <a:r>
              <a:rPr lang="en-US" sz="2600" b="1" dirty="0" err="1" smtClean="0">
                <a:solidFill>
                  <a:schemeClr val="tx2"/>
                </a:solidFill>
              </a:rPr>
              <a:t>untuk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penunjuk</a:t>
            </a:r>
            <a:r>
              <a:rPr lang="en-US" sz="2600" b="1" dirty="0" smtClean="0">
                <a:solidFill>
                  <a:schemeClr val="tx2"/>
                </a:solidFill>
              </a:rPr>
              <a:t> queue (Front </a:t>
            </a:r>
            <a:r>
              <a:rPr lang="en-US" sz="2600" b="1" dirty="0" err="1" smtClean="0">
                <a:solidFill>
                  <a:schemeClr val="tx2"/>
                </a:solidFill>
              </a:rPr>
              <a:t>dan</a:t>
            </a:r>
            <a:r>
              <a:rPr lang="en-US" sz="2600" b="1" dirty="0" smtClean="0">
                <a:solidFill>
                  <a:schemeClr val="tx2"/>
                </a:solidFill>
              </a:rPr>
              <a:t> Rear). </a:t>
            </a:r>
          </a:p>
          <a:p>
            <a:pPr marL="0" indent="0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1109</TotalTime>
  <Words>1076</Words>
  <Application>Microsoft Office PowerPoint</Application>
  <PresentationFormat>On-screen Show (4:3)</PresentationFormat>
  <Paragraphs>275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157</cp:revision>
  <dcterms:created xsi:type="dcterms:W3CDTF">2012-05-16T03:35:54Z</dcterms:created>
  <dcterms:modified xsi:type="dcterms:W3CDTF">2017-05-30T01:07:18Z</dcterms:modified>
</cp:coreProperties>
</file>