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5" r:id="rId13"/>
    <p:sldId id="322" r:id="rId14"/>
    <p:sldId id="326" r:id="rId15"/>
    <p:sldId id="328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 autoAdjust="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STACK</a:t>
            </a:r>
            <a:b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(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Aplikasi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Stack)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45360"/>
              </p:ext>
            </p:extLst>
          </p:nvPr>
        </p:nvGraphicFramePr>
        <p:xfrm>
          <a:off x="838200" y="10668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^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/>
              <a:t>P 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 Infix      Postfix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15240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121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K</a:t>
            </a:r>
            <a:endParaRPr lang="en-US" sz="32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504" y="1027648"/>
            <a:ext cx="4662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u="sng" dirty="0" smtClean="0">
                <a:latin typeface="+mn-lt"/>
              </a:rPr>
              <a:t>3A + BD</a:t>
            </a:r>
            <a:r>
              <a:rPr lang="en-US" sz="3200" b="1" u="sng" baseline="30000" dirty="0" smtClean="0">
                <a:latin typeface="+mn-lt"/>
              </a:rPr>
              <a:t>2 </a:t>
            </a:r>
            <a:r>
              <a:rPr lang="en-US" sz="3200" b="1" u="sng" dirty="0" smtClean="0">
                <a:latin typeface="+mn-lt"/>
              </a:rPr>
              <a:t>- F</a:t>
            </a:r>
          </a:p>
          <a:p>
            <a:pPr marL="514350" indent="-514350"/>
            <a:r>
              <a:rPr lang="en-US" sz="3200" b="1" dirty="0" smtClean="0">
                <a:latin typeface="+mn-lt"/>
              </a:rPr>
              <a:t>                 G</a:t>
            </a:r>
            <a:r>
              <a:rPr lang="en-US" sz="3200" b="1" baseline="30000" dirty="0" smtClean="0">
                <a:latin typeface="+mn-lt"/>
              </a:rPr>
              <a:t>H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504" y="2199382"/>
            <a:ext cx="5058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latin typeface="+mn-lt"/>
              </a:rPr>
              <a:t>b. E = 3A + </a:t>
            </a:r>
            <a:r>
              <a:rPr lang="en-US" sz="3200" b="1" u="sng" dirty="0" smtClean="0">
                <a:latin typeface="+mn-lt"/>
              </a:rPr>
              <a:t>BD</a:t>
            </a:r>
            <a:r>
              <a:rPr lang="en-US" sz="3200" b="1" u="sng" baseline="30000" dirty="0" smtClean="0">
                <a:latin typeface="+mn-lt"/>
              </a:rPr>
              <a:t>H</a:t>
            </a:r>
            <a:r>
              <a:rPr lang="en-US" sz="3200" b="1" u="sng" dirty="0" smtClean="0">
                <a:latin typeface="+mn-lt"/>
              </a:rPr>
              <a:t> – F</a:t>
            </a:r>
          </a:p>
          <a:p>
            <a:pPr marL="514350" indent="-514350"/>
            <a:r>
              <a:rPr lang="en-US" sz="3200" b="1" dirty="0" smtClean="0">
                <a:latin typeface="+mn-lt"/>
              </a:rPr>
              <a:t>                      G - K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352800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Lakukan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dengan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menggunakan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cara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dirty="0" err="1" smtClean="0">
                <a:solidFill>
                  <a:srgbClr val="FF0000"/>
                </a:solidFill>
              </a:rPr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/>
              <a:t> 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 </a:t>
            </a:r>
            <a:r>
              <a:rPr lang="en-US" sz="2200" dirty="0" err="1" smtClean="0">
                <a:solidFill>
                  <a:schemeClr val="tx1"/>
                </a:solidFill>
              </a:rPr>
              <a:t>pada</a:t>
            </a:r>
            <a:r>
              <a:rPr lang="en-US" sz="2200" dirty="0" smtClean="0">
                <a:solidFill>
                  <a:schemeClr val="tx1"/>
                </a:solidFill>
              </a:rPr>
              <a:t> sentinel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Pindai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kiri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kanan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ulangi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langkah</a:t>
            </a:r>
            <a:r>
              <a:rPr lang="en-US" sz="2200" dirty="0" smtClean="0">
                <a:solidFill>
                  <a:schemeClr val="tx1"/>
                </a:solidFill>
              </a:rPr>
              <a:t> c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d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setiap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elemen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sampai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ditemukan</a:t>
            </a:r>
            <a:r>
              <a:rPr lang="en-US" sz="2200" dirty="0" smtClean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operand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operator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sebut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opr1</a:t>
            </a:r>
            <a:r>
              <a:rPr lang="en-US" sz="2200" dirty="0" smtClean="0"/>
              <a:t>),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Var1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Var2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format </a:t>
            </a:r>
            <a:r>
              <a:rPr lang="en-US" sz="2200" dirty="0" smtClean="0">
                <a:solidFill>
                  <a:srgbClr val="FF0000"/>
                </a:solidFill>
              </a:rPr>
              <a:t>var2 opr1 var1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hasilnya</a:t>
            </a:r>
            <a:r>
              <a:rPr lang="en-US" sz="2200" dirty="0" smtClean="0">
                <a:solidFill>
                  <a:schemeClr val="tx1"/>
                </a:solidFill>
              </a:rPr>
              <a:t> di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Hitung</a:t>
            </a:r>
            <a:r>
              <a:rPr lang="en-US" sz="220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stack</a:t>
            </a:r>
            <a:r>
              <a:rPr lang="en-US" sz="2200" dirty="0" smtClean="0"/>
              <a:t>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dirty="0" smtClean="0"/>
              <a:t>e. </a:t>
            </a: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/>
              <a:t>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stack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Value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52472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98679"/>
              </p:ext>
            </p:extLst>
          </p:nvPr>
        </p:nvGraphicFramePr>
        <p:xfrm>
          <a:off x="228600" y="1524000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844039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1.    2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1488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2.    6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4536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3.    3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7584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-   </a:t>
            </a:r>
            <a:endParaRPr lang="en-US" sz="2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700433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5.    1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0347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/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9491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+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8807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8.    )   </a:t>
            </a:r>
            <a:endParaRPr lang="en-US" sz="20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1844039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159225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453639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2,6,</a:t>
            </a:r>
            <a:r>
              <a:rPr lang="en-US" sz="2000" b="1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2754077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2754077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3700433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2,3,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0494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49638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752472"/>
            <a:ext cx="2514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752472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95584" y="105710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028776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4960384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086143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20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19395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496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80759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72285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4981399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5925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081747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914400"/>
            <a:r>
              <a:rPr lang="en-US" sz="2800" b="1" dirty="0" smtClean="0">
                <a:latin typeface="+mn-lt"/>
              </a:rPr>
              <a:t>P : 2,6,3,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tanda</a:t>
            </a:r>
            <a:r>
              <a:rPr lang="en-US" sz="2400" dirty="0" smtClean="0">
                <a:latin typeface="+mn-lt"/>
              </a:rPr>
              <a:t> “</a:t>
            </a:r>
            <a:r>
              <a:rPr lang="en-US" sz="2400" b="1" dirty="0" smtClean="0">
                <a:latin typeface="+mn-lt"/>
              </a:rPr>
              <a:t>[ ]</a:t>
            </a:r>
            <a:r>
              <a:rPr lang="en-US" sz="2400" dirty="0" smtClean="0">
                <a:latin typeface="+mn-lt"/>
              </a:rPr>
              <a:t>” </a:t>
            </a:r>
            <a:r>
              <a:rPr lang="en-US" sz="2400" dirty="0" err="1" smtClean="0">
                <a:latin typeface="+mn-lt"/>
              </a:rPr>
              <a:t>dgn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cari</a:t>
            </a:r>
            <a:r>
              <a:rPr lang="en-US" sz="2400" dirty="0" smtClean="0">
                <a:latin typeface="+mn-lt"/>
              </a:rPr>
              <a:t> operator </a:t>
            </a:r>
            <a:r>
              <a:rPr lang="en-US" sz="2400" dirty="0" err="1" smtClean="0">
                <a:latin typeface="+mn-lt"/>
              </a:rPr>
              <a:t>pertama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lalu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hitung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dua</a:t>
            </a:r>
            <a:r>
              <a:rPr lang="en-US" sz="2400" dirty="0" smtClean="0">
                <a:latin typeface="+mn-lt"/>
              </a:rPr>
              <a:t> operand </a:t>
            </a:r>
            <a:r>
              <a:rPr lang="en-US" sz="2400" dirty="0" err="1" smtClean="0">
                <a:latin typeface="+mn-lt"/>
              </a:rPr>
              <a:t>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sebelah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kirinya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format 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b="1" dirty="0" smtClean="0">
                <a:latin typeface="+mn-lt"/>
              </a:rPr>
              <a:t>]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b="1" dirty="0" smtClean="0">
                <a:latin typeface="+mn-lt"/>
              </a:rPr>
              <a:t>],1,/,+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2,3,1,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b="1" dirty="0" smtClean="0">
                <a:latin typeface="+mn-lt"/>
              </a:rPr>
              <a:t>,+</a:t>
            </a:r>
            <a:endParaRPr lang="en-US" sz="28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b="1" dirty="0" smtClean="0">
                <a:latin typeface="+mn-lt"/>
              </a:rPr>
              <a:t>],+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b="1" dirty="0" smtClean="0">
                <a:latin typeface="+mn-lt"/>
              </a:rPr>
              <a:t>]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600" kern="0" dirty="0" smtClean="0">
                <a:latin typeface="+mn-lt"/>
              </a:rPr>
              <a:t>o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3130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39032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5027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7909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3491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49587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ditulis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penampung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algoritmanya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tambahkan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smtClean="0">
                <a:solidFill>
                  <a:schemeClr val="tx1"/>
                </a:solidFill>
              </a:rPr>
              <a:t>di </a:t>
            </a:r>
            <a:r>
              <a:rPr lang="en-US" sz="2400" dirty="0" smtClean="0">
                <a:solidFill>
                  <a:schemeClr val="tx1"/>
                </a:solidFill>
              </a:rPr>
              <a:t>sentinel di Q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Pindai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kanan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ulangi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langkah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b="0" dirty="0" smtClean="0">
                <a:solidFill>
                  <a:schemeClr val="tx1"/>
                </a:solidFill>
              </a:rPr>
              <a:t> s/d </a:t>
            </a:r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untuk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elemen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sampai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kosong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ditemukan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tanda</a:t>
            </a:r>
            <a:r>
              <a:rPr lang="en-US" sz="2400" dirty="0" smtClean="0">
                <a:solidFill>
                  <a:schemeClr val="tx1"/>
                </a:solidFill>
              </a:rPr>
              <a:t> “(“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b="0" dirty="0" err="1" smtClean="0">
                <a:solidFill>
                  <a:schemeClr val="tx1"/>
                </a:solidFill>
              </a:rPr>
              <a:t>sedangkan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“(“ </a:t>
            </a:r>
            <a:r>
              <a:rPr lang="en-US" sz="2400" b="0" dirty="0" err="1" smtClean="0">
                <a:solidFill>
                  <a:schemeClr val="tx1"/>
                </a:solidFill>
              </a:rPr>
              <a:t>tidak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disertakan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56599"/>
              </p:ext>
            </p:extLst>
          </p:nvPr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77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23259"/>
              </p:ext>
            </p:extLst>
          </p:nvPr>
        </p:nvGraphicFramePr>
        <p:xfrm>
          <a:off x="685800" y="2104104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2293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999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04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09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829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514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191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45345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728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033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353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643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21514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2047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509562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505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38247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38100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1191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1442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4387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4490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7435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7391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0335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0439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348748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3383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653548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597969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291225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276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5669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87422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1913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49365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800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1057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3957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70547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Q : 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chemeClr val="tx1"/>
                </a:solidFill>
                <a:cs typeface="Tahoma" pitchFamily="34" charset="0"/>
              </a:rPr>
              <a:t>Q :</a:t>
            </a:r>
            <a:endParaRPr lang="en-US" sz="32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49744"/>
              </p:ext>
            </p:extLst>
          </p:nvPr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2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6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34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2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29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820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96078"/>
              </p:ext>
            </p:extLst>
          </p:nvPr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/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1315</TotalTime>
  <Words>1046</Words>
  <Application>Microsoft Office PowerPoint</Application>
  <PresentationFormat>On-screen Show (4:3)</PresentationFormat>
  <Paragraphs>357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 3</vt:lpstr>
      <vt:lpstr>Contoh 3 (lanjutan)</vt:lpstr>
      <vt:lpstr>Contoh 3 (lanjutan)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Andri Heryandi</cp:lastModifiedBy>
  <cp:revision>202</cp:revision>
  <dcterms:created xsi:type="dcterms:W3CDTF">2012-05-03T03:45:54Z</dcterms:created>
  <dcterms:modified xsi:type="dcterms:W3CDTF">2017-06-04T12:00:48Z</dcterms:modified>
</cp:coreProperties>
</file>