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8F620-E521-4884-A785-BDCBAAA679C1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5434F-3AB7-4409-891A-78F5705EF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5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9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4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1D01-C943-4C35-B95E-C3202131A5A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8044-9F8B-4D72-8220-4BE61A5F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br>
              <a:rPr lang="en-US" dirty="0" smtClean="0"/>
            </a:b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smtClean="0"/>
              <a:t>– 9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( PHP + </a:t>
            </a:r>
            <a:r>
              <a:rPr lang="en-US" dirty="0" err="1"/>
              <a:t>MySql</a:t>
            </a:r>
            <a:r>
              <a:rPr lang="en-US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208909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22"/>
          <a:stretch/>
        </p:blipFill>
        <p:spPr bwMode="auto">
          <a:xfrm>
            <a:off x="6530770" y="1447800"/>
            <a:ext cx="1394030" cy="16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7574"/>
            <a:ext cx="6324600" cy="17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id-ID" sz="1600" dirty="0"/>
              <a:t>Buat folder di xampp\htdocs dengan nama</a:t>
            </a:r>
            <a:r>
              <a:rPr lang="id-ID" sz="1600" b="1" dirty="0"/>
              <a:t> </a:t>
            </a:r>
            <a:r>
              <a:rPr lang="id-ID" sz="1600" b="1" dirty="0" smtClean="0"/>
              <a:t>nilaionline</a:t>
            </a:r>
            <a:r>
              <a:rPr lang="en-US" sz="1600" b="1" dirty="0" smtClean="0"/>
              <a:t>_</a:t>
            </a:r>
            <a:r>
              <a:rPr lang="en-US" sz="1600" b="1" dirty="0" err="1" smtClean="0"/>
              <a:t>nim</a:t>
            </a:r>
            <a:r>
              <a:rPr lang="id-ID" sz="1600" dirty="0" smtClean="0"/>
              <a:t>. </a:t>
            </a:r>
            <a:r>
              <a:rPr lang="id-ID" sz="1600" dirty="0"/>
              <a:t>Lalu buat folder di dalam folder </a:t>
            </a:r>
            <a:r>
              <a:rPr lang="id-ID" sz="1600" dirty="0" smtClean="0"/>
              <a:t>nilaionline</a:t>
            </a:r>
            <a:r>
              <a:rPr lang="en-US" sz="1600" dirty="0" smtClean="0"/>
              <a:t>_</a:t>
            </a:r>
            <a:r>
              <a:rPr lang="en-US" sz="1600" dirty="0" err="1" smtClean="0"/>
              <a:t>nim</a:t>
            </a:r>
            <a:r>
              <a:rPr lang="id-ID" sz="1600" dirty="0" smtClean="0"/>
              <a:t> </a:t>
            </a:r>
            <a:r>
              <a:rPr lang="id-ID" sz="1600" dirty="0"/>
              <a:t>dengan nama </a:t>
            </a:r>
            <a:r>
              <a:rPr lang="id-ID" sz="1600" b="1" dirty="0"/>
              <a:t>koneksi</a:t>
            </a:r>
            <a:r>
              <a:rPr lang="id-ID" sz="1600" dirty="0"/>
              <a:t>. Atau kalian buat folder didalam folder </a:t>
            </a:r>
            <a:r>
              <a:rPr lang="id-ID" sz="1600" dirty="0" smtClean="0"/>
              <a:t>nilaionline</a:t>
            </a:r>
            <a:r>
              <a:rPr lang="en-US" sz="1600" dirty="0" smtClean="0"/>
              <a:t>_</a:t>
            </a:r>
            <a:r>
              <a:rPr lang="en-US" sz="1600" dirty="0" err="1" smtClean="0"/>
              <a:t>nim</a:t>
            </a:r>
            <a:r>
              <a:rPr lang="id-ID" sz="1600" dirty="0" smtClean="0"/>
              <a:t> </a:t>
            </a:r>
            <a:r>
              <a:rPr lang="id-ID" sz="1600" dirty="0"/>
              <a:t>menjadi </a:t>
            </a:r>
            <a:r>
              <a:rPr lang="id-ID" sz="1600" dirty="0" smtClean="0"/>
              <a:t>:</a:t>
            </a:r>
            <a:endParaRPr lang="en-US" sz="1600" dirty="0" smtClean="0"/>
          </a:p>
          <a:p>
            <a:pPr lvl="0">
              <a:buFont typeface="+mj-lt"/>
              <a:buAutoNum type="arabicPeriod"/>
            </a:pPr>
            <a:endParaRPr lang="en-US" sz="1600" dirty="0" smtClean="0"/>
          </a:p>
          <a:p>
            <a:pPr lvl="0"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r>
              <a:rPr lang="id-ID" sz="1600" dirty="0" smtClean="0"/>
              <a:t>Buat </a:t>
            </a:r>
            <a:r>
              <a:rPr lang="id-ID" sz="1600" dirty="0"/>
              <a:t>file php dengan nama koneksi.php, lalu masukan script </a:t>
            </a:r>
            <a:r>
              <a:rPr lang="id-ID" sz="1600" dirty="0" smtClean="0"/>
              <a:t>berikut</a:t>
            </a:r>
            <a:r>
              <a:rPr lang="en-US" sz="1600" dirty="0" smtClean="0"/>
              <a:t> </a:t>
            </a:r>
            <a:r>
              <a:rPr lang="id-ID" sz="1600" dirty="0" smtClean="0"/>
              <a:t>: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6638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8674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id-ID" sz="1600" dirty="0"/>
              <a:t>Save koneksi.php di direktori /</a:t>
            </a:r>
            <a:r>
              <a:rPr lang="id-ID" sz="1600" dirty="0" smtClean="0"/>
              <a:t>nilaionline</a:t>
            </a:r>
            <a:r>
              <a:rPr lang="en-US" sz="1600" dirty="0" smtClean="0"/>
              <a:t>_</a:t>
            </a:r>
            <a:r>
              <a:rPr lang="en-US" sz="1600" dirty="0" err="1" smtClean="0"/>
              <a:t>nim</a:t>
            </a:r>
            <a:r>
              <a:rPr lang="id-ID" sz="1600" dirty="0" smtClean="0"/>
              <a:t>/koneksi</a:t>
            </a:r>
            <a:r>
              <a:rPr lang="id-ID" sz="1600" dirty="0"/>
              <a:t>. Lalu running script diatas (</a:t>
            </a:r>
            <a:r>
              <a:rPr lang="id-ID" sz="1600" dirty="0" smtClean="0"/>
              <a:t>localhost/nilaionline</a:t>
            </a:r>
            <a:r>
              <a:rPr lang="en-US" sz="1600" dirty="0" smtClean="0"/>
              <a:t>_</a:t>
            </a:r>
            <a:r>
              <a:rPr lang="en-US" sz="1600" dirty="0" err="1" smtClean="0"/>
              <a:t>nim</a:t>
            </a:r>
            <a:r>
              <a:rPr lang="id-ID" sz="1600" dirty="0" smtClean="0"/>
              <a:t>/koneksi/koneksi.php</a:t>
            </a:r>
            <a:r>
              <a:rPr lang="id-ID" sz="1600" dirty="0"/>
              <a:t>). Jika tidak muncul apa-apa, maka koneksi berhasil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i="1" dirty="0" smtClean="0">
                <a:sym typeface="Wingdings" pitchFamily="2" charset="2"/>
              </a:rPr>
              <a:t> </a:t>
            </a:r>
            <a:r>
              <a:rPr lang="id-ID" sz="1600" b="1" i="1" dirty="0" smtClean="0"/>
              <a:t>File </a:t>
            </a:r>
            <a:r>
              <a:rPr lang="id-ID" sz="1600" b="1" i="1" dirty="0"/>
              <a:t>ini akan selalu digunakan untuk file yang berhubungan dengan database</a:t>
            </a:r>
            <a:r>
              <a:rPr lang="id-ID" sz="1600" b="1" dirty="0"/>
              <a:t>.</a:t>
            </a:r>
            <a:endParaRPr lang="en-US" sz="16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2269435"/>
            <a:ext cx="739570" cy="21075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Data </a:t>
            </a:r>
            <a:r>
              <a:rPr lang="en-US" dirty="0" err="1" smtClean="0"/>
              <a:t>Mahasiswa</a:t>
            </a:r>
            <a:r>
              <a:rPr lang="en-US" dirty="0" smtClean="0"/>
              <a:t>[1]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13542" r="5783" b="30208"/>
          <a:stretch/>
        </p:blipFill>
        <p:spPr bwMode="auto">
          <a:xfrm>
            <a:off x="228600" y="1600200"/>
            <a:ext cx="65119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5562600"/>
            <a:ext cx="447675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id-ID" sz="2800" dirty="0" smtClean="0"/>
              <a:t>dmin</a:t>
            </a:r>
            <a:r>
              <a:rPr lang="en-US" sz="2800" dirty="0" smtClean="0"/>
              <a:t>/</a:t>
            </a:r>
            <a:r>
              <a:rPr lang="id-ID" sz="2800" b="1" dirty="0" smtClean="0"/>
              <a:t>mahasiswaView.php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92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Data </a:t>
            </a:r>
            <a:r>
              <a:rPr lang="en-US" dirty="0" err="1" smtClean="0"/>
              <a:t>Mahasiswa</a:t>
            </a:r>
            <a:r>
              <a:rPr lang="en-US" dirty="0" smtClean="0"/>
              <a:t> [2]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30208" r="8638" b="11198"/>
          <a:stretch/>
        </p:blipFill>
        <p:spPr bwMode="auto">
          <a:xfrm>
            <a:off x="457200" y="1600200"/>
            <a:ext cx="6324600" cy="519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19500" y="4495800"/>
            <a:ext cx="4476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a</a:t>
            </a:r>
            <a:r>
              <a:rPr lang="id-ID" sz="2800" dirty="0" smtClean="0"/>
              <a:t>dmin</a:t>
            </a:r>
            <a:r>
              <a:rPr lang="en-US" sz="2800" dirty="0" smtClean="0"/>
              <a:t>/</a:t>
            </a:r>
            <a:r>
              <a:rPr lang="id-ID" sz="2800" b="1" dirty="0" smtClean="0"/>
              <a:t>mahasiswaView.php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33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Data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smtClean="0"/>
              <a:t>[3]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365" r="13763" b="60156"/>
          <a:stretch/>
        </p:blipFill>
        <p:spPr bwMode="auto">
          <a:xfrm>
            <a:off x="457199" y="1600200"/>
            <a:ext cx="56177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 r="38975" b="63542"/>
          <a:stretch/>
        </p:blipFill>
        <p:spPr bwMode="auto">
          <a:xfrm>
            <a:off x="45027" y="4114800"/>
            <a:ext cx="902277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 smtClean="0"/>
              <a:t>Mahasiswa</a:t>
            </a:r>
            <a:r>
              <a:rPr lang="en-US" dirty="0" smtClean="0"/>
              <a:t> [1]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3541" r="4100" b="9375"/>
          <a:stretch/>
        </p:blipFill>
        <p:spPr bwMode="auto">
          <a:xfrm>
            <a:off x="828675" y="1143000"/>
            <a:ext cx="58293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2209800"/>
            <a:ext cx="4476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a</a:t>
            </a:r>
            <a:r>
              <a:rPr lang="id-ID" sz="2800" dirty="0" smtClean="0"/>
              <a:t>dmin</a:t>
            </a:r>
            <a:r>
              <a:rPr lang="en-US" sz="2800" dirty="0" smtClean="0"/>
              <a:t>/</a:t>
            </a:r>
            <a:r>
              <a:rPr lang="id-ID" sz="2800" b="1" dirty="0" smtClean="0"/>
              <a:t>mahasiswa</a:t>
            </a:r>
            <a:r>
              <a:rPr lang="en-US" sz="2800" b="1" dirty="0" smtClean="0"/>
              <a:t>Add</a:t>
            </a:r>
            <a:r>
              <a:rPr lang="id-ID" sz="2800" b="1" dirty="0" smtClean="0"/>
              <a:t>.php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42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1" t="13541" r="2196" b="9375"/>
          <a:stretch/>
        </p:blipFill>
        <p:spPr bwMode="auto">
          <a:xfrm>
            <a:off x="1047750" y="1181100"/>
            <a:ext cx="60388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 smtClean="0"/>
              <a:t>Mahasiswa</a:t>
            </a:r>
            <a:r>
              <a:rPr lang="en-US" dirty="0" smtClean="0"/>
              <a:t> [2]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00525" y="2057400"/>
            <a:ext cx="4476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a</a:t>
            </a:r>
            <a:r>
              <a:rPr lang="id-ID" sz="2800" dirty="0" smtClean="0"/>
              <a:t>dmin</a:t>
            </a:r>
            <a:r>
              <a:rPr lang="en-US" sz="2800" dirty="0" smtClean="0"/>
              <a:t>/</a:t>
            </a:r>
            <a:r>
              <a:rPr lang="id-ID" sz="2800" b="1" dirty="0" smtClean="0"/>
              <a:t>mahasiswa</a:t>
            </a:r>
            <a:r>
              <a:rPr lang="en-US" sz="2800" b="1" dirty="0" smtClean="0"/>
              <a:t>Add</a:t>
            </a:r>
            <a:r>
              <a:rPr lang="id-ID" sz="2800" b="1" dirty="0" smtClean="0"/>
              <a:t>.php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017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19583" r="33939" b="10000"/>
          <a:stretch/>
        </p:blipFill>
        <p:spPr bwMode="auto">
          <a:xfrm>
            <a:off x="350520" y="1478280"/>
            <a:ext cx="8488680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 smtClean="0"/>
              <a:t>Mahasiswa</a:t>
            </a:r>
            <a:r>
              <a:rPr lang="en-US" dirty="0" smtClean="0"/>
              <a:t> [3]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6250" y="2743200"/>
            <a:ext cx="4476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a</a:t>
            </a:r>
            <a:r>
              <a:rPr lang="id-ID" sz="2800" dirty="0" smtClean="0"/>
              <a:t>dmin</a:t>
            </a:r>
            <a:r>
              <a:rPr lang="en-US" sz="2800" dirty="0" smtClean="0"/>
              <a:t>/</a:t>
            </a:r>
            <a:r>
              <a:rPr lang="id-ID" sz="2800" b="1" dirty="0" smtClean="0"/>
              <a:t>mahasiswa</a:t>
            </a:r>
            <a:r>
              <a:rPr lang="en-US" sz="2800" b="1" dirty="0" smtClean="0"/>
              <a:t>Add</a:t>
            </a:r>
            <a:r>
              <a:rPr lang="id-ID" sz="2800" b="1" dirty="0" smtClean="0"/>
              <a:t>.php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5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 smtClean="0"/>
              <a:t>Mahasiswa</a:t>
            </a:r>
            <a:r>
              <a:rPr lang="en-US" dirty="0" smtClean="0"/>
              <a:t> [4]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600200"/>
            <a:ext cx="6581775" cy="4338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5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Data </a:t>
            </a:r>
            <a:r>
              <a:rPr lang="en-US" dirty="0" err="1" smtClean="0"/>
              <a:t>Mahasiswa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241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05000"/>
            <a:ext cx="686986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dirty="0"/>
              <a:t>Ubah script pada file </a:t>
            </a:r>
            <a:r>
              <a:rPr lang="id-ID" sz="2800" b="1" dirty="0"/>
              <a:t>mahasiswaView.php</a:t>
            </a:r>
            <a:r>
              <a:rPr lang="id-ID" sz="2800" dirty="0"/>
              <a:t>, pada line 36 menjadi	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6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Data </a:t>
            </a:r>
            <a:r>
              <a:rPr lang="en-US" dirty="0" err="1" smtClean="0"/>
              <a:t>Mahasiswa</a:t>
            </a:r>
            <a:r>
              <a:rPr lang="en-US" dirty="0" smtClean="0"/>
              <a:t> [ 2 ]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13541" r="31713" b="23125"/>
          <a:stretch/>
        </p:blipFill>
        <p:spPr bwMode="auto">
          <a:xfrm>
            <a:off x="76200" y="1864850"/>
            <a:ext cx="8917858" cy="476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19450" y="3076575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dirty="0"/>
              <a:t>Buat file baru pada </a:t>
            </a:r>
            <a:r>
              <a:rPr lang="id-ID" sz="2800" b="1" dirty="0"/>
              <a:t>folder admin </a:t>
            </a:r>
            <a:r>
              <a:rPr lang="id-ID" sz="2800" dirty="0"/>
              <a:t>dengan nama file </a:t>
            </a:r>
            <a:r>
              <a:rPr lang="id-ID" sz="2800" b="1" dirty="0" smtClean="0"/>
              <a:t>mahasiswaEdit.php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39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NILAI ONLINE UNIKOM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d-ID" b="1" dirty="0"/>
              <a:t>Admin</a:t>
            </a:r>
            <a:r>
              <a:rPr lang="id-ID" dirty="0"/>
              <a:t> </a:t>
            </a:r>
            <a:endParaRPr lang="en-US" dirty="0" smtClean="0"/>
          </a:p>
          <a:p>
            <a:pPr marL="0" lvl="0" indent="0">
              <a:buNone/>
              <a:tabLst>
                <a:tab pos="339725" algn="l"/>
              </a:tabLst>
            </a:pPr>
            <a:r>
              <a:rPr lang="en-US" dirty="0">
                <a:sym typeface="Wingdings"/>
              </a:rPr>
              <a:t>	</a:t>
            </a:r>
            <a:r>
              <a:rPr lang="id-ID" dirty="0" smtClean="0">
                <a:sym typeface="Wingdings"/>
              </a:rPr>
              <a:t></a:t>
            </a:r>
            <a:r>
              <a:rPr lang="id-ID" dirty="0"/>
              <a:t>Sebagai Administator sistem (bisa mengakses semua menu</a:t>
            </a:r>
            <a:r>
              <a:rPr lang="id-ID" dirty="0" smtClean="0"/>
              <a:t>)</a:t>
            </a:r>
            <a:endParaRPr lang="en-US" dirty="0" smtClean="0"/>
          </a:p>
          <a:p>
            <a:pPr marL="0" lvl="0" indent="0">
              <a:buNone/>
              <a:tabLst>
                <a:tab pos="339725" algn="l"/>
              </a:tabLst>
            </a:pPr>
            <a:endParaRPr lang="en-US" dirty="0"/>
          </a:p>
          <a:p>
            <a:pPr lvl="0">
              <a:tabLst>
                <a:tab pos="339725" algn="l"/>
              </a:tabLst>
            </a:pPr>
            <a:r>
              <a:rPr lang="id-ID" b="1" dirty="0"/>
              <a:t>Dosen</a:t>
            </a:r>
            <a:r>
              <a:rPr lang="id-ID" dirty="0"/>
              <a:t> </a:t>
            </a:r>
            <a:endParaRPr lang="en-US" dirty="0" smtClean="0"/>
          </a:p>
          <a:p>
            <a:pPr marL="0" lvl="0" indent="0">
              <a:buNone/>
              <a:tabLst>
                <a:tab pos="339725" algn="l"/>
              </a:tabLst>
            </a:pPr>
            <a:r>
              <a:rPr lang="en-US" dirty="0">
                <a:sym typeface="Wingdings"/>
              </a:rPr>
              <a:t>	</a:t>
            </a:r>
            <a:r>
              <a:rPr lang="id-ID" dirty="0" smtClean="0">
                <a:sym typeface="Wingdings"/>
              </a:rPr>
              <a:t></a:t>
            </a:r>
            <a:r>
              <a:rPr lang="id-ID" dirty="0" smtClean="0"/>
              <a:t> </a:t>
            </a:r>
            <a:r>
              <a:rPr lang="id-ID" dirty="0"/>
              <a:t>Sebagai user yang dapat menginput nilai </a:t>
            </a:r>
            <a:r>
              <a:rPr lang="id-ID" dirty="0" smtClean="0"/>
              <a:t>mahasiswa</a:t>
            </a:r>
            <a:endParaRPr lang="en-US" dirty="0" smtClean="0"/>
          </a:p>
          <a:p>
            <a:pPr marL="0" lvl="0" indent="0">
              <a:buNone/>
              <a:tabLst>
                <a:tab pos="339725" algn="l"/>
              </a:tabLst>
            </a:pPr>
            <a:endParaRPr lang="en-US" dirty="0"/>
          </a:p>
          <a:p>
            <a:pPr lvl="0">
              <a:tabLst>
                <a:tab pos="339725" algn="l"/>
              </a:tabLst>
            </a:pPr>
            <a:r>
              <a:rPr lang="id-ID" b="1" dirty="0"/>
              <a:t>Mahasiswa</a:t>
            </a:r>
            <a:r>
              <a:rPr lang="id-ID" dirty="0"/>
              <a:t> </a:t>
            </a:r>
            <a:endParaRPr lang="en-US" dirty="0" smtClean="0"/>
          </a:p>
          <a:p>
            <a:pPr marL="0" lvl="0" indent="0">
              <a:buNone/>
              <a:tabLst>
                <a:tab pos="339725" algn="l"/>
              </a:tabLst>
            </a:pPr>
            <a:r>
              <a:rPr lang="en-US" dirty="0">
                <a:sym typeface="Wingdings"/>
              </a:rPr>
              <a:t>	</a:t>
            </a:r>
            <a:r>
              <a:rPr lang="id-ID" dirty="0" smtClean="0">
                <a:sym typeface="Wingdings"/>
              </a:rPr>
              <a:t></a:t>
            </a:r>
            <a:r>
              <a:rPr lang="id-ID" dirty="0" smtClean="0"/>
              <a:t> </a:t>
            </a:r>
            <a:r>
              <a:rPr lang="id-ID" dirty="0"/>
              <a:t>Sebagai user yang hanya dapat melihat nilai dari dosen.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Data </a:t>
            </a:r>
            <a:r>
              <a:rPr lang="en-US" dirty="0" err="1"/>
              <a:t>Mahasiswa</a:t>
            </a:r>
            <a:r>
              <a:rPr lang="en-US" dirty="0"/>
              <a:t> [ </a:t>
            </a:r>
            <a:r>
              <a:rPr lang="en-US" dirty="0" smtClean="0"/>
              <a:t>3 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12500" r="28404" b="19271"/>
          <a:stretch/>
        </p:blipFill>
        <p:spPr bwMode="auto">
          <a:xfrm>
            <a:off x="0" y="1600200"/>
            <a:ext cx="91821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2500" r="36750" b="3077"/>
          <a:stretch/>
        </p:blipFill>
        <p:spPr bwMode="auto">
          <a:xfrm>
            <a:off x="112542" y="152400"/>
            <a:ext cx="8617826" cy="65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Edit Data </a:t>
            </a:r>
            <a:r>
              <a:rPr lang="en-US" dirty="0" err="1"/>
              <a:t>Mahasiswa</a:t>
            </a:r>
            <a:r>
              <a:rPr lang="en-US" dirty="0"/>
              <a:t> [ 3 ]</a:t>
            </a:r>
          </a:p>
        </p:txBody>
      </p:sp>
    </p:spTree>
    <p:extLst>
      <p:ext uri="{BB962C8B-B14F-4D97-AF65-F5344CB8AC3E}">
        <p14:creationId xmlns:p14="http://schemas.microsoft.com/office/powerpoint/2010/main" val="13885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Hapus</a:t>
            </a:r>
            <a:r>
              <a:rPr lang="en-US" dirty="0" smtClean="0"/>
              <a:t> Data </a:t>
            </a:r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05000"/>
            <a:ext cx="686986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800" dirty="0"/>
              <a:t>Buat file baru pada folder admin dengan nama file </a:t>
            </a:r>
            <a:r>
              <a:rPr lang="id-ID" sz="2800" b="1" dirty="0"/>
              <a:t>mahasiswaDelete.php</a:t>
            </a:r>
            <a:endParaRPr lang="en-US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7050"/>
            <a:ext cx="8477402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800" dirty="0"/>
              <a:t>Buat CRUD untuk Data Dosen dan Data Matakuliah. </a:t>
            </a:r>
            <a:endParaRPr lang="en-US" sz="2800" dirty="0" smtClean="0"/>
          </a:p>
          <a:p>
            <a:pPr marL="0" indent="0" algn="ctr">
              <a:buNone/>
            </a:pPr>
            <a:r>
              <a:rPr lang="id-ID" sz="2800" dirty="0" smtClean="0"/>
              <a:t>File </a:t>
            </a:r>
            <a:r>
              <a:rPr lang="id-ID" sz="2800" dirty="0"/>
              <a:t>masukan kedalam folder admin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id-ID" sz="2800" dirty="0"/>
              <a:t>Kumpulkan maksimal h-1 perkuliahan, </a:t>
            </a:r>
            <a:endParaRPr lang="en-US" sz="2800" dirty="0" smtClean="0"/>
          </a:p>
          <a:p>
            <a:pPr marL="0" indent="0" algn="ctr">
              <a:buNone/>
            </a:pPr>
            <a:r>
              <a:rPr lang="id-ID" sz="2800" dirty="0" smtClean="0"/>
              <a:t>upload </a:t>
            </a:r>
            <a:r>
              <a:rPr lang="id-ID" sz="2800" dirty="0"/>
              <a:t>ke kuliah online.</a:t>
            </a:r>
            <a:endParaRPr lang="en-US" sz="2800" dirty="0"/>
          </a:p>
          <a:p>
            <a:pPr marL="0" indent="0" algn="ctr">
              <a:buNone/>
            </a:pPr>
            <a:endParaRPr lang="en-US" sz="2800" u="sng" dirty="0" smtClean="0"/>
          </a:p>
          <a:p>
            <a:pPr marL="0" indent="0" algn="ctr">
              <a:buNone/>
            </a:pPr>
            <a:r>
              <a:rPr lang="id-ID" sz="2800" b="1" dirty="0" smtClean="0"/>
              <a:t>JANGAN </a:t>
            </a:r>
            <a:r>
              <a:rPr lang="id-ID" sz="2800" b="1" dirty="0"/>
              <a:t>LUPA, </a:t>
            </a:r>
            <a:r>
              <a:rPr lang="en-US" sz="2800" b="1" dirty="0" smtClean="0"/>
              <a:t> </a:t>
            </a:r>
            <a:r>
              <a:rPr lang="id-ID" sz="2800" b="1" dirty="0" smtClean="0"/>
              <a:t>BAWA </a:t>
            </a:r>
            <a:r>
              <a:rPr lang="id-ID" sz="2800" b="1" dirty="0"/>
              <a:t>HASIL TUGASNYA KE KAMPUS !!</a:t>
            </a:r>
            <a:endParaRPr lang="en-US" sz="2800" b="1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777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1028" name="Picture 4" descr="Image result for xampp terbaru apache frie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0200"/>
            <a:ext cx="43624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905000"/>
            <a:ext cx="4114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/>
              <a:t>Pastikan</a:t>
            </a:r>
            <a:r>
              <a:rPr lang="en-US" sz="1800" b="1" dirty="0" smtClean="0"/>
              <a:t> Apache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MySql</a:t>
            </a:r>
            <a:r>
              <a:rPr lang="en-US" sz="1800" b="1" dirty="0" smtClean="0"/>
              <a:t> running</a:t>
            </a:r>
          </a:p>
          <a:p>
            <a:r>
              <a:rPr lang="id-ID" sz="1800" b="1" dirty="0"/>
              <a:t>Buka browser anda, lalu ketikan </a:t>
            </a:r>
            <a:r>
              <a:rPr lang="id-ID" sz="1800" b="1" u="sng" dirty="0">
                <a:hlinkClick r:id="rId3"/>
              </a:rPr>
              <a:t>http://localhost/phpmyadmin</a:t>
            </a:r>
            <a:r>
              <a:rPr lang="id-ID" sz="1800" b="1" u="sng" dirty="0" smtClean="0">
                <a:hlinkClick r:id="rId3"/>
              </a:rPr>
              <a:t>/</a:t>
            </a:r>
            <a:endParaRPr lang="en-US" sz="1800" b="1" u="sng" dirty="0" smtClean="0"/>
          </a:p>
          <a:p>
            <a:r>
              <a:rPr lang="id-ID" sz="1800" b="1" dirty="0"/>
              <a:t>Create new database, dengan nama </a:t>
            </a:r>
            <a:r>
              <a:rPr lang="id-ID" sz="1800" b="1" u="sng" dirty="0"/>
              <a:t>nilaionline</a:t>
            </a:r>
            <a:r>
              <a:rPr lang="id-ID" sz="1800" b="1" dirty="0"/>
              <a:t> </a:t>
            </a:r>
            <a:r>
              <a:rPr lang="id-ID" sz="1800" b="1" dirty="0">
                <a:sym typeface="Wingdings"/>
              </a:rPr>
              <a:t></a:t>
            </a:r>
            <a:r>
              <a:rPr lang="id-ID" sz="1800" b="1" dirty="0"/>
              <a:t> klik tombol create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638550"/>
            <a:ext cx="4457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953000" y="4953000"/>
            <a:ext cx="4114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7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33600"/>
            <a:ext cx="3886200" cy="284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d-ID" sz="1800" dirty="0"/>
              <a:t>Create tabel dengan nama </a:t>
            </a:r>
            <a:r>
              <a:rPr lang="id-ID" sz="1800" u="sng" dirty="0"/>
              <a:t>dosen,</a:t>
            </a:r>
            <a:r>
              <a:rPr lang="id-ID" sz="1800" dirty="0"/>
              <a:t> lalu masukan number of fields nya 4 </a:t>
            </a:r>
            <a:r>
              <a:rPr lang="id-ID" sz="1800" dirty="0">
                <a:sym typeface="Wingdings"/>
              </a:rPr>
              <a:t></a:t>
            </a:r>
            <a:r>
              <a:rPr lang="id-ID" sz="1800" dirty="0"/>
              <a:t> klik tombol </a:t>
            </a:r>
            <a:r>
              <a:rPr lang="id-ID" sz="1800" b="1" dirty="0" smtClean="0"/>
              <a:t>GO</a:t>
            </a:r>
            <a:endParaRPr lang="en-US" sz="1800" b="1" dirty="0" smtClean="0"/>
          </a:p>
          <a:p>
            <a:pPr>
              <a:buFont typeface="+mj-lt"/>
              <a:buAutoNum type="arabicPeriod"/>
            </a:pPr>
            <a:r>
              <a:rPr lang="id-ID" sz="1800" dirty="0"/>
              <a:t>Masukan properti masing-masing tabel </a:t>
            </a:r>
            <a:r>
              <a:rPr lang="id-ID" sz="1800" dirty="0" smtClean="0">
                <a:sym typeface="Wingdings"/>
              </a:rPr>
              <a:t></a:t>
            </a:r>
            <a:r>
              <a:rPr lang="id-ID" sz="1800" dirty="0" smtClean="0"/>
              <a:t> </a:t>
            </a:r>
            <a:r>
              <a:rPr lang="id-ID" sz="1800" dirty="0"/>
              <a:t>lalu klik </a:t>
            </a:r>
            <a:r>
              <a:rPr lang="id-ID" sz="1800" dirty="0" smtClean="0"/>
              <a:t>save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>
            <a:fillRect/>
          </a:stretch>
        </p:blipFill>
        <p:spPr bwMode="auto">
          <a:xfrm>
            <a:off x="4419600" y="1465006"/>
            <a:ext cx="45339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0"/>
          <a:stretch>
            <a:fillRect/>
          </a:stretch>
        </p:blipFill>
        <p:spPr bwMode="auto">
          <a:xfrm>
            <a:off x="304800" y="4114800"/>
            <a:ext cx="5600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8" y="1676400"/>
            <a:ext cx="8445172" cy="35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7285" y="5424948"/>
            <a:ext cx="4453275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b="1" dirty="0"/>
              <a:t>jadikan nip sebagai primary key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7312742" y="3886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579442" y="4267200"/>
            <a:ext cx="192958" cy="11577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8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3878" y="1600200"/>
            <a:ext cx="671789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d-ID" sz="1800" dirty="0"/>
              <a:t>Create tabel dengan nama </a:t>
            </a:r>
            <a:r>
              <a:rPr lang="id-ID" sz="1800" u="sng" dirty="0"/>
              <a:t>mahasiswa,</a:t>
            </a:r>
            <a:r>
              <a:rPr lang="id-ID" sz="1800" dirty="0"/>
              <a:t> lalu  number of fields nya 5 </a:t>
            </a:r>
            <a:r>
              <a:rPr lang="id-ID" sz="1800" dirty="0">
                <a:sym typeface="Wingdings"/>
              </a:rPr>
              <a:t></a:t>
            </a:r>
            <a:r>
              <a:rPr lang="id-ID" sz="1800" dirty="0"/>
              <a:t> klik tombol </a:t>
            </a:r>
            <a:r>
              <a:rPr lang="id-ID" sz="1800" b="1" dirty="0" smtClean="0"/>
              <a:t>GO</a:t>
            </a:r>
            <a:endParaRPr lang="en-US" sz="1800" b="1" dirty="0" smtClean="0"/>
          </a:p>
          <a:p>
            <a:pPr>
              <a:buFont typeface="+mj-lt"/>
              <a:buAutoNum type="arabicPeriod"/>
            </a:pPr>
            <a:r>
              <a:rPr lang="id-ID" sz="1800" dirty="0"/>
              <a:t>Lakukan hal yang sama dengan pembuatan tabel dosen, berikut field-field untuk tabel </a:t>
            </a:r>
            <a:r>
              <a:rPr lang="id-ID" sz="1800" dirty="0" smtClean="0"/>
              <a:t>mahasiswa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id-ID" sz="1800" dirty="0"/>
              <a:t>Tambakan nim sebagai primary key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7579066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0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3878" y="1600200"/>
            <a:ext cx="671789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d-ID" sz="1800" dirty="0"/>
              <a:t>Create tabel dengan nama </a:t>
            </a:r>
            <a:r>
              <a:rPr lang="id-ID" sz="1800" u="sng" dirty="0"/>
              <a:t>matakuliah,</a:t>
            </a:r>
            <a:r>
              <a:rPr lang="id-ID" sz="1800" dirty="0"/>
              <a:t> lalu  number of fields nya 2 </a:t>
            </a:r>
            <a:r>
              <a:rPr lang="id-ID" sz="1800" dirty="0">
                <a:sym typeface="Wingdings"/>
              </a:rPr>
              <a:t></a:t>
            </a:r>
            <a:r>
              <a:rPr lang="id-ID" sz="1800" dirty="0"/>
              <a:t> klik tombol </a:t>
            </a:r>
            <a:r>
              <a:rPr lang="id-ID" sz="1800" b="1" dirty="0"/>
              <a:t>GO</a:t>
            </a:r>
            <a:endParaRPr lang="en-US" sz="1800" b="1" dirty="0" smtClean="0"/>
          </a:p>
          <a:p>
            <a:pPr>
              <a:buFont typeface="+mj-lt"/>
              <a:buAutoNum type="arabicPeriod"/>
            </a:pPr>
            <a:r>
              <a:rPr lang="id-ID" sz="1800" dirty="0"/>
              <a:t>Lakukan hal yang sama dengan pembuatan tabel dosen, berikut field-field untuk tabel </a:t>
            </a:r>
            <a:r>
              <a:rPr lang="en-US" sz="1800" dirty="0" err="1" smtClean="0"/>
              <a:t>matakuliah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id-ID" sz="1800" dirty="0"/>
              <a:t>Tambakan kode_matkul </a:t>
            </a:r>
            <a:r>
              <a:rPr lang="id-ID" sz="1800" dirty="0" smtClean="0"/>
              <a:t>sebagai </a:t>
            </a:r>
            <a:r>
              <a:rPr lang="id-ID" sz="1800" dirty="0"/>
              <a:t>primary key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"/>
          <a:stretch>
            <a:fillRect/>
          </a:stretch>
        </p:blipFill>
        <p:spPr bwMode="auto">
          <a:xfrm>
            <a:off x="609600" y="2971800"/>
            <a:ext cx="797943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4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3878" y="1600200"/>
            <a:ext cx="7862922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d-ID" sz="1800" dirty="0"/>
              <a:t>Create tabel dengan nama </a:t>
            </a:r>
            <a:r>
              <a:rPr lang="id-ID" sz="1800" u="sng" dirty="0"/>
              <a:t>nilai,</a:t>
            </a:r>
            <a:r>
              <a:rPr lang="id-ID" sz="1800" dirty="0"/>
              <a:t> lalu  number of fields nya 5 </a:t>
            </a:r>
            <a:r>
              <a:rPr lang="id-ID" sz="1800" dirty="0">
                <a:sym typeface="Wingdings"/>
              </a:rPr>
              <a:t></a:t>
            </a:r>
            <a:r>
              <a:rPr lang="id-ID" sz="1800" dirty="0"/>
              <a:t> klik tombol </a:t>
            </a:r>
            <a:r>
              <a:rPr lang="id-ID" sz="1800" b="1" dirty="0"/>
              <a:t>GO</a:t>
            </a:r>
            <a:endParaRPr lang="en-US" sz="1800" b="1" dirty="0" smtClean="0"/>
          </a:p>
          <a:p>
            <a:pPr>
              <a:buFont typeface="+mj-lt"/>
              <a:buAutoNum type="arabicPeriod"/>
            </a:pPr>
            <a:r>
              <a:rPr lang="id-ID" sz="1800" dirty="0"/>
              <a:t>Lakukan hal yang sama dengan pembuatan tabel dosen, berikut field-field untuk tabel </a:t>
            </a:r>
            <a:r>
              <a:rPr lang="en-US" sz="1800" dirty="0" err="1" smtClean="0"/>
              <a:t>nilai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1762"/>
            <a:ext cx="8001000" cy="335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2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Admin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878" y="1600200"/>
            <a:ext cx="6338922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d-ID" sz="1800" dirty="0"/>
              <a:t>Create tabel dengan nama </a:t>
            </a:r>
            <a:r>
              <a:rPr lang="id-ID" sz="1800" u="sng" dirty="0"/>
              <a:t>admin,</a:t>
            </a:r>
            <a:r>
              <a:rPr lang="id-ID" sz="1800" dirty="0"/>
              <a:t> lalu  number of fields nya 3 </a:t>
            </a:r>
            <a:r>
              <a:rPr lang="id-ID" sz="1800" dirty="0">
                <a:sym typeface="Wingdings"/>
              </a:rPr>
              <a:t></a:t>
            </a:r>
            <a:r>
              <a:rPr lang="id-ID" sz="1800" dirty="0"/>
              <a:t> klik tombol </a:t>
            </a:r>
            <a:r>
              <a:rPr lang="id-ID" sz="1800" b="1" dirty="0"/>
              <a:t>GO</a:t>
            </a:r>
            <a:endParaRPr lang="en-US" sz="1800" b="1" dirty="0" smtClean="0"/>
          </a:p>
          <a:p>
            <a:pPr>
              <a:buFont typeface="+mj-lt"/>
              <a:buAutoNum type="arabicPeriod"/>
            </a:pPr>
            <a:r>
              <a:rPr lang="id-ID" sz="1800" dirty="0"/>
              <a:t>Lakukan hal yang sama dengan pembuatan tabel dosen, berikut field-field untuk tabel </a:t>
            </a:r>
            <a:r>
              <a:rPr lang="en-US" sz="1800" dirty="0" smtClean="0"/>
              <a:t>admin</a:t>
            </a:r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id-ID" sz="1800" dirty="0" smtClean="0"/>
              <a:t>Tambakan </a:t>
            </a:r>
            <a:r>
              <a:rPr lang="en-US" sz="1800" dirty="0" smtClean="0"/>
              <a:t>username</a:t>
            </a:r>
            <a:r>
              <a:rPr lang="id-ID" sz="1800" dirty="0" smtClean="0"/>
              <a:t> </a:t>
            </a:r>
            <a:r>
              <a:rPr lang="id-ID" sz="1800" dirty="0"/>
              <a:t>sebagai primary </a:t>
            </a:r>
            <a:r>
              <a:rPr lang="id-ID" sz="1800" dirty="0" smtClean="0"/>
              <a:t>key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72400" cy="28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96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23643</TotalTime>
  <Words>461</Words>
  <Application>Microsoft Office PowerPoint</Application>
  <PresentationFormat>On-screen Show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PHP Materi – 9 part 1</vt:lpstr>
      <vt:lpstr>NILAI ONLINE UNIKOM</vt:lpstr>
      <vt:lpstr>Persiapan Database</vt:lpstr>
      <vt:lpstr>Buat Tabel Dosen</vt:lpstr>
      <vt:lpstr>Hasil Tabel Dosen</vt:lpstr>
      <vt:lpstr>Tabel Mahasiswa</vt:lpstr>
      <vt:lpstr>Tabel Matakuliah</vt:lpstr>
      <vt:lpstr>Tabel Nilai</vt:lpstr>
      <vt:lpstr>Tabel Admin</vt:lpstr>
      <vt:lpstr>File Koneksi ke Database</vt:lpstr>
      <vt:lpstr>View Data Mahasiswa[1]</vt:lpstr>
      <vt:lpstr>View Data Mahasiswa [2]</vt:lpstr>
      <vt:lpstr>View Data Mahasiswa [3]</vt:lpstr>
      <vt:lpstr>Tambah Data Mahasiswa [1]</vt:lpstr>
      <vt:lpstr>Tambah Data Mahasiswa [2]</vt:lpstr>
      <vt:lpstr>Tambah Data Mahasiswa [3]</vt:lpstr>
      <vt:lpstr>Tambah Data Mahasiswa [4]</vt:lpstr>
      <vt:lpstr>Edit Data Mahasiswa</vt:lpstr>
      <vt:lpstr>Edit Data Mahasiswa [ 2 ]</vt:lpstr>
      <vt:lpstr>Edit Data Mahasiswa [ 3 ]</vt:lpstr>
      <vt:lpstr>Edit Data Mahasiswa [ 3 ]</vt:lpstr>
      <vt:lpstr>Hapus Data Mahasiswa</vt:lpstr>
      <vt:lpstr>TUGAS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Pertemuan - 7</dc:title>
  <dc:creator>ceumimit</dc:creator>
  <cp:lastModifiedBy>ceumimit</cp:lastModifiedBy>
  <cp:revision>38</cp:revision>
  <dcterms:created xsi:type="dcterms:W3CDTF">2016-09-19T14:24:17Z</dcterms:created>
  <dcterms:modified xsi:type="dcterms:W3CDTF">2016-10-13T05:07:14Z</dcterms:modified>
</cp:coreProperties>
</file>