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uniakaryawan.com/7-tips-meningkatkan-loyalitas-karyawa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Wawancara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MELLY MAULIN 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769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Pertanyaan</a:t>
            </a:r>
            <a:r>
              <a:rPr lang="en-US" b="1" dirty="0"/>
              <a:t> </a:t>
            </a:r>
            <a:r>
              <a:rPr lang="en-US" b="1" dirty="0" err="1"/>
              <a:t>tentang</a:t>
            </a:r>
            <a:r>
              <a:rPr lang="en-US" b="1" dirty="0"/>
              <a:t> data </a:t>
            </a:r>
            <a:r>
              <a:rPr lang="en-US" b="1" dirty="0" err="1"/>
              <a:t>pribadi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2135" y="1609858"/>
            <a:ext cx="9392477" cy="4881093"/>
          </a:xfrm>
        </p:spPr>
        <p:txBody>
          <a:bodyPr>
            <a:normAutofit/>
          </a:bodyPr>
          <a:lstStyle/>
          <a:p>
            <a:r>
              <a:rPr lang="en-US" b="1" dirty="0" err="1"/>
              <a:t>Ceritakan</a:t>
            </a:r>
            <a:r>
              <a:rPr lang="en-US" b="1" dirty="0"/>
              <a:t> </a:t>
            </a:r>
            <a:r>
              <a:rPr lang="en-US" b="1" dirty="0" err="1"/>
              <a:t>tentang</a:t>
            </a:r>
            <a:r>
              <a:rPr lang="en-US" b="1" dirty="0"/>
              <a:t> </a:t>
            </a:r>
            <a:r>
              <a:rPr lang="en-US" b="1" dirty="0" err="1"/>
              <a:t>diri</a:t>
            </a:r>
            <a:r>
              <a:rPr lang="en-US" b="1" dirty="0"/>
              <a:t> </a:t>
            </a:r>
            <a:r>
              <a:rPr lang="en-US" b="1" dirty="0" err="1"/>
              <a:t>Anda</a:t>
            </a:r>
            <a:r>
              <a:rPr lang="en-US" b="1" dirty="0"/>
              <a:t>?</a:t>
            </a:r>
            <a:endParaRPr lang="en-US" dirty="0"/>
          </a:p>
          <a:p>
            <a:r>
              <a:rPr lang="en-US" b="1" dirty="0" smtClean="0"/>
              <a:t> </a:t>
            </a:r>
            <a:r>
              <a:rPr lang="en-US" b="1" dirty="0" err="1" smtClean="0"/>
              <a:t>Mengapa</a:t>
            </a:r>
            <a:r>
              <a:rPr lang="en-US" b="1" dirty="0" smtClean="0"/>
              <a:t> </a:t>
            </a:r>
            <a:r>
              <a:rPr lang="en-US" b="1" dirty="0" err="1" smtClean="0"/>
              <a:t>Anda</a:t>
            </a:r>
            <a:r>
              <a:rPr lang="en-US" b="1" dirty="0" smtClean="0"/>
              <a:t> </a:t>
            </a:r>
            <a:r>
              <a:rPr lang="en-US" b="1" dirty="0" err="1" smtClean="0"/>
              <a:t>memilih</a:t>
            </a:r>
            <a:r>
              <a:rPr lang="en-US" b="1" dirty="0" smtClean="0"/>
              <a:t> </a:t>
            </a:r>
            <a:r>
              <a:rPr lang="en-US" b="1" dirty="0" err="1" smtClean="0"/>
              <a:t>jurusan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r>
              <a:rPr lang="en-US" b="1" dirty="0" smtClean="0"/>
              <a:t> </a:t>
            </a:r>
            <a:r>
              <a:rPr lang="en-US" b="1" dirty="0" err="1" smtClean="0"/>
              <a:t>Koputer</a:t>
            </a:r>
            <a:r>
              <a:rPr lang="en-US" b="1" dirty="0" smtClean="0"/>
              <a:t>?</a:t>
            </a:r>
            <a:endParaRPr lang="en-US" dirty="0" smtClean="0"/>
          </a:p>
          <a:p>
            <a:r>
              <a:rPr lang="en-US" b="1" dirty="0" err="1" smtClean="0"/>
              <a:t>Bagaimana</a:t>
            </a:r>
            <a:r>
              <a:rPr lang="en-US" b="1" dirty="0" smtClean="0"/>
              <a:t> </a:t>
            </a:r>
            <a:r>
              <a:rPr lang="en-US" b="1" dirty="0" err="1"/>
              <a:t>cara</a:t>
            </a:r>
            <a:r>
              <a:rPr lang="en-US" b="1" dirty="0"/>
              <a:t>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membayar</a:t>
            </a:r>
            <a:r>
              <a:rPr lang="en-US" b="1" dirty="0"/>
              <a:t> </a:t>
            </a:r>
            <a:r>
              <a:rPr lang="en-US" b="1" dirty="0" err="1"/>
              <a:t>kuliah</a:t>
            </a:r>
            <a:r>
              <a:rPr lang="en-US" b="1" dirty="0"/>
              <a:t> </a:t>
            </a:r>
            <a:r>
              <a:rPr lang="en-US" b="1" dirty="0" err="1"/>
              <a:t>Anda</a:t>
            </a:r>
            <a:r>
              <a:rPr lang="en-US" b="1" dirty="0"/>
              <a:t>?</a:t>
            </a:r>
            <a:endParaRPr lang="en-US" dirty="0"/>
          </a:p>
          <a:p>
            <a:r>
              <a:rPr lang="en-US" b="1" dirty="0" err="1" smtClean="0"/>
              <a:t>Apakah</a:t>
            </a:r>
            <a:r>
              <a:rPr lang="en-US" b="1" dirty="0" smtClean="0"/>
              <a:t>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memiliki</a:t>
            </a:r>
            <a:r>
              <a:rPr lang="en-US" b="1" dirty="0"/>
              <a:t> </a:t>
            </a:r>
            <a:r>
              <a:rPr lang="en-US" b="1" dirty="0" err="1"/>
              <a:t>rencana</a:t>
            </a:r>
            <a:r>
              <a:rPr lang="en-US" b="1" dirty="0"/>
              <a:t> </a:t>
            </a:r>
            <a:r>
              <a:rPr lang="en-US" b="1" dirty="0" err="1"/>
              <a:t>melanjutkan</a:t>
            </a:r>
            <a:r>
              <a:rPr lang="en-US" b="1" dirty="0"/>
              <a:t> </a:t>
            </a:r>
            <a:r>
              <a:rPr lang="en-US" b="1" dirty="0" err="1"/>
              <a:t>pendidikan</a:t>
            </a:r>
            <a:r>
              <a:rPr lang="en-US" b="1" dirty="0"/>
              <a:t>?</a:t>
            </a:r>
            <a:endParaRPr lang="en-US" dirty="0"/>
          </a:p>
          <a:p>
            <a:r>
              <a:rPr lang="en-US" b="1" dirty="0" err="1" smtClean="0"/>
              <a:t>Selain</a:t>
            </a:r>
            <a:r>
              <a:rPr lang="en-US" b="1" dirty="0" smtClean="0"/>
              <a:t> </a:t>
            </a:r>
            <a:r>
              <a:rPr lang="en-US" b="1" dirty="0" err="1"/>
              <a:t>pendidikan</a:t>
            </a:r>
            <a:r>
              <a:rPr lang="en-US" b="1" dirty="0"/>
              <a:t> formal, </a:t>
            </a:r>
            <a:r>
              <a:rPr lang="en-US" b="1" dirty="0" err="1"/>
              <a:t>apakah</a:t>
            </a:r>
            <a:r>
              <a:rPr lang="en-US" b="1" dirty="0"/>
              <a:t>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memiliki</a:t>
            </a:r>
            <a:r>
              <a:rPr lang="en-US" b="1" dirty="0"/>
              <a:t> </a:t>
            </a:r>
            <a:r>
              <a:rPr lang="en-US" b="1" dirty="0" err="1"/>
              <a:t>keterampilan</a:t>
            </a:r>
            <a:r>
              <a:rPr lang="en-US" b="1" dirty="0"/>
              <a:t> lain?</a:t>
            </a:r>
            <a:endParaRPr lang="en-US" dirty="0"/>
          </a:p>
          <a:p>
            <a:r>
              <a:rPr lang="en-US" b="1" dirty="0" err="1" smtClean="0"/>
              <a:t>Apa</a:t>
            </a:r>
            <a:r>
              <a:rPr lang="en-US" b="1" dirty="0" smtClean="0"/>
              <a:t> </a:t>
            </a:r>
            <a:r>
              <a:rPr lang="en-US" b="1" dirty="0" err="1"/>
              <a:t>makna</a:t>
            </a:r>
            <a:r>
              <a:rPr lang="en-US" b="1" dirty="0"/>
              <a:t> </a:t>
            </a:r>
            <a:r>
              <a:rPr lang="en-US" b="1" dirty="0" err="1"/>
              <a:t>pekerjaan</a:t>
            </a:r>
            <a:r>
              <a:rPr lang="en-US" b="1" dirty="0"/>
              <a:t> </a:t>
            </a:r>
            <a:r>
              <a:rPr lang="en-US" b="1" dirty="0" err="1"/>
              <a:t>buat</a:t>
            </a:r>
            <a:r>
              <a:rPr lang="en-US" b="1" dirty="0"/>
              <a:t> </a:t>
            </a:r>
            <a:r>
              <a:rPr lang="en-US" b="1" dirty="0" err="1"/>
              <a:t>Anda</a:t>
            </a:r>
            <a:r>
              <a:rPr lang="en-US" b="1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860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Pertanyaan</a:t>
            </a:r>
            <a:r>
              <a:rPr lang="en-US" b="1" dirty="0"/>
              <a:t> </a:t>
            </a:r>
            <a:r>
              <a:rPr lang="en-US" b="1" dirty="0" err="1"/>
              <a:t>tentang</a:t>
            </a:r>
            <a:r>
              <a:rPr lang="en-US" b="1" dirty="0"/>
              <a:t> </a:t>
            </a:r>
            <a:r>
              <a:rPr lang="en-US" b="1" dirty="0" err="1"/>
              <a:t>pengalaman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keterampilan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err="1">
                <a:solidFill>
                  <a:schemeClr val="tx1"/>
                </a:solidFill>
              </a:rPr>
              <a:t>Pertanyaan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pengalaman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keterampilan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ditujukan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mengetahui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tujuan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karier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Anda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bagaimana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bekerja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  <a:hlinkClick r:id="rId2"/>
              </a:rPr>
              <a:t>loyalitas</a:t>
            </a:r>
            <a:r>
              <a:rPr lang="en-US" dirty="0">
                <a:solidFill>
                  <a:schemeClr val="tx1"/>
                </a:solidFill>
                <a:hlinkClick r:id="rId2"/>
              </a:rPr>
              <a:t> </a:t>
            </a:r>
            <a:r>
              <a:rPr lang="en-US" dirty="0" err="1">
                <a:solidFill>
                  <a:schemeClr val="tx1"/>
                </a:solidFill>
                <a:hlinkClick r:id="rId2"/>
              </a:rPr>
              <a:t>Anda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bagaimana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menghadapi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pekerjaan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besar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kontribusi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perusahaan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2033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476517"/>
            <a:ext cx="8915400" cy="5872767"/>
          </a:xfrm>
        </p:spPr>
        <p:txBody>
          <a:bodyPr>
            <a:normAutofit/>
          </a:bodyPr>
          <a:lstStyle/>
          <a:p>
            <a:r>
              <a:rPr lang="en-US" b="1" dirty="0" err="1"/>
              <a:t>Apa</a:t>
            </a:r>
            <a:r>
              <a:rPr lang="en-US" b="1" dirty="0"/>
              <a:t> </a:t>
            </a:r>
            <a:r>
              <a:rPr lang="en-US" b="1" dirty="0" err="1"/>
              <a:t>kelebihan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kekurangan</a:t>
            </a:r>
            <a:r>
              <a:rPr lang="en-US" b="1" dirty="0"/>
              <a:t> </a:t>
            </a:r>
            <a:r>
              <a:rPr lang="en-US" b="1" dirty="0" err="1"/>
              <a:t>Anda</a:t>
            </a:r>
            <a:r>
              <a:rPr lang="en-US" b="1" dirty="0" smtClean="0"/>
              <a:t>?</a:t>
            </a:r>
            <a:endParaRPr lang="en-US" dirty="0"/>
          </a:p>
          <a:p>
            <a:r>
              <a:rPr lang="en-US" b="1" dirty="0" err="1" smtClean="0"/>
              <a:t>Apakah</a:t>
            </a:r>
            <a:r>
              <a:rPr lang="en-US" b="1" dirty="0" smtClean="0"/>
              <a:t>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memiliki</a:t>
            </a:r>
            <a:r>
              <a:rPr lang="en-US" b="1" dirty="0"/>
              <a:t> </a:t>
            </a:r>
            <a:r>
              <a:rPr lang="en-US" b="1" dirty="0" err="1"/>
              <a:t>hubungan</a:t>
            </a:r>
            <a:r>
              <a:rPr lang="en-US" b="1" dirty="0"/>
              <a:t> yang </a:t>
            </a:r>
            <a:r>
              <a:rPr lang="en-US" b="1" dirty="0" err="1"/>
              <a:t>baik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rekan</a:t>
            </a:r>
            <a:r>
              <a:rPr lang="en-US" b="1" dirty="0"/>
              <a:t> </a:t>
            </a:r>
            <a:r>
              <a:rPr lang="en-US" b="1" dirty="0" err="1"/>
              <a:t>kerja</a:t>
            </a:r>
            <a:r>
              <a:rPr lang="en-US" b="1" dirty="0"/>
              <a:t>?</a:t>
            </a:r>
            <a:endParaRPr lang="en-US" dirty="0"/>
          </a:p>
          <a:p>
            <a:r>
              <a:rPr lang="en-US" b="1" dirty="0" err="1" smtClean="0"/>
              <a:t>Apakah</a:t>
            </a:r>
            <a:r>
              <a:rPr lang="en-US" b="1" dirty="0" smtClean="0"/>
              <a:t>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senang</a:t>
            </a:r>
            <a:r>
              <a:rPr lang="en-US" b="1" dirty="0"/>
              <a:t> </a:t>
            </a:r>
            <a:r>
              <a:rPr lang="en-US" b="1" dirty="0" err="1"/>
              <a:t>bekerja</a:t>
            </a:r>
            <a:r>
              <a:rPr lang="en-US" b="1" dirty="0"/>
              <a:t> </a:t>
            </a:r>
            <a:r>
              <a:rPr lang="en-US" b="1" dirty="0" err="1"/>
              <a:t>sorang</a:t>
            </a:r>
            <a:r>
              <a:rPr lang="en-US" b="1" dirty="0"/>
              <a:t> </a:t>
            </a:r>
            <a:r>
              <a:rPr lang="en-US" b="1" dirty="0" err="1"/>
              <a:t>diri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tim</a:t>
            </a:r>
            <a:r>
              <a:rPr lang="en-US" b="1" dirty="0" smtClean="0"/>
              <a:t>?</a:t>
            </a:r>
            <a:endParaRPr lang="en-US" dirty="0"/>
          </a:p>
          <a:p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diharuskan</a:t>
            </a:r>
            <a:r>
              <a:rPr lang="en-US" b="1" dirty="0"/>
              <a:t> </a:t>
            </a:r>
            <a:r>
              <a:rPr lang="en-US" b="1" dirty="0" err="1"/>
              <a:t>bekerja</a:t>
            </a:r>
            <a:r>
              <a:rPr lang="en-US" b="1" dirty="0"/>
              <a:t> di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tim</a:t>
            </a:r>
            <a:r>
              <a:rPr lang="en-US" b="1" dirty="0"/>
              <a:t>, </a:t>
            </a:r>
            <a:r>
              <a:rPr lang="en-US" b="1" dirty="0" err="1"/>
              <a:t>posisi</a:t>
            </a:r>
            <a:r>
              <a:rPr lang="en-US" b="1" dirty="0"/>
              <a:t> </a:t>
            </a:r>
            <a:r>
              <a:rPr lang="en-US" b="1" dirty="0" err="1"/>
              <a:t>apa</a:t>
            </a:r>
            <a:r>
              <a:rPr lang="en-US" b="1" dirty="0"/>
              <a:t> yang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pilih</a:t>
            </a:r>
            <a:r>
              <a:rPr lang="en-US" b="1" dirty="0"/>
              <a:t>?</a:t>
            </a:r>
            <a:endParaRPr lang="en-US" dirty="0"/>
          </a:p>
          <a:p>
            <a:r>
              <a:rPr lang="en-US" b="1" dirty="0" err="1" smtClean="0"/>
              <a:t>Bisakah</a:t>
            </a:r>
            <a:r>
              <a:rPr lang="en-US" b="1" dirty="0" smtClean="0"/>
              <a:t>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bekerja</a:t>
            </a:r>
            <a:r>
              <a:rPr lang="en-US" b="1" dirty="0"/>
              <a:t> di </a:t>
            </a:r>
            <a:r>
              <a:rPr lang="en-US" b="1" dirty="0" err="1"/>
              <a:t>bawah</a:t>
            </a:r>
            <a:r>
              <a:rPr lang="en-US" b="1" dirty="0"/>
              <a:t> </a:t>
            </a:r>
            <a:r>
              <a:rPr lang="en-US" b="1" dirty="0" err="1"/>
              <a:t>tekanan</a:t>
            </a:r>
            <a:r>
              <a:rPr lang="en-US" b="1" dirty="0" smtClean="0"/>
              <a:t>?</a:t>
            </a:r>
            <a:endParaRPr lang="en-US" dirty="0"/>
          </a:p>
          <a:p>
            <a:r>
              <a:rPr lang="en-US" b="1" dirty="0" err="1" smtClean="0"/>
              <a:t>Bagaimana</a:t>
            </a:r>
            <a:r>
              <a:rPr lang="en-US" b="1" dirty="0" smtClean="0"/>
              <a:t> </a:t>
            </a:r>
            <a:r>
              <a:rPr lang="en-US" b="1" dirty="0" err="1"/>
              <a:t>sikap</a:t>
            </a:r>
            <a:r>
              <a:rPr lang="en-US" b="1" dirty="0"/>
              <a:t>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kritik</a:t>
            </a:r>
            <a:r>
              <a:rPr lang="en-US" b="1" dirty="0"/>
              <a:t> yang </a:t>
            </a:r>
            <a:r>
              <a:rPr lang="en-US" b="1" dirty="0" err="1"/>
              <a:t>ditujukan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</a:t>
            </a:r>
            <a:r>
              <a:rPr lang="en-US" b="1" dirty="0" err="1"/>
              <a:t>Anda</a:t>
            </a:r>
            <a:r>
              <a:rPr lang="en-US" b="1" dirty="0" smtClean="0"/>
              <a:t>?</a:t>
            </a:r>
            <a:endParaRPr lang="en-US" dirty="0"/>
          </a:p>
          <a:p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 err="1"/>
              <a:t>Anda</a:t>
            </a:r>
            <a:r>
              <a:rPr lang="en-US" b="1" dirty="0"/>
              <a:t>, orang </a:t>
            </a:r>
            <a:r>
              <a:rPr lang="en-US" b="1" dirty="0" err="1"/>
              <a:t>seperti</a:t>
            </a:r>
            <a:r>
              <a:rPr lang="en-US" b="1" dirty="0"/>
              <a:t> </a:t>
            </a:r>
            <a:r>
              <a:rPr lang="en-US" b="1" dirty="0" err="1"/>
              <a:t>apakah</a:t>
            </a:r>
            <a:r>
              <a:rPr lang="en-US" b="1" dirty="0"/>
              <a:t> yang </a:t>
            </a:r>
            <a:r>
              <a:rPr lang="en-US" b="1" dirty="0" err="1"/>
              <a:t>sulit</a:t>
            </a:r>
            <a:r>
              <a:rPr lang="en-US" b="1" dirty="0"/>
              <a:t> </a:t>
            </a:r>
            <a:r>
              <a:rPr lang="en-US" b="1" dirty="0" err="1"/>
              <a:t>diajak</a:t>
            </a:r>
            <a:r>
              <a:rPr lang="en-US" b="1" dirty="0"/>
              <a:t> </a:t>
            </a:r>
            <a:r>
              <a:rPr lang="en-US" b="1" dirty="0" err="1"/>
              <a:t>kerja</a:t>
            </a:r>
            <a:r>
              <a:rPr lang="en-US" b="1" dirty="0"/>
              <a:t> </a:t>
            </a:r>
            <a:r>
              <a:rPr lang="en-US" b="1" dirty="0" err="1"/>
              <a:t>sama</a:t>
            </a:r>
            <a:r>
              <a:rPr lang="en-US" b="1" dirty="0"/>
              <a:t>?</a:t>
            </a:r>
            <a:endParaRPr lang="en-US" dirty="0"/>
          </a:p>
          <a:p>
            <a:r>
              <a:rPr lang="en-US" b="1" dirty="0" err="1" smtClean="0"/>
              <a:t>Apabila</a:t>
            </a:r>
            <a:r>
              <a:rPr lang="en-US" b="1" dirty="0" smtClean="0"/>
              <a:t> </a:t>
            </a:r>
            <a:r>
              <a:rPr lang="en-US" b="1" dirty="0" err="1"/>
              <a:t>bawahan</a:t>
            </a:r>
            <a:r>
              <a:rPr lang="en-US" b="1" dirty="0"/>
              <a:t>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melakukan</a:t>
            </a:r>
            <a:r>
              <a:rPr lang="en-US" b="1" dirty="0"/>
              <a:t> </a:t>
            </a:r>
            <a:r>
              <a:rPr lang="en-US" b="1" dirty="0" err="1"/>
              <a:t>kesalahan</a:t>
            </a:r>
            <a:r>
              <a:rPr lang="en-US" b="1" dirty="0"/>
              <a:t>, </a:t>
            </a:r>
            <a:r>
              <a:rPr lang="en-US" b="1" dirty="0" err="1"/>
              <a:t>apa</a:t>
            </a:r>
            <a:r>
              <a:rPr lang="en-US" b="1" dirty="0"/>
              <a:t> yang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lakukan</a:t>
            </a:r>
            <a:r>
              <a:rPr lang="en-US" b="1" dirty="0"/>
              <a:t>?</a:t>
            </a:r>
            <a:endParaRPr lang="en-US" dirty="0"/>
          </a:p>
          <a:p>
            <a:r>
              <a:rPr lang="en-US" b="1" dirty="0" err="1" smtClean="0"/>
              <a:t>Apa</a:t>
            </a:r>
            <a:r>
              <a:rPr lang="en-US" b="1" dirty="0" smtClean="0"/>
              <a:t> </a:t>
            </a:r>
            <a:r>
              <a:rPr lang="en-US" b="1" dirty="0"/>
              <a:t>yang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lakukan</a:t>
            </a:r>
            <a:r>
              <a:rPr lang="en-US" b="1" dirty="0"/>
              <a:t> </a:t>
            </a:r>
            <a:r>
              <a:rPr lang="en-US" b="1" dirty="0" err="1"/>
              <a:t>bila</a:t>
            </a:r>
            <a:r>
              <a:rPr lang="en-US" b="1" dirty="0"/>
              <a:t> </a:t>
            </a:r>
            <a:r>
              <a:rPr lang="en-US" b="1" dirty="0" err="1"/>
              <a:t>bawahan</a:t>
            </a:r>
            <a:r>
              <a:rPr lang="en-US" b="1" dirty="0"/>
              <a:t>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mengeluhkan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r>
              <a:rPr lang="en-US" b="1" dirty="0"/>
              <a:t> </a:t>
            </a:r>
            <a:r>
              <a:rPr lang="en-US" b="1" dirty="0" err="1"/>
              <a:t>pribadi</a:t>
            </a:r>
            <a:r>
              <a:rPr lang="en-US" b="1" dirty="0"/>
              <a:t> </a:t>
            </a:r>
            <a:r>
              <a:rPr lang="en-US" b="1" dirty="0" err="1"/>
              <a:t>mereka</a:t>
            </a:r>
            <a:r>
              <a:rPr lang="en-US" b="1" dirty="0"/>
              <a:t>?</a:t>
            </a:r>
            <a:endParaRPr lang="en-US" dirty="0"/>
          </a:p>
          <a:p>
            <a:r>
              <a:rPr lang="en-US" b="1" dirty="0" err="1" smtClean="0"/>
              <a:t>Apa</a:t>
            </a:r>
            <a:r>
              <a:rPr lang="en-US" b="1" dirty="0" smtClean="0"/>
              <a:t> </a:t>
            </a:r>
            <a:r>
              <a:rPr lang="en-US" b="1" dirty="0"/>
              <a:t>yang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lakukan</a:t>
            </a:r>
            <a:r>
              <a:rPr lang="en-US" b="1" dirty="0"/>
              <a:t> </a:t>
            </a:r>
            <a:r>
              <a:rPr lang="en-US" b="1" dirty="0" err="1"/>
              <a:t>ketika</a:t>
            </a:r>
            <a:r>
              <a:rPr lang="en-US" b="1" dirty="0"/>
              <a:t> </a:t>
            </a:r>
            <a:r>
              <a:rPr lang="en-US" b="1" dirty="0" err="1"/>
              <a:t>menghadapai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r>
              <a:rPr lang="en-US" b="1" dirty="0"/>
              <a:t> </a:t>
            </a:r>
            <a:r>
              <a:rPr lang="en-US" b="1" dirty="0" err="1"/>
              <a:t>besar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pekerjaan</a:t>
            </a:r>
            <a:r>
              <a:rPr lang="en-US" b="1" dirty="0"/>
              <a:t>?</a:t>
            </a:r>
            <a:endParaRPr lang="en-US" dirty="0"/>
          </a:p>
          <a:p>
            <a:r>
              <a:rPr lang="en-US" b="1" dirty="0" err="1" smtClean="0"/>
              <a:t>Mengapa</a:t>
            </a:r>
            <a:r>
              <a:rPr lang="en-US" b="1" dirty="0" smtClean="0"/>
              <a:t>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pindah</a:t>
            </a:r>
            <a:r>
              <a:rPr lang="en-US" b="1" dirty="0"/>
              <a:t> </a:t>
            </a:r>
            <a:r>
              <a:rPr lang="en-US" b="1" dirty="0" err="1"/>
              <a:t>kerja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perusahaan</a:t>
            </a:r>
            <a:r>
              <a:rPr lang="en-US" b="1" dirty="0"/>
              <a:t> </a:t>
            </a:r>
            <a:r>
              <a:rPr lang="en-US" b="1" dirty="0" err="1"/>
              <a:t>sebelumnya</a:t>
            </a:r>
            <a:r>
              <a:rPr lang="en-US" b="1" dirty="0"/>
              <a:t>?</a:t>
            </a:r>
            <a:endParaRPr lang="en-US" dirty="0"/>
          </a:p>
          <a:p>
            <a:r>
              <a:rPr lang="en-US" b="1" dirty="0" err="1" smtClean="0"/>
              <a:t>Apa</a:t>
            </a:r>
            <a:r>
              <a:rPr lang="en-US" b="1" dirty="0" smtClean="0"/>
              <a:t> </a:t>
            </a:r>
            <a:r>
              <a:rPr lang="en-US" b="1" dirty="0" err="1"/>
              <a:t>halangan</a:t>
            </a:r>
            <a:r>
              <a:rPr lang="en-US" b="1" dirty="0"/>
              <a:t> </a:t>
            </a:r>
            <a:r>
              <a:rPr lang="en-US" b="1" dirty="0" err="1"/>
              <a:t>tersulit</a:t>
            </a:r>
            <a:r>
              <a:rPr lang="en-US" b="1" dirty="0"/>
              <a:t> yang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temukan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pekerjaan</a:t>
            </a:r>
            <a:r>
              <a:rPr lang="en-US" b="1" dirty="0"/>
              <a:t> </a:t>
            </a:r>
            <a:r>
              <a:rPr lang="en-US" b="1" dirty="0" err="1"/>
              <a:t>sebelumnya</a:t>
            </a:r>
            <a:r>
              <a:rPr lang="en-US" b="1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857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553792"/>
            <a:ext cx="8915400" cy="5821250"/>
          </a:xfrm>
        </p:spPr>
        <p:txBody>
          <a:bodyPr>
            <a:normAutofit/>
          </a:bodyPr>
          <a:lstStyle/>
          <a:p>
            <a:r>
              <a:rPr lang="en-US" b="1" dirty="0" err="1"/>
              <a:t>Apakah</a:t>
            </a:r>
            <a:r>
              <a:rPr lang="en-US" b="1" dirty="0"/>
              <a:t>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pernah</a:t>
            </a:r>
            <a:r>
              <a:rPr lang="en-US" b="1" dirty="0"/>
              <a:t> bolos </a:t>
            </a:r>
            <a:r>
              <a:rPr lang="en-US" b="1" dirty="0" err="1"/>
              <a:t>bekerja</a:t>
            </a:r>
            <a:r>
              <a:rPr lang="en-US" b="1" dirty="0" smtClean="0"/>
              <a:t>?</a:t>
            </a:r>
            <a:endParaRPr lang="en-US" dirty="0"/>
          </a:p>
          <a:p>
            <a:r>
              <a:rPr lang="en-US" b="1" dirty="0" smtClean="0"/>
              <a:t> </a:t>
            </a:r>
            <a:r>
              <a:rPr lang="en-US" b="1" dirty="0" err="1"/>
              <a:t>Apakah</a:t>
            </a:r>
            <a:r>
              <a:rPr lang="en-US" b="1" dirty="0"/>
              <a:t>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bersedia</a:t>
            </a:r>
            <a:r>
              <a:rPr lang="en-US" b="1" dirty="0"/>
              <a:t> </a:t>
            </a:r>
            <a:r>
              <a:rPr lang="en-US" b="1" dirty="0" err="1"/>
              <a:t>bekerja</a:t>
            </a:r>
            <a:r>
              <a:rPr lang="en-US" b="1" dirty="0"/>
              <a:t> </a:t>
            </a:r>
            <a:r>
              <a:rPr lang="en-US" b="1" dirty="0" err="1"/>
              <a:t>lembur</a:t>
            </a:r>
            <a:r>
              <a:rPr lang="en-US" b="1" dirty="0"/>
              <a:t>?</a:t>
            </a:r>
            <a:endParaRPr lang="en-US" dirty="0"/>
          </a:p>
          <a:p>
            <a:r>
              <a:rPr lang="en-US" b="1" dirty="0" err="1" smtClean="0"/>
              <a:t>Apa</a:t>
            </a:r>
            <a:r>
              <a:rPr lang="en-US" b="1" dirty="0" smtClean="0"/>
              <a:t> </a:t>
            </a:r>
            <a:r>
              <a:rPr lang="en-US" b="1" dirty="0"/>
              <a:t>yang </a:t>
            </a:r>
            <a:r>
              <a:rPr lang="en-US" b="1" dirty="0" err="1"/>
              <a:t>membuat</a:t>
            </a:r>
            <a:r>
              <a:rPr lang="en-US" b="1" dirty="0"/>
              <a:t>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tertarik</a:t>
            </a:r>
            <a:r>
              <a:rPr lang="en-US" b="1" dirty="0"/>
              <a:t> </a:t>
            </a:r>
            <a:r>
              <a:rPr lang="en-US" b="1" dirty="0" err="1"/>
              <a:t>bekerja</a:t>
            </a:r>
            <a:r>
              <a:rPr lang="en-US" b="1" dirty="0"/>
              <a:t> di </a:t>
            </a:r>
            <a:r>
              <a:rPr lang="en-US" b="1" dirty="0" err="1"/>
              <a:t>perusahaan</a:t>
            </a:r>
            <a:r>
              <a:rPr lang="en-US" b="1" dirty="0"/>
              <a:t> kami?</a:t>
            </a:r>
            <a:endParaRPr lang="en-US" dirty="0"/>
          </a:p>
          <a:p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 err="1"/>
              <a:t>Anda</a:t>
            </a:r>
            <a:r>
              <a:rPr lang="en-US" b="1" dirty="0"/>
              <a:t>, </a:t>
            </a:r>
            <a:r>
              <a:rPr lang="en-US" b="1" dirty="0" err="1"/>
              <a:t>apa</a:t>
            </a:r>
            <a:r>
              <a:rPr lang="en-US" b="1" dirty="0"/>
              <a:t> yang </a:t>
            </a:r>
            <a:r>
              <a:rPr lang="en-US" b="1" dirty="0" err="1"/>
              <a:t>membuat</a:t>
            </a:r>
            <a:r>
              <a:rPr lang="en-US" b="1" dirty="0"/>
              <a:t> </a:t>
            </a:r>
            <a:r>
              <a:rPr lang="en-US" b="1" dirty="0" err="1"/>
              <a:t>perusahaan</a:t>
            </a:r>
            <a:r>
              <a:rPr lang="en-US" b="1" dirty="0"/>
              <a:t> kami </a:t>
            </a:r>
            <a:r>
              <a:rPr lang="en-US" b="1" dirty="0" err="1"/>
              <a:t>berbeda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perusahaan</a:t>
            </a:r>
            <a:r>
              <a:rPr lang="en-US" b="1" dirty="0"/>
              <a:t> </a:t>
            </a:r>
            <a:r>
              <a:rPr lang="en-US" b="1" dirty="0" err="1"/>
              <a:t>sejenis</a:t>
            </a:r>
            <a:r>
              <a:rPr lang="en-US" b="1" dirty="0"/>
              <a:t> </a:t>
            </a:r>
            <a:r>
              <a:rPr lang="en-US" b="1" dirty="0" err="1"/>
              <a:t>lainnya</a:t>
            </a:r>
            <a:r>
              <a:rPr lang="en-US" b="1" dirty="0"/>
              <a:t>?</a:t>
            </a:r>
            <a:endParaRPr lang="en-US" dirty="0"/>
          </a:p>
          <a:p>
            <a:r>
              <a:rPr lang="en-US" b="1" dirty="0" err="1" smtClean="0"/>
              <a:t>Jelaskan</a:t>
            </a:r>
            <a:r>
              <a:rPr lang="en-US" b="1" dirty="0" smtClean="0"/>
              <a:t> </a:t>
            </a:r>
            <a:r>
              <a:rPr lang="en-US" b="1" dirty="0" err="1"/>
              <a:t>rencana</a:t>
            </a:r>
            <a:r>
              <a:rPr lang="en-US" b="1" dirty="0"/>
              <a:t>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lima </a:t>
            </a:r>
            <a:r>
              <a:rPr lang="en-US" b="1" dirty="0" err="1"/>
              <a:t>tahun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err="1"/>
              <a:t>depan</a:t>
            </a:r>
            <a:r>
              <a:rPr lang="en-US" b="1" dirty="0"/>
              <a:t>?</a:t>
            </a:r>
            <a:endParaRPr lang="en-US" dirty="0"/>
          </a:p>
          <a:p>
            <a:r>
              <a:rPr lang="en-US" b="1" dirty="0" err="1" smtClean="0"/>
              <a:t>Apakah</a:t>
            </a:r>
            <a:r>
              <a:rPr lang="en-US" b="1" dirty="0" smtClean="0"/>
              <a:t>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siap</a:t>
            </a:r>
            <a:r>
              <a:rPr lang="en-US" b="1" dirty="0"/>
              <a:t> </a:t>
            </a:r>
            <a:r>
              <a:rPr lang="en-US" b="1" dirty="0" err="1"/>
              <a:t>menerima</a:t>
            </a:r>
            <a:r>
              <a:rPr lang="en-US" b="1" dirty="0"/>
              <a:t> </a:t>
            </a:r>
            <a:r>
              <a:rPr lang="en-US" b="1" dirty="0" err="1"/>
              <a:t>tanggung</a:t>
            </a:r>
            <a:r>
              <a:rPr lang="en-US" b="1" dirty="0"/>
              <a:t> </a:t>
            </a:r>
            <a:r>
              <a:rPr lang="en-US" b="1" dirty="0" err="1"/>
              <a:t>jawab</a:t>
            </a:r>
            <a:r>
              <a:rPr lang="en-US" b="1" dirty="0"/>
              <a:t> yang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besar</a:t>
            </a:r>
            <a:r>
              <a:rPr lang="en-US" b="1" dirty="0"/>
              <a:t>?</a:t>
            </a:r>
            <a:endParaRPr lang="en-US" dirty="0"/>
          </a:p>
          <a:p>
            <a:r>
              <a:rPr lang="en-US" b="1" dirty="0" err="1" smtClean="0"/>
              <a:t>Lingkungan</a:t>
            </a:r>
            <a:r>
              <a:rPr lang="en-US" b="1" dirty="0" smtClean="0"/>
              <a:t> </a:t>
            </a:r>
            <a:r>
              <a:rPr lang="en-US" b="1" dirty="0" err="1"/>
              <a:t>kerja</a:t>
            </a:r>
            <a:r>
              <a:rPr lang="en-US" b="1" dirty="0"/>
              <a:t> </a:t>
            </a:r>
            <a:r>
              <a:rPr lang="en-US" b="1" dirty="0" err="1"/>
              <a:t>seperti</a:t>
            </a:r>
            <a:r>
              <a:rPr lang="en-US" b="1" dirty="0"/>
              <a:t> </a:t>
            </a:r>
            <a:r>
              <a:rPr lang="en-US" b="1" dirty="0" err="1"/>
              <a:t>apa</a:t>
            </a:r>
            <a:r>
              <a:rPr lang="en-US" b="1" dirty="0"/>
              <a:t> yang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sukai</a:t>
            </a:r>
            <a:r>
              <a:rPr lang="en-US" b="1" dirty="0"/>
              <a:t>?</a:t>
            </a:r>
            <a:endParaRPr lang="en-US" dirty="0"/>
          </a:p>
          <a:p>
            <a:r>
              <a:rPr lang="en-US" b="1" dirty="0" err="1" smtClean="0"/>
              <a:t>Apakah</a:t>
            </a:r>
            <a:r>
              <a:rPr lang="en-US" b="1" dirty="0" smtClean="0"/>
              <a:t>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bersedia</a:t>
            </a:r>
            <a:r>
              <a:rPr lang="en-US" b="1" dirty="0"/>
              <a:t> </a:t>
            </a:r>
            <a:r>
              <a:rPr lang="en-US" b="1" dirty="0" err="1"/>
              <a:t>ditempatkan</a:t>
            </a:r>
            <a:r>
              <a:rPr lang="en-US" b="1" dirty="0"/>
              <a:t> di </a:t>
            </a:r>
            <a:r>
              <a:rPr lang="en-US" b="1" dirty="0" err="1"/>
              <a:t>luar</a:t>
            </a:r>
            <a:r>
              <a:rPr lang="en-US" b="1" dirty="0"/>
              <a:t> </a:t>
            </a:r>
            <a:r>
              <a:rPr lang="en-US" b="1" dirty="0" err="1"/>
              <a:t>kota</a:t>
            </a:r>
            <a:r>
              <a:rPr lang="en-US" b="1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02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Pertanyaan</a:t>
            </a:r>
            <a:r>
              <a:rPr lang="en-US" b="1" dirty="0"/>
              <a:t> </a:t>
            </a:r>
            <a:r>
              <a:rPr lang="en-US" b="1" dirty="0" err="1"/>
              <a:t>seputar</a:t>
            </a:r>
            <a:r>
              <a:rPr lang="en-US" b="1" dirty="0"/>
              <a:t> </a:t>
            </a:r>
            <a:r>
              <a:rPr lang="en-US" b="1" dirty="0" err="1"/>
              <a:t>gaji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81070"/>
            <a:ext cx="8915400" cy="4430152"/>
          </a:xfrm>
        </p:spPr>
        <p:txBody>
          <a:bodyPr/>
          <a:lstStyle/>
          <a:p>
            <a:r>
              <a:rPr lang="en-US" b="1" dirty="0" err="1" smtClean="0"/>
              <a:t>Berapa</a:t>
            </a:r>
            <a:r>
              <a:rPr lang="en-US" b="1" dirty="0" smtClean="0"/>
              <a:t> </a:t>
            </a:r>
            <a:r>
              <a:rPr lang="en-US" b="1" dirty="0" err="1"/>
              <a:t>gaji</a:t>
            </a:r>
            <a:r>
              <a:rPr lang="en-US" b="1" dirty="0"/>
              <a:t>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sekarang</a:t>
            </a:r>
            <a:r>
              <a:rPr lang="en-US" b="1" dirty="0"/>
              <a:t>?</a:t>
            </a:r>
            <a:endParaRPr lang="en-US" dirty="0"/>
          </a:p>
          <a:p>
            <a:r>
              <a:rPr lang="en-US" b="1" dirty="0" err="1" smtClean="0"/>
              <a:t>Berapa</a:t>
            </a:r>
            <a:r>
              <a:rPr lang="en-US" b="1" dirty="0" smtClean="0"/>
              <a:t> </a:t>
            </a:r>
            <a:r>
              <a:rPr lang="en-US" b="1" dirty="0" err="1"/>
              <a:t>gaji</a:t>
            </a:r>
            <a:r>
              <a:rPr lang="en-US" b="1" dirty="0"/>
              <a:t> yang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harapkan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posisi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?</a:t>
            </a:r>
            <a:endParaRPr lang="en-US" dirty="0"/>
          </a:p>
          <a:p>
            <a:r>
              <a:rPr lang="en-US" b="1" dirty="0" smtClean="0"/>
              <a:t>Kami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memenuhi</a:t>
            </a:r>
            <a:r>
              <a:rPr lang="en-US" b="1" dirty="0"/>
              <a:t> </a:t>
            </a:r>
            <a:r>
              <a:rPr lang="en-US" b="1" dirty="0" err="1"/>
              <a:t>permintaan</a:t>
            </a:r>
            <a:r>
              <a:rPr lang="en-US" b="1" dirty="0"/>
              <a:t> </a:t>
            </a:r>
            <a:r>
              <a:rPr lang="en-US" b="1" dirty="0" err="1"/>
              <a:t>gaji</a:t>
            </a:r>
            <a:r>
              <a:rPr lang="en-US" b="1" dirty="0"/>
              <a:t> </a:t>
            </a:r>
            <a:r>
              <a:rPr lang="en-US" b="1" dirty="0" err="1"/>
              <a:t>Anda</a:t>
            </a:r>
            <a:r>
              <a:rPr lang="en-US" b="1" dirty="0"/>
              <a:t>. </a:t>
            </a:r>
            <a:r>
              <a:rPr lang="en-US" b="1" dirty="0" err="1"/>
              <a:t>Seberapa</a:t>
            </a:r>
            <a:r>
              <a:rPr lang="en-US" b="1" dirty="0"/>
              <a:t> </a:t>
            </a:r>
            <a:r>
              <a:rPr lang="en-US" b="1" dirty="0" err="1"/>
              <a:t>banyak</a:t>
            </a:r>
            <a:r>
              <a:rPr lang="en-US" b="1" dirty="0"/>
              <a:t> </a:t>
            </a:r>
            <a:r>
              <a:rPr lang="en-US" b="1" dirty="0" err="1"/>
              <a:t>Anda</a:t>
            </a:r>
            <a:r>
              <a:rPr lang="en-US" b="1" dirty="0"/>
              <a:t> </a:t>
            </a:r>
            <a:r>
              <a:rPr lang="en-US" b="1" dirty="0" err="1"/>
              <a:t>bisa</a:t>
            </a:r>
            <a:r>
              <a:rPr lang="en-US" b="1" dirty="0"/>
              <a:t> </a:t>
            </a:r>
            <a:r>
              <a:rPr lang="en-US" b="1" dirty="0" err="1"/>
              <a:t>menurunkan</a:t>
            </a:r>
            <a:r>
              <a:rPr lang="en-US" b="1" dirty="0"/>
              <a:t> </a:t>
            </a:r>
            <a:r>
              <a:rPr lang="en-US" b="1" dirty="0" err="1"/>
              <a:t>permintaan</a:t>
            </a:r>
            <a:r>
              <a:rPr lang="en-US" b="1" dirty="0"/>
              <a:t> </a:t>
            </a:r>
            <a:r>
              <a:rPr lang="en-US" b="1" dirty="0" err="1"/>
              <a:t>gaji</a:t>
            </a:r>
            <a:r>
              <a:rPr lang="en-US" b="1" dirty="0"/>
              <a:t> </a:t>
            </a:r>
            <a:r>
              <a:rPr lang="en-US" b="1" dirty="0" err="1"/>
              <a:t>tersebut</a:t>
            </a:r>
            <a:r>
              <a:rPr lang="en-US" b="1" dirty="0"/>
              <a:t>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TIPS NEGO GAJI</a:t>
            </a:r>
          </a:p>
          <a:p>
            <a:pPr>
              <a:buFont typeface="+mj-lt"/>
              <a:buAutoNum type="arabicPeriod"/>
            </a:pP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data </a:t>
            </a:r>
            <a:r>
              <a:rPr lang="en-US" dirty="0" err="1" smtClean="0"/>
              <a:t>gaji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err="1" smtClean="0"/>
              <a:t>Sebut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err="1" smtClean="0"/>
              <a:t>Gigih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ditolak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err="1" smtClean="0"/>
              <a:t>Fleksibel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err="1" smtClean="0"/>
              <a:t>Berdoa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443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HATUR NUHUN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8175862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</TotalTime>
  <Words>345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Wawancara</vt:lpstr>
      <vt:lpstr>Pertanyaan tentang data pribadi </vt:lpstr>
      <vt:lpstr>Pertanyaan tentang pengalaman dan keterampilan </vt:lpstr>
      <vt:lpstr>PowerPoint Presentation</vt:lpstr>
      <vt:lpstr>PowerPoint Presentation</vt:lpstr>
      <vt:lpstr>Pertanyaan seputar gaji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Wawancara</dc:title>
  <dc:creator>Kajur_IKunikom</dc:creator>
  <cp:lastModifiedBy>Kajur_IKunikom</cp:lastModifiedBy>
  <cp:revision>4</cp:revision>
  <dcterms:created xsi:type="dcterms:W3CDTF">2016-06-15T04:44:30Z</dcterms:created>
  <dcterms:modified xsi:type="dcterms:W3CDTF">2016-06-15T05:12:52Z</dcterms:modified>
</cp:coreProperties>
</file>