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71" r:id="rId3"/>
    <p:sldId id="277" r:id="rId4"/>
    <p:sldId id="272" r:id="rId5"/>
    <p:sldId id="273" r:id="rId6"/>
    <p:sldId id="276" r:id="rId7"/>
    <p:sldId id="264" r:id="rId8"/>
    <p:sldId id="265" r:id="rId9"/>
    <p:sldId id="266" r:id="rId10"/>
    <p:sldId id="275" r:id="rId11"/>
    <p:sldId id="267" r:id="rId12"/>
    <p:sldId id="274" r:id="rId13"/>
    <p:sldId id="278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71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9AB97-9A23-42E5-ACB7-BD7246BCC76A}" type="doc">
      <dgm:prSet loTypeId="urn:microsoft.com/office/officeart/2005/8/layout/arrow1" loCatId="relationship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38157F9-BE96-4DB3-AF82-747BB0096AA2}">
      <dgm:prSet phldrT="[Text]"/>
      <dgm:spPr/>
      <dgm:t>
        <a:bodyPr/>
        <a:lstStyle/>
        <a:p>
          <a:r>
            <a:rPr lang="en-US" dirty="0" smtClean="0"/>
            <a:t>Web Site</a:t>
          </a:r>
          <a:endParaRPr lang="en-US" dirty="0"/>
        </a:p>
      </dgm:t>
    </dgm:pt>
    <dgm:pt modelId="{6C541145-CF31-477B-B9DA-E0C6963C8AE5}" type="parTrans" cxnId="{C5846E68-5491-4077-9864-449053DB6CA2}">
      <dgm:prSet/>
      <dgm:spPr/>
      <dgm:t>
        <a:bodyPr/>
        <a:lstStyle/>
        <a:p>
          <a:endParaRPr lang="en-US"/>
        </a:p>
      </dgm:t>
    </dgm:pt>
    <dgm:pt modelId="{C2FFE842-656E-4EC4-B2F2-13253B2AC386}" type="sibTrans" cxnId="{C5846E68-5491-4077-9864-449053DB6CA2}">
      <dgm:prSet/>
      <dgm:spPr/>
      <dgm:t>
        <a:bodyPr/>
        <a:lstStyle/>
        <a:p>
          <a:endParaRPr lang="en-US"/>
        </a:p>
      </dgm:t>
    </dgm:pt>
    <dgm:pt modelId="{C13769D6-6871-4A26-8AE1-5DF52D2B536D}">
      <dgm:prSet phldrT="[Text]"/>
      <dgm:spPr/>
      <dgm:t>
        <a:bodyPr/>
        <a:lstStyle/>
        <a:p>
          <a:r>
            <a:rPr lang="en-US" dirty="0" smtClean="0"/>
            <a:t>Web Service</a:t>
          </a:r>
          <a:endParaRPr lang="en-US" dirty="0"/>
        </a:p>
      </dgm:t>
    </dgm:pt>
    <dgm:pt modelId="{F8303E18-2396-443B-BDD8-347C77D1B2AB}" type="parTrans" cxnId="{3DF05F43-844E-4EE8-8455-5D02A5D1A9D7}">
      <dgm:prSet/>
      <dgm:spPr/>
      <dgm:t>
        <a:bodyPr/>
        <a:lstStyle/>
        <a:p>
          <a:endParaRPr lang="en-US"/>
        </a:p>
      </dgm:t>
    </dgm:pt>
    <dgm:pt modelId="{AA8AE2E1-0C51-42CF-AAD6-27464C3A26B4}" type="sibTrans" cxnId="{3DF05F43-844E-4EE8-8455-5D02A5D1A9D7}">
      <dgm:prSet/>
      <dgm:spPr/>
      <dgm:t>
        <a:bodyPr/>
        <a:lstStyle/>
        <a:p>
          <a:endParaRPr lang="en-US"/>
        </a:p>
      </dgm:t>
    </dgm:pt>
    <dgm:pt modelId="{539BAAE4-0B2D-4074-92D3-FA7566389DA9}" type="pres">
      <dgm:prSet presAssocID="{C479AB97-9A23-42E5-ACB7-BD7246BCC7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E0E500-E5DD-4837-B7CF-C723CD7C1E1F}" type="pres">
      <dgm:prSet presAssocID="{638157F9-BE96-4DB3-AF82-747BB0096AA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B62F8-1A61-46FD-95C0-6C1A1A15096E}" type="pres">
      <dgm:prSet presAssocID="{C13769D6-6871-4A26-8AE1-5DF52D2B536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7374B0-1DAE-478A-8D6C-CDE18FA621E3}" type="presOf" srcId="{638157F9-BE96-4DB3-AF82-747BB0096AA2}" destId="{EFE0E500-E5DD-4837-B7CF-C723CD7C1E1F}" srcOrd="0" destOrd="0" presId="urn:microsoft.com/office/officeart/2005/8/layout/arrow1"/>
    <dgm:cxn modelId="{E07EDD21-CCFC-48AA-870B-EE7BB548E4E0}" type="presOf" srcId="{C479AB97-9A23-42E5-ACB7-BD7246BCC76A}" destId="{539BAAE4-0B2D-4074-92D3-FA7566389DA9}" srcOrd="0" destOrd="0" presId="urn:microsoft.com/office/officeart/2005/8/layout/arrow1"/>
    <dgm:cxn modelId="{526067C4-9911-4B55-BC42-12DE77F005DD}" type="presOf" srcId="{C13769D6-6871-4A26-8AE1-5DF52D2B536D}" destId="{F38B62F8-1A61-46FD-95C0-6C1A1A15096E}" srcOrd="0" destOrd="0" presId="urn:microsoft.com/office/officeart/2005/8/layout/arrow1"/>
    <dgm:cxn modelId="{3DF05F43-844E-4EE8-8455-5D02A5D1A9D7}" srcId="{C479AB97-9A23-42E5-ACB7-BD7246BCC76A}" destId="{C13769D6-6871-4A26-8AE1-5DF52D2B536D}" srcOrd="1" destOrd="0" parTransId="{F8303E18-2396-443B-BDD8-347C77D1B2AB}" sibTransId="{AA8AE2E1-0C51-42CF-AAD6-27464C3A26B4}"/>
    <dgm:cxn modelId="{C5846E68-5491-4077-9864-449053DB6CA2}" srcId="{C479AB97-9A23-42E5-ACB7-BD7246BCC76A}" destId="{638157F9-BE96-4DB3-AF82-747BB0096AA2}" srcOrd="0" destOrd="0" parTransId="{6C541145-CF31-477B-B9DA-E0C6963C8AE5}" sibTransId="{C2FFE842-656E-4EC4-B2F2-13253B2AC386}"/>
    <dgm:cxn modelId="{546B0D8B-A61D-4534-B036-19331E6A9F3C}" type="presParOf" srcId="{539BAAE4-0B2D-4074-92D3-FA7566389DA9}" destId="{EFE0E500-E5DD-4837-B7CF-C723CD7C1E1F}" srcOrd="0" destOrd="0" presId="urn:microsoft.com/office/officeart/2005/8/layout/arrow1"/>
    <dgm:cxn modelId="{B0D60EB4-74C5-46AF-8840-A0058CB29B27}" type="presParOf" srcId="{539BAAE4-0B2D-4074-92D3-FA7566389DA9}" destId="{F38B62F8-1A61-46FD-95C0-6C1A1A15096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620EC9-A556-48F6-8825-7267C0A8402B}" type="doc">
      <dgm:prSet loTypeId="urn:microsoft.com/office/officeart/2005/8/layout/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5D79928-9FA6-4276-89C1-21986F7EE328}">
      <dgm:prSet phldrT="[Text]"/>
      <dgm:spPr/>
      <dgm:t>
        <a:bodyPr/>
        <a:lstStyle/>
        <a:p>
          <a:r>
            <a:rPr lang="en-US" dirty="0" smtClean="0"/>
            <a:t>Memiliki interface</a:t>
          </a:r>
          <a:endParaRPr lang="en-US" dirty="0"/>
        </a:p>
      </dgm:t>
    </dgm:pt>
    <dgm:pt modelId="{EE3E032C-B46E-486C-ADBE-73021184EACC}" type="parTrans" cxnId="{8296580D-1150-4689-A361-B8C4DA8D729E}">
      <dgm:prSet/>
      <dgm:spPr/>
      <dgm:t>
        <a:bodyPr/>
        <a:lstStyle/>
        <a:p>
          <a:endParaRPr lang="en-US"/>
        </a:p>
      </dgm:t>
    </dgm:pt>
    <dgm:pt modelId="{E34B3D0F-D743-4969-86C1-A5AF179D9FCC}" type="sibTrans" cxnId="{8296580D-1150-4689-A361-B8C4DA8D729E}">
      <dgm:prSet/>
      <dgm:spPr/>
      <dgm:t>
        <a:bodyPr/>
        <a:lstStyle/>
        <a:p>
          <a:endParaRPr lang="en-US"/>
        </a:p>
      </dgm:t>
    </dgm:pt>
    <dgm:pt modelId="{8C61A92D-40EA-426D-BC56-188518126E5C}">
      <dgm:prSet phldrT="[Text]"/>
      <dgm:spPr/>
      <dgm:t>
        <a:bodyPr/>
        <a:lstStyle/>
        <a:p>
          <a:r>
            <a:rPr lang="en-US" dirty="0" smtClean="0"/>
            <a:t>Untuk berinteraksi dengan user</a:t>
          </a:r>
          <a:endParaRPr lang="en-US" dirty="0"/>
        </a:p>
      </dgm:t>
    </dgm:pt>
    <dgm:pt modelId="{36748FF3-9B5A-4756-99C7-36AB3459F00C}" type="parTrans" cxnId="{28221509-C6E3-47D8-B628-2963C06B7024}">
      <dgm:prSet/>
      <dgm:spPr/>
      <dgm:t>
        <a:bodyPr/>
        <a:lstStyle/>
        <a:p>
          <a:endParaRPr lang="en-US"/>
        </a:p>
      </dgm:t>
    </dgm:pt>
    <dgm:pt modelId="{C35F146E-28D2-4495-B769-D65EB523D7DE}" type="sibTrans" cxnId="{28221509-C6E3-47D8-B628-2963C06B7024}">
      <dgm:prSet/>
      <dgm:spPr/>
      <dgm:t>
        <a:bodyPr/>
        <a:lstStyle/>
        <a:p>
          <a:endParaRPr lang="en-US"/>
        </a:p>
      </dgm:t>
    </dgm:pt>
    <dgm:pt modelId="{0BD11F83-0334-4A02-9F21-F0E4B11F9BCA}">
      <dgm:prSet phldrT="[Text]"/>
      <dgm:spPr/>
      <dgm:t>
        <a:bodyPr/>
        <a:lstStyle/>
        <a:p>
          <a:r>
            <a:rPr lang="en-US" dirty="0" smtClean="0"/>
            <a:t>Untuk bekerja pada web browser</a:t>
          </a:r>
          <a:endParaRPr lang="en-US" dirty="0"/>
        </a:p>
      </dgm:t>
    </dgm:pt>
    <dgm:pt modelId="{47AD6FC1-E3DC-4696-8EA1-ACE92F0C99C2}" type="parTrans" cxnId="{9D66B8B3-183C-43D6-BDEE-776AF2D610AB}">
      <dgm:prSet/>
      <dgm:spPr/>
      <dgm:t>
        <a:bodyPr/>
        <a:lstStyle/>
        <a:p>
          <a:endParaRPr lang="en-US"/>
        </a:p>
      </dgm:t>
    </dgm:pt>
    <dgm:pt modelId="{9F9F7D1C-9902-4D76-A13F-AA851C422606}" type="sibTrans" cxnId="{9D66B8B3-183C-43D6-BDEE-776AF2D610AB}">
      <dgm:prSet/>
      <dgm:spPr/>
      <dgm:t>
        <a:bodyPr/>
        <a:lstStyle/>
        <a:p>
          <a:endParaRPr lang="en-US"/>
        </a:p>
      </dgm:t>
    </dgm:pt>
    <dgm:pt modelId="{862FA6B0-3DC4-4B43-B998-8451DA8B5F6D}" type="pres">
      <dgm:prSet presAssocID="{7D620EC9-A556-48F6-8825-7267C0A840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649C0E-F2A7-4DD9-A9E9-FE3057806A9B}" type="pres">
      <dgm:prSet presAssocID="{C5D79928-9FA6-4276-89C1-21986F7EE328}" presName="parentLin" presStyleCnt="0"/>
      <dgm:spPr/>
      <dgm:t>
        <a:bodyPr/>
        <a:lstStyle/>
        <a:p>
          <a:endParaRPr lang="en-US"/>
        </a:p>
      </dgm:t>
    </dgm:pt>
    <dgm:pt modelId="{5E31161B-A3B2-4C3C-806D-6CE828C18D3D}" type="pres">
      <dgm:prSet presAssocID="{C5D79928-9FA6-4276-89C1-21986F7EE32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56DBC79-21F7-42F6-A052-97A413B26B1F}" type="pres">
      <dgm:prSet presAssocID="{C5D79928-9FA6-4276-89C1-21986F7EE32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C299E-4E59-4D63-A296-A75F46F9E8A2}" type="pres">
      <dgm:prSet presAssocID="{C5D79928-9FA6-4276-89C1-21986F7EE328}" presName="negativeSpace" presStyleCnt="0"/>
      <dgm:spPr/>
      <dgm:t>
        <a:bodyPr/>
        <a:lstStyle/>
        <a:p>
          <a:endParaRPr lang="en-US"/>
        </a:p>
      </dgm:t>
    </dgm:pt>
    <dgm:pt modelId="{A19506DA-0003-4834-8A24-5DA093168221}" type="pres">
      <dgm:prSet presAssocID="{C5D79928-9FA6-4276-89C1-21986F7EE32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B091C-4012-407D-B583-A803A27352FD}" type="pres">
      <dgm:prSet presAssocID="{E34B3D0F-D743-4969-86C1-A5AF179D9FCC}" presName="spaceBetweenRectangles" presStyleCnt="0"/>
      <dgm:spPr/>
      <dgm:t>
        <a:bodyPr/>
        <a:lstStyle/>
        <a:p>
          <a:endParaRPr lang="en-US"/>
        </a:p>
      </dgm:t>
    </dgm:pt>
    <dgm:pt modelId="{5ED10398-2282-4DEB-BF97-493D714DE957}" type="pres">
      <dgm:prSet presAssocID="{8C61A92D-40EA-426D-BC56-188518126E5C}" presName="parentLin" presStyleCnt="0"/>
      <dgm:spPr/>
      <dgm:t>
        <a:bodyPr/>
        <a:lstStyle/>
        <a:p>
          <a:endParaRPr lang="en-US"/>
        </a:p>
      </dgm:t>
    </dgm:pt>
    <dgm:pt modelId="{CFE5D615-DF2E-4C6F-BC6F-81F6B253804A}" type="pres">
      <dgm:prSet presAssocID="{8C61A92D-40EA-426D-BC56-188518126E5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A68420E-54BA-40EC-8D59-6554C5339399}" type="pres">
      <dgm:prSet presAssocID="{8C61A92D-40EA-426D-BC56-188518126E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2591D-68CC-48C8-B6E2-B4B0C45F66A5}" type="pres">
      <dgm:prSet presAssocID="{8C61A92D-40EA-426D-BC56-188518126E5C}" presName="negativeSpace" presStyleCnt="0"/>
      <dgm:spPr/>
      <dgm:t>
        <a:bodyPr/>
        <a:lstStyle/>
        <a:p>
          <a:endParaRPr lang="en-US"/>
        </a:p>
      </dgm:t>
    </dgm:pt>
    <dgm:pt modelId="{378BE322-3E79-4517-84CC-9BB879CE4C58}" type="pres">
      <dgm:prSet presAssocID="{8C61A92D-40EA-426D-BC56-188518126E5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5A4B3-26AD-4E2A-87E1-70191EAB7973}" type="pres">
      <dgm:prSet presAssocID="{C35F146E-28D2-4495-B769-D65EB523D7DE}" presName="spaceBetweenRectangles" presStyleCnt="0"/>
      <dgm:spPr/>
      <dgm:t>
        <a:bodyPr/>
        <a:lstStyle/>
        <a:p>
          <a:endParaRPr lang="en-US"/>
        </a:p>
      </dgm:t>
    </dgm:pt>
    <dgm:pt modelId="{ED0AE2F9-C29E-458B-A20B-039A3B7794AA}" type="pres">
      <dgm:prSet presAssocID="{0BD11F83-0334-4A02-9F21-F0E4B11F9BCA}" presName="parentLin" presStyleCnt="0"/>
      <dgm:spPr/>
      <dgm:t>
        <a:bodyPr/>
        <a:lstStyle/>
        <a:p>
          <a:endParaRPr lang="en-US"/>
        </a:p>
      </dgm:t>
    </dgm:pt>
    <dgm:pt modelId="{0FA4C2EE-743B-4C1F-8AF6-71611984B306}" type="pres">
      <dgm:prSet presAssocID="{0BD11F83-0334-4A02-9F21-F0E4B11F9BC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FD44CE6-F313-464E-8B85-6D796B872582}" type="pres">
      <dgm:prSet presAssocID="{0BD11F83-0334-4A02-9F21-F0E4B11F9B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AD008-A9BF-4A65-8AC4-C36490589DBA}" type="pres">
      <dgm:prSet presAssocID="{0BD11F83-0334-4A02-9F21-F0E4B11F9BCA}" presName="negativeSpace" presStyleCnt="0"/>
      <dgm:spPr/>
      <dgm:t>
        <a:bodyPr/>
        <a:lstStyle/>
        <a:p>
          <a:endParaRPr lang="en-US"/>
        </a:p>
      </dgm:t>
    </dgm:pt>
    <dgm:pt modelId="{E86F1A3E-FA73-4ECA-BE7E-6DDC60198C8C}" type="pres">
      <dgm:prSet presAssocID="{0BD11F83-0334-4A02-9F21-F0E4B11F9BC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9C9268-AE00-4B4A-84F7-F5695B6C945E}" type="presOf" srcId="{8C61A92D-40EA-426D-BC56-188518126E5C}" destId="{CFE5D615-DF2E-4C6F-BC6F-81F6B253804A}" srcOrd="0" destOrd="0" presId="urn:microsoft.com/office/officeart/2005/8/layout/list1"/>
    <dgm:cxn modelId="{87AB9B13-61A8-4351-B1B3-2E7DD578BC3E}" type="presOf" srcId="{0BD11F83-0334-4A02-9F21-F0E4B11F9BCA}" destId="{0FA4C2EE-743B-4C1F-8AF6-71611984B306}" srcOrd="0" destOrd="0" presId="urn:microsoft.com/office/officeart/2005/8/layout/list1"/>
    <dgm:cxn modelId="{91FFB7CE-B30F-4CD7-A069-3C733BF6B994}" type="presOf" srcId="{C5D79928-9FA6-4276-89C1-21986F7EE328}" destId="{5E31161B-A3B2-4C3C-806D-6CE828C18D3D}" srcOrd="0" destOrd="0" presId="urn:microsoft.com/office/officeart/2005/8/layout/list1"/>
    <dgm:cxn modelId="{9D66B8B3-183C-43D6-BDEE-776AF2D610AB}" srcId="{7D620EC9-A556-48F6-8825-7267C0A8402B}" destId="{0BD11F83-0334-4A02-9F21-F0E4B11F9BCA}" srcOrd="2" destOrd="0" parTransId="{47AD6FC1-E3DC-4696-8EA1-ACE92F0C99C2}" sibTransId="{9F9F7D1C-9902-4D76-A13F-AA851C422606}"/>
    <dgm:cxn modelId="{8296580D-1150-4689-A361-B8C4DA8D729E}" srcId="{7D620EC9-A556-48F6-8825-7267C0A8402B}" destId="{C5D79928-9FA6-4276-89C1-21986F7EE328}" srcOrd="0" destOrd="0" parTransId="{EE3E032C-B46E-486C-ADBE-73021184EACC}" sibTransId="{E34B3D0F-D743-4969-86C1-A5AF179D9FCC}"/>
    <dgm:cxn modelId="{609E1282-A8AF-421D-9E51-548B63421F39}" type="presOf" srcId="{7D620EC9-A556-48F6-8825-7267C0A8402B}" destId="{862FA6B0-3DC4-4B43-B998-8451DA8B5F6D}" srcOrd="0" destOrd="0" presId="urn:microsoft.com/office/officeart/2005/8/layout/list1"/>
    <dgm:cxn modelId="{BD8D4B18-CF36-4C4E-AA1A-3901DB918613}" type="presOf" srcId="{C5D79928-9FA6-4276-89C1-21986F7EE328}" destId="{856DBC79-21F7-42F6-A052-97A413B26B1F}" srcOrd="1" destOrd="0" presId="urn:microsoft.com/office/officeart/2005/8/layout/list1"/>
    <dgm:cxn modelId="{1864B039-8D46-430C-AF69-793FF373AB94}" type="presOf" srcId="{0BD11F83-0334-4A02-9F21-F0E4B11F9BCA}" destId="{9FD44CE6-F313-464E-8B85-6D796B872582}" srcOrd="1" destOrd="0" presId="urn:microsoft.com/office/officeart/2005/8/layout/list1"/>
    <dgm:cxn modelId="{52BD7C8C-6F2D-473A-861A-FC1ABD44ACC4}" type="presOf" srcId="{8C61A92D-40EA-426D-BC56-188518126E5C}" destId="{3A68420E-54BA-40EC-8D59-6554C5339399}" srcOrd="1" destOrd="0" presId="urn:microsoft.com/office/officeart/2005/8/layout/list1"/>
    <dgm:cxn modelId="{28221509-C6E3-47D8-B628-2963C06B7024}" srcId="{7D620EC9-A556-48F6-8825-7267C0A8402B}" destId="{8C61A92D-40EA-426D-BC56-188518126E5C}" srcOrd="1" destOrd="0" parTransId="{36748FF3-9B5A-4756-99C7-36AB3459F00C}" sibTransId="{C35F146E-28D2-4495-B769-D65EB523D7DE}"/>
    <dgm:cxn modelId="{1FB21A6D-8A20-4108-901D-90D051A5BD4E}" type="presParOf" srcId="{862FA6B0-3DC4-4B43-B998-8451DA8B5F6D}" destId="{60649C0E-F2A7-4DD9-A9E9-FE3057806A9B}" srcOrd="0" destOrd="0" presId="urn:microsoft.com/office/officeart/2005/8/layout/list1"/>
    <dgm:cxn modelId="{A0D6E80A-E993-41EB-B953-DD3EE7562419}" type="presParOf" srcId="{60649C0E-F2A7-4DD9-A9E9-FE3057806A9B}" destId="{5E31161B-A3B2-4C3C-806D-6CE828C18D3D}" srcOrd="0" destOrd="0" presId="urn:microsoft.com/office/officeart/2005/8/layout/list1"/>
    <dgm:cxn modelId="{32D8BB35-532C-4F0B-BEF4-CA257D3919A0}" type="presParOf" srcId="{60649C0E-F2A7-4DD9-A9E9-FE3057806A9B}" destId="{856DBC79-21F7-42F6-A052-97A413B26B1F}" srcOrd="1" destOrd="0" presId="urn:microsoft.com/office/officeart/2005/8/layout/list1"/>
    <dgm:cxn modelId="{DAB3BBD9-B399-48D2-8F43-C77BF663DDE3}" type="presParOf" srcId="{862FA6B0-3DC4-4B43-B998-8451DA8B5F6D}" destId="{4ACC299E-4E59-4D63-A296-A75F46F9E8A2}" srcOrd="1" destOrd="0" presId="urn:microsoft.com/office/officeart/2005/8/layout/list1"/>
    <dgm:cxn modelId="{9BB2424C-7D59-4DB2-A2C8-077C11758370}" type="presParOf" srcId="{862FA6B0-3DC4-4B43-B998-8451DA8B5F6D}" destId="{A19506DA-0003-4834-8A24-5DA093168221}" srcOrd="2" destOrd="0" presId="urn:microsoft.com/office/officeart/2005/8/layout/list1"/>
    <dgm:cxn modelId="{46045CBF-8CA6-4BB7-8CF3-31414CFA6BF3}" type="presParOf" srcId="{862FA6B0-3DC4-4B43-B998-8451DA8B5F6D}" destId="{A5EB091C-4012-407D-B583-A803A27352FD}" srcOrd="3" destOrd="0" presId="urn:microsoft.com/office/officeart/2005/8/layout/list1"/>
    <dgm:cxn modelId="{60F0A4EE-1EA8-40AF-B43C-1CD24CF82DBF}" type="presParOf" srcId="{862FA6B0-3DC4-4B43-B998-8451DA8B5F6D}" destId="{5ED10398-2282-4DEB-BF97-493D714DE957}" srcOrd="4" destOrd="0" presId="urn:microsoft.com/office/officeart/2005/8/layout/list1"/>
    <dgm:cxn modelId="{F81F8E04-C078-40C2-A088-37DA19901259}" type="presParOf" srcId="{5ED10398-2282-4DEB-BF97-493D714DE957}" destId="{CFE5D615-DF2E-4C6F-BC6F-81F6B253804A}" srcOrd="0" destOrd="0" presId="urn:microsoft.com/office/officeart/2005/8/layout/list1"/>
    <dgm:cxn modelId="{9D00212F-568A-4682-A2DB-B3BA7B022403}" type="presParOf" srcId="{5ED10398-2282-4DEB-BF97-493D714DE957}" destId="{3A68420E-54BA-40EC-8D59-6554C5339399}" srcOrd="1" destOrd="0" presId="urn:microsoft.com/office/officeart/2005/8/layout/list1"/>
    <dgm:cxn modelId="{FF7AFE13-153A-42FA-982D-F7003BDF5356}" type="presParOf" srcId="{862FA6B0-3DC4-4B43-B998-8451DA8B5F6D}" destId="{FBC2591D-68CC-48C8-B6E2-B4B0C45F66A5}" srcOrd="5" destOrd="0" presId="urn:microsoft.com/office/officeart/2005/8/layout/list1"/>
    <dgm:cxn modelId="{DDCF23EC-0470-4EE6-A088-93B3FC98EBD0}" type="presParOf" srcId="{862FA6B0-3DC4-4B43-B998-8451DA8B5F6D}" destId="{378BE322-3E79-4517-84CC-9BB879CE4C58}" srcOrd="6" destOrd="0" presId="urn:microsoft.com/office/officeart/2005/8/layout/list1"/>
    <dgm:cxn modelId="{DB92CCBD-C080-4701-BFBD-0486EEAA4A38}" type="presParOf" srcId="{862FA6B0-3DC4-4B43-B998-8451DA8B5F6D}" destId="{2D45A4B3-26AD-4E2A-87E1-70191EAB7973}" srcOrd="7" destOrd="0" presId="urn:microsoft.com/office/officeart/2005/8/layout/list1"/>
    <dgm:cxn modelId="{8C065D16-5435-4FCD-BC03-6B14035331D7}" type="presParOf" srcId="{862FA6B0-3DC4-4B43-B998-8451DA8B5F6D}" destId="{ED0AE2F9-C29E-458B-A20B-039A3B7794AA}" srcOrd="8" destOrd="0" presId="urn:microsoft.com/office/officeart/2005/8/layout/list1"/>
    <dgm:cxn modelId="{F572EC28-8914-404C-9A7F-94374E2AB5E4}" type="presParOf" srcId="{ED0AE2F9-C29E-458B-A20B-039A3B7794AA}" destId="{0FA4C2EE-743B-4C1F-8AF6-71611984B306}" srcOrd="0" destOrd="0" presId="urn:microsoft.com/office/officeart/2005/8/layout/list1"/>
    <dgm:cxn modelId="{D89F3E12-4209-4AF5-8BD9-688E504545FD}" type="presParOf" srcId="{ED0AE2F9-C29E-458B-A20B-039A3B7794AA}" destId="{9FD44CE6-F313-464E-8B85-6D796B872582}" srcOrd="1" destOrd="0" presId="urn:microsoft.com/office/officeart/2005/8/layout/list1"/>
    <dgm:cxn modelId="{090FAA07-41AE-4177-A064-9225B1C2D353}" type="presParOf" srcId="{862FA6B0-3DC4-4B43-B998-8451DA8B5F6D}" destId="{61FAD008-A9BF-4A65-8AC4-C36490589DBA}" srcOrd="9" destOrd="0" presId="urn:microsoft.com/office/officeart/2005/8/layout/list1"/>
    <dgm:cxn modelId="{3A05F29F-9B5F-4FFE-9B76-84E053661F99}" type="presParOf" srcId="{862FA6B0-3DC4-4B43-B998-8451DA8B5F6D}" destId="{E86F1A3E-FA73-4ECA-BE7E-6DDC60198C8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620EC9-A556-48F6-8825-7267C0A8402B}" type="doc">
      <dgm:prSet loTypeId="urn:microsoft.com/office/officeart/2005/8/layout/list1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5D79928-9FA6-4276-89C1-21986F7EE328}">
      <dgm:prSet phldrT="[Text]" custT="1"/>
      <dgm:spPr/>
      <dgm:t>
        <a:bodyPr/>
        <a:lstStyle/>
        <a:p>
          <a:r>
            <a:rPr lang="en-US" sz="2800" dirty="0" smtClean="0"/>
            <a:t>Tidak memiliki interface</a:t>
          </a:r>
          <a:endParaRPr lang="en-US" sz="2800" dirty="0"/>
        </a:p>
      </dgm:t>
    </dgm:pt>
    <dgm:pt modelId="{EE3E032C-B46E-486C-ADBE-73021184EACC}" type="parTrans" cxnId="{8296580D-1150-4689-A361-B8C4DA8D729E}">
      <dgm:prSet/>
      <dgm:spPr/>
      <dgm:t>
        <a:bodyPr/>
        <a:lstStyle/>
        <a:p>
          <a:endParaRPr lang="en-US" sz="3200"/>
        </a:p>
      </dgm:t>
    </dgm:pt>
    <dgm:pt modelId="{E34B3D0F-D743-4969-86C1-A5AF179D9FCC}" type="sibTrans" cxnId="{8296580D-1150-4689-A361-B8C4DA8D729E}">
      <dgm:prSet/>
      <dgm:spPr/>
      <dgm:t>
        <a:bodyPr/>
        <a:lstStyle/>
        <a:p>
          <a:endParaRPr lang="en-US" sz="3200"/>
        </a:p>
      </dgm:t>
    </dgm:pt>
    <dgm:pt modelId="{8C61A92D-40EA-426D-BC56-188518126E5C}">
      <dgm:prSet phldrT="[Text]" custT="1"/>
      <dgm:spPr/>
      <dgm:t>
        <a:bodyPr/>
        <a:lstStyle/>
        <a:p>
          <a:r>
            <a:rPr lang="en-US" sz="2800" dirty="0" smtClean="0"/>
            <a:t>Untuk berinteraksi dengan aplikasi lain yang berbeda platform</a:t>
          </a:r>
          <a:endParaRPr lang="en-US" sz="2800" dirty="0"/>
        </a:p>
      </dgm:t>
    </dgm:pt>
    <dgm:pt modelId="{36748FF3-9B5A-4756-99C7-36AB3459F00C}" type="parTrans" cxnId="{28221509-C6E3-47D8-B628-2963C06B7024}">
      <dgm:prSet/>
      <dgm:spPr/>
      <dgm:t>
        <a:bodyPr/>
        <a:lstStyle/>
        <a:p>
          <a:endParaRPr lang="en-US" sz="3200"/>
        </a:p>
      </dgm:t>
    </dgm:pt>
    <dgm:pt modelId="{C35F146E-28D2-4495-B769-D65EB523D7DE}" type="sibTrans" cxnId="{28221509-C6E3-47D8-B628-2963C06B7024}">
      <dgm:prSet/>
      <dgm:spPr/>
      <dgm:t>
        <a:bodyPr/>
        <a:lstStyle/>
        <a:p>
          <a:endParaRPr lang="en-US" sz="3200"/>
        </a:p>
      </dgm:t>
    </dgm:pt>
    <dgm:pt modelId="{0BD11F83-0334-4A02-9F21-F0E4B11F9BCA}">
      <dgm:prSet phldrT="[Text]" custT="1"/>
      <dgm:spPr/>
      <dgm:t>
        <a:bodyPr/>
        <a:lstStyle/>
        <a:p>
          <a:r>
            <a:rPr lang="en-US" sz="2800" dirty="0" smtClean="0"/>
            <a:t>Untuk bekerja pada semua tipe client aplikasi/perangkat divice</a:t>
          </a:r>
          <a:endParaRPr lang="en-US" sz="2800" dirty="0"/>
        </a:p>
      </dgm:t>
    </dgm:pt>
    <dgm:pt modelId="{47AD6FC1-E3DC-4696-8EA1-ACE92F0C99C2}" type="parTrans" cxnId="{9D66B8B3-183C-43D6-BDEE-776AF2D610AB}">
      <dgm:prSet/>
      <dgm:spPr/>
      <dgm:t>
        <a:bodyPr/>
        <a:lstStyle/>
        <a:p>
          <a:endParaRPr lang="en-US" sz="3200"/>
        </a:p>
      </dgm:t>
    </dgm:pt>
    <dgm:pt modelId="{9F9F7D1C-9902-4D76-A13F-AA851C422606}" type="sibTrans" cxnId="{9D66B8B3-183C-43D6-BDEE-776AF2D610AB}">
      <dgm:prSet/>
      <dgm:spPr/>
      <dgm:t>
        <a:bodyPr/>
        <a:lstStyle/>
        <a:p>
          <a:endParaRPr lang="en-US" sz="3200"/>
        </a:p>
      </dgm:t>
    </dgm:pt>
    <dgm:pt modelId="{862FA6B0-3DC4-4B43-B998-8451DA8B5F6D}" type="pres">
      <dgm:prSet presAssocID="{7D620EC9-A556-48F6-8825-7267C0A840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649C0E-F2A7-4DD9-A9E9-FE3057806A9B}" type="pres">
      <dgm:prSet presAssocID="{C5D79928-9FA6-4276-89C1-21986F7EE328}" presName="parentLin" presStyleCnt="0"/>
      <dgm:spPr/>
      <dgm:t>
        <a:bodyPr/>
        <a:lstStyle/>
        <a:p>
          <a:endParaRPr lang="en-US"/>
        </a:p>
      </dgm:t>
    </dgm:pt>
    <dgm:pt modelId="{5E31161B-A3B2-4C3C-806D-6CE828C18D3D}" type="pres">
      <dgm:prSet presAssocID="{C5D79928-9FA6-4276-89C1-21986F7EE32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56DBC79-21F7-42F6-A052-97A413B26B1F}" type="pres">
      <dgm:prSet presAssocID="{C5D79928-9FA6-4276-89C1-21986F7EE32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C299E-4E59-4D63-A296-A75F46F9E8A2}" type="pres">
      <dgm:prSet presAssocID="{C5D79928-9FA6-4276-89C1-21986F7EE328}" presName="negativeSpace" presStyleCnt="0"/>
      <dgm:spPr/>
      <dgm:t>
        <a:bodyPr/>
        <a:lstStyle/>
        <a:p>
          <a:endParaRPr lang="en-US"/>
        </a:p>
      </dgm:t>
    </dgm:pt>
    <dgm:pt modelId="{A19506DA-0003-4834-8A24-5DA093168221}" type="pres">
      <dgm:prSet presAssocID="{C5D79928-9FA6-4276-89C1-21986F7EE32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B091C-4012-407D-B583-A803A27352FD}" type="pres">
      <dgm:prSet presAssocID="{E34B3D0F-D743-4969-86C1-A5AF179D9FCC}" presName="spaceBetweenRectangles" presStyleCnt="0"/>
      <dgm:spPr/>
      <dgm:t>
        <a:bodyPr/>
        <a:lstStyle/>
        <a:p>
          <a:endParaRPr lang="en-US"/>
        </a:p>
      </dgm:t>
    </dgm:pt>
    <dgm:pt modelId="{5ED10398-2282-4DEB-BF97-493D714DE957}" type="pres">
      <dgm:prSet presAssocID="{8C61A92D-40EA-426D-BC56-188518126E5C}" presName="parentLin" presStyleCnt="0"/>
      <dgm:spPr/>
      <dgm:t>
        <a:bodyPr/>
        <a:lstStyle/>
        <a:p>
          <a:endParaRPr lang="en-US"/>
        </a:p>
      </dgm:t>
    </dgm:pt>
    <dgm:pt modelId="{CFE5D615-DF2E-4C6F-BC6F-81F6B253804A}" type="pres">
      <dgm:prSet presAssocID="{8C61A92D-40EA-426D-BC56-188518126E5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A68420E-54BA-40EC-8D59-6554C5339399}" type="pres">
      <dgm:prSet presAssocID="{8C61A92D-40EA-426D-BC56-188518126E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2591D-68CC-48C8-B6E2-B4B0C45F66A5}" type="pres">
      <dgm:prSet presAssocID="{8C61A92D-40EA-426D-BC56-188518126E5C}" presName="negativeSpace" presStyleCnt="0"/>
      <dgm:spPr/>
      <dgm:t>
        <a:bodyPr/>
        <a:lstStyle/>
        <a:p>
          <a:endParaRPr lang="en-US"/>
        </a:p>
      </dgm:t>
    </dgm:pt>
    <dgm:pt modelId="{378BE322-3E79-4517-84CC-9BB879CE4C58}" type="pres">
      <dgm:prSet presAssocID="{8C61A92D-40EA-426D-BC56-188518126E5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5A4B3-26AD-4E2A-87E1-70191EAB7973}" type="pres">
      <dgm:prSet presAssocID="{C35F146E-28D2-4495-B769-D65EB523D7DE}" presName="spaceBetweenRectangles" presStyleCnt="0"/>
      <dgm:spPr/>
      <dgm:t>
        <a:bodyPr/>
        <a:lstStyle/>
        <a:p>
          <a:endParaRPr lang="en-US"/>
        </a:p>
      </dgm:t>
    </dgm:pt>
    <dgm:pt modelId="{ED0AE2F9-C29E-458B-A20B-039A3B7794AA}" type="pres">
      <dgm:prSet presAssocID="{0BD11F83-0334-4A02-9F21-F0E4B11F9BCA}" presName="parentLin" presStyleCnt="0"/>
      <dgm:spPr/>
      <dgm:t>
        <a:bodyPr/>
        <a:lstStyle/>
        <a:p>
          <a:endParaRPr lang="en-US"/>
        </a:p>
      </dgm:t>
    </dgm:pt>
    <dgm:pt modelId="{0FA4C2EE-743B-4C1F-8AF6-71611984B306}" type="pres">
      <dgm:prSet presAssocID="{0BD11F83-0334-4A02-9F21-F0E4B11F9BC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FD44CE6-F313-464E-8B85-6D796B872582}" type="pres">
      <dgm:prSet presAssocID="{0BD11F83-0334-4A02-9F21-F0E4B11F9B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AD008-A9BF-4A65-8AC4-C36490589DBA}" type="pres">
      <dgm:prSet presAssocID="{0BD11F83-0334-4A02-9F21-F0E4B11F9BCA}" presName="negativeSpace" presStyleCnt="0"/>
      <dgm:spPr/>
      <dgm:t>
        <a:bodyPr/>
        <a:lstStyle/>
        <a:p>
          <a:endParaRPr lang="en-US"/>
        </a:p>
      </dgm:t>
    </dgm:pt>
    <dgm:pt modelId="{E86F1A3E-FA73-4ECA-BE7E-6DDC60198C8C}" type="pres">
      <dgm:prSet presAssocID="{0BD11F83-0334-4A02-9F21-F0E4B11F9BC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84DA15-09E4-412F-9177-37A821226E4E}" type="presOf" srcId="{0BD11F83-0334-4A02-9F21-F0E4B11F9BCA}" destId="{0FA4C2EE-743B-4C1F-8AF6-71611984B306}" srcOrd="0" destOrd="0" presId="urn:microsoft.com/office/officeart/2005/8/layout/list1"/>
    <dgm:cxn modelId="{9F03B7A6-DAB4-4922-A70F-727C88D47FA4}" type="presOf" srcId="{8C61A92D-40EA-426D-BC56-188518126E5C}" destId="{CFE5D615-DF2E-4C6F-BC6F-81F6B253804A}" srcOrd="0" destOrd="0" presId="urn:microsoft.com/office/officeart/2005/8/layout/list1"/>
    <dgm:cxn modelId="{59B7A61D-E531-40D6-A7FE-C97CA6F69022}" type="presOf" srcId="{C5D79928-9FA6-4276-89C1-21986F7EE328}" destId="{856DBC79-21F7-42F6-A052-97A413B26B1F}" srcOrd="1" destOrd="0" presId="urn:microsoft.com/office/officeart/2005/8/layout/list1"/>
    <dgm:cxn modelId="{441543AB-C1DA-4167-86A2-839F6E46AC27}" type="presOf" srcId="{7D620EC9-A556-48F6-8825-7267C0A8402B}" destId="{862FA6B0-3DC4-4B43-B998-8451DA8B5F6D}" srcOrd="0" destOrd="0" presId="urn:microsoft.com/office/officeart/2005/8/layout/list1"/>
    <dgm:cxn modelId="{9D66B8B3-183C-43D6-BDEE-776AF2D610AB}" srcId="{7D620EC9-A556-48F6-8825-7267C0A8402B}" destId="{0BD11F83-0334-4A02-9F21-F0E4B11F9BCA}" srcOrd="2" destOrd="0" parTransId="{47AD6FC1-E3DC-4696-8EA1-ACE92F0C99C2}" sibTransId="{9F9F7D1C-9902-4D76-A13F-AA851C422606}"/>
    <dgm:cxn modelId="{8296580D-1150-4689-A361-B8C4DA8D729E}" srcId="{7D620EC9-A556-48F6-8825-7267C0A8402B}" destId="{C5D79928-9FA6-4276-89C1-21986F7EE328}" srcOrd="0" destOrd="0" parTransId="{EE3E032C-B46E-486C-ADBE-73021184EACC}" sibTransId="{E34B3D0F-D743-4969-86C1-A5AF179D9FCC}"/>
    <dgm:cxn modelId="{2A826992-C0AF-4260-83A6-156674AB7D2C}" type="presOf" srcId="{C5D79928-9FA6-4276-89C1-21986F7EE328}" destId="{5E31161B-A3B2-4C3C-806D-6CE828C18D3D}" srcOrd="0" destOrd="0" presId="urn:microsoft.com/office/officeart/2005/8/layout/list1"/>
    <dgm:cxn modelId="{C81DE0D9-B5DA-46B9-9A98-3C287E299390}" type="presOf" srcId="{0BD11F83-0334-4A02-9F21-F0E4B11F9BCA}" destId="{9FD44CE6-F313-464E-8B85-6D796B872582}" srcOrd="1" destOrd="0" presId="urn:microsoft.com/office/officeart/2005/8/layout/list1"/>
    <dgm:cxn modelId="{DA692210-C23F-424C-A870-D9F0B1790123}" type="presOf" srcId="{8C61A92D-40EA-426D-BC56-188518126E5C}" destId="{3A68420E-54BA-40EC-8D59-6554C5339399}" srcOrd="1" destOrd="0" presId="urn:microsoft.com/office/officeart/2005/8/layout/list1"/>
    <dgm:cxn modelId="{28221509-C6E3-47D8-B628-2963C06B7024}" srcId="{7D620EC9-A556-48F6-8825-7267C0A8402B}" destId="{8C61A92D-40EA-426D-BC56-188518126E5C}" srcOrd="1" destOrd="0" parTransId="{36748FF3-9B5A-4756-99C7-36AB3459F00C}" sibTransId="{C35F146E-28D2-4495-B769-D65EB523D7DE}"/>
    <dgm:cxn modelId="{8CA778EA-6D44-4566-B92F-33D7CC22CC36}" type="presParOf" srcId="{862FA6B0-3DC4-4B43-B998-8451DA8B5F6D}" destId="{60649C0E-F2A7-4DD9-A9E9-FE3057806A9B}" srcOrd="0" destOrd="0" presId="urn:microsoft.com/office/officeart/2005/8/layout/list1"/>
    <dgm:cxn modelId="{74A3E51D-7081-4EC6-AE8C-3F29F7D9CAB6}" type="presParOf" srcId="{60649C0E-F2A7-4DD9-A9E9-FE3057806A9B}" destId="{5E31161B-A3B2-4C3C-806D-6CE828C18D3D}" srcOrd="0" destOrd="0" presId="urn:microsoft.com/office/officeart/2005/8/layout/list1"/>
    <dgm:cxn modelId="{388BE8AE-CD34-4477-A44E-081792F90D8D}" type="presParOf" srcId="{60649C0E-F2A7-4DD9-A9E9-FE3057806A9B}" destId="{856DBC79-21F7-42F6-A052-97A413B26B1F}" srcOrd="1" destOrd="0" presId="urn:microsoft.com/office/officeart/2005/8/layout/list1"/>
    <dgm:cxn modelId="{0879C968-D8D8-450A-822D-2646954AE968}" type="presParOf" srcId="{862FA6B0-3DC4-4B43-B998-8451DA8B5F6D}" destId="{4ACC299E-4E59-4D63-A296-A75F46F9E8A2}" srcOrd="1" destOrd="0" presId="urn:microsoft.com/office/officeart/2005/8/layout/list1"/>
    <dgm:cxn modelId="{609069E2-03A7-463B-B9B8-6CBA4886CC96}" type="presParOf" srcId="{862FA6B0-3DC4-4B43-B998-8451DA8B5F6D}" destId="{A19506DA-0003-4834-8A24-5DA093168221}" srcOrd="2" destOrd="0" presId="urn:microsoft.com/office/officeart/2005/8/layout/list1"/>
    <dgm:cxn modelId="{269901B6-A7D8-44D0-9F38-E10560B52A5B}" type="presParOf" srcId="{862FA6B0-3DC4-4B43-B998-8451DA8B5F6D}" destId="{A5EB091C-4012-407D-B583-A803A27352FD}" srcOrd="3" destOrd="0" presId="urn:microsoft.com/office/officeart/2005/8/layout/list1"/>
    <dgm:cxn modelId="{AFFEC4B7-013A-48BF-AE99-3EF0EF6F078B}" type="presParOf" srcId="{862FA6B0-3DC4-4B43-B998-8451DA8B5F6D}" destId="{5ED10398-2282-4DEB-BF97-493D714DE957}" srcOrd="4" destOrd="0" presId="urn:microsoft.com/office/officeart/2005/8/layout/list1"/>
    <dgm:cxn modelId="{4E6F90CC-8C09-46CE-9FB3-EC0575F30C40}" type="presParOf" srcId="{5ED10398-2282-4DEB-BF97-493D714DE957}" destId="{CFE5D615-DF2E-4C6F-BC6F-81F6B253804A}" srcOrd="0" destOrd="0" presId="urn:microsoft.com/office/officeart/2005/8/layout/list1"/>
    <dgm:cxn modelId="{209C2FD9-DDCA-4482-A798-940740C4DD42}" type="presParOf" srcId="{5ED10398-2282-4DEB-BF97-493D714DE957}" destId="{3A68420E-54BA-40EC-8D59-6554C5339399}" srcOrd="1" destOrd="0" presId="urn:microsoft.com/office/officeart/2005/8/layout/list1"/>
    <dgm:cxn modelId="{0DA962BE-3E1D-4713-B2B1-7FD612868E54}" type="presParOf" srcId="{862FA6B0-3DC4-4B43-B998-8451DA8B5F6D}" destId="{FBC2591D-68CC-48C8-B6E2-B4B0C45F66A5}" srcOrd="5" destOrd="0" presId="urn:microsoft.com/office/officeart/2005/8/layout/list1"/>
    <dgm:cxn modelId="{C7318C68-5670-4091-97CF-35876C4DA243}" type="presParOf" srcId="{862FA6B0-3DC4-4B43-B998-8451DA8B5F6D}" destId="{378BE322-3E79-4517-84CC-9BB879CE4C58}" srcOrd="6" destOrd="0" presId="urn:microsoft.com/office/officeart/2005/8/layout/list1"/>
    <dgm:cxn modelId="{D8310077-0805-4922-A454-BF3B44690B6C}" type="presParOf" srcId="{862FA6B0-3DC4-4B43-B998-8451DA8B5F6D}" destId="{2D45A4B3-26AD-4E2A-87E1-70191EAB7973}" srcOrd="7" destOrd="0" presId="urn:microsoft.com/office/officeart/2005/8/layout/list1"/>
    <dgm:cxn modelId="{ADC32155-91EE-42D8-B138-329CD063AE17}" type="presParOf" srcId="{862FA6B0-3DC4-4B43-B998-8451DA8B5F6D}" destId="{ED0AE2F9-C29E-458B-A20B-039A3B7794AA}" srcOrd="8" destOrd="0" presId="urn:microsoft.com/office/officeart/2005/8/layout/list1"/>
    <dgm:cxn modelId="{3A2F22F5-04B2-4A57-8C67-9CD07C537E80}" type="presParOf" srcId="{ED0AE2F9-C29E-458B-A20B-039A3B7794AA}" destId="{0FA4C2EE-743B-4C1F-8AF6-71611984B306}" srcOrd="0" destOrd="0" presId="urn:microsoft.com/office/officeart/2005/8/layout/list1"/>
    <dgm:cxn modelId="{76881595-93E4-4A6F-B117-75D9C0EC7E48}" type="presParOf" srcId="{ED0AE2F9-C29E-458B-A20B-039A3B7794AA}" destId="{9FD44CE6-F313-464E-8B85-6D796B872582}" srcOrd="1" destOrd="0" presId="urn:microsoft.com/office/officeart/2005/8/layout/list1"/>
    <dgm:cxn modelId="{C82E6A35-5AF1-419F-9544-657F0D5FBEFE}" type="presParOf" srcId="{862FA6B0-3DC4-4B43-B998-8451DA8B5F6D}" destId="{61FAD008-A9BF-4A65-8AC4-C36490589DBA}" srcOrd="9" destOrd="0" presId="urn:microsoft.com/office/officeart/2005/8/layout/list1"/>
    <dgm:cxn modelId="{0D7B17AC-2514-4273-8A1D-6F7338DF9460}" type="presParOf" srcId="{862FA6B0-3DC4-4B43-B998-8451DA8B5F6D}" destId="{E86F1A3E-FA73-4ECA-BE7E-6DDC60198C8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7828EA-CE5D-4B85-9E48-2ED40ECD9C59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8EAC81-3BEF-4405-8845-B94F511ECA49}">
      <dgm:prSet/>
      <dgm:spPr/>
      <dgm:t>
        <a:bodyPr/>
        <a:lstStyle/>
        <a:p>
          <a:pPr rtl="0"/>
          <a:r>
            <a:rPr lang="en-US" b="1" dirty="0" smtClean="0"/>
            <a:t>XML</a:t>
          </a:r>
          <a:r>
            <a:rPr lang="en-US" dirty="0" smtClean="0"/>
            <a:t>  </a:t>
          </a:r>
          <a:r>
            <a:rPr lang="en-US" dirty="0" smtClean="0">
              <a:latin typeface="Arial"/>
              <a:cs typeface="Arial"/>
            </a:rPr>
            <a:t>► </a:t>
          </a:r>
          <a:r>
            <a:rPr lang="en-US" dirty="0" smtClean="0"/>
            <a:t>untuk layanan data</a:t>
          </a:r>
          <a:endParaRPr lang="en-US" dirty="0"/>
        </a:p>
      </dgm:t>
    </dgm:pt>
    <dgm:pt modelId="{4DA7659E-4B8B-4CEA-8092-268417683A48}" type="parTrans" cxnId="{F1B5F639-B677-4B47-925A-4018D37077F3}">
      <dgm:prSet/>
      <dgm:spPr/>
      <dgm:t>
        <a:bodyPr/>
        <a:lstStyle/>
        <a:p>
          <a:endParaRPr lang="en-US"/>
        </a:p>
      </dgm:t>
    </dgm:pt>
    <dgm:pt modelId="{F833BD61-4F68-4B8A-8AC1-48647166D217}" type="sibTrans" cxnId="{F1B5F639-B677-4B47-925A-4018D37077F3}">
      <dgm:prSet/>
      <dgm:spPr/>
      <dgm:t>
        <a:bodyPr/>
        <a:lstStyle/>
        <a:p>
          <a:endParaRPr lang="en-US"/>
        </a:p>
      </dgm:t>
    </dgm:pt>
    <dgm:pt modelId="{4A96BCCF-2F6E-4C64-9073-D8AF0F25093B}">
      <dgm:prSet/>
      <dgm:spPr/>
      <dgm:t>
        <a:bodyPr/>
        <a:lstStyle/>
        <a:p>
          <a:pPr rtl="0"/>
          <a:r>
            <a:rPr lang="en-US" b="1" dirty="0" smtClean="0"/>
            <a:t>SOAP</a:t>
          </a:r>
          <a:r>
            <a:rPr lang="en-US" dirty="0" smtClean="0"/>
            <a:t>  </a:t>
          </a:r>
          <a:r>
            <a:rPr lang="en-US" dirty="0" smtClean="0">
              <a:latin typeface="Arial"/>
              <a:cs typeface="Arial"/>
            </a:rPr>
            <a:t>► </a:t>
          </a:r>
          <a:r>
            <a:rPr lang="en-US" dirty="0" smtClean="0"/>
            <a:t> untuk men-transfer data</a:t>
          </a:r>
          <a:endParaRPr lang="en-US" dirty="0"/>
        </a:p>
      </dgm:t>
    </dgm:pt>
    <dgm:pt modelId="{4EFA0D88-50B4-4B3F-90B8-224D4B32DDCE}" type="parTrans" cxnId="{3685F797-29C1-4AD2-9030-ADFE140CB85B}">
      <dgm:prSet/>
      <dgm:spPr/>
      <dgm:t>
        <a:bodyPr/>
        <a:lstStyle/>
        <a:p>
          <a:endParaRPr lang="en-US"/>
        </a:p>
      </dgm:t>
    </dgm:pt>
    <dgm:pt modelId="{F47956CE-E96A-4EF7-BE38-67B1DACFBAE3}" type="sibTrans" cxnId="{3685F797-29C1-4AD2-9030-ADFE140CB85B}">
      <dgm:prSet/>
      <dgm:spPr/>
      <dgm:t>
        <a:bodyPr/>
        <a:lstStyle/>
        <a:p>
          <a:endParaRPr lang="en-US"/>
        </a:p>
      </dgm:t>
    </dgm:pt>
    <dgm:pt modelId="{FE2CBA55-0386-4700-AFBC-3D78FD4C3F47}">
      <dgm:prSet/>
      <dgm:spPr/>
      <dgm:t>
        <a:bodyPr/>
        <a:lstStyle/>
        <a:p>
          <a:pPr rtl="0"/>
          <a:r>
            <a:rPr lang="en-US" b="1" dirty="0" smtClean="0"/>
            <a:t>WSDL</a:t>
          </a:r>
          <a:r>
            <a:rPr lang="en-US" dirty="0" smtClean="0"/>
            <a:t> </a:t>
          </a:r>
          <a:r>
            <a:rPr lang="en-US" dirty="0" smtClean="0">
              <a:latin typeface="Arial"/>
              <a:cs typeface="Arial"/>
            </a:rPr>
            <a:t>► </a:t>
          </a:r>
          <a:r>
            <a:rPr lang="en-US" dirty="0" smtClean="0"/>
            <a:t>untuk menggambarkan service yang tersedia</a:t>
          </a:r>
          <a:endParaRPr lang="en-US" dirty="0"/>
        </a:p>
      </dgm:t>
    </dgm:pt>
    <dgm:pt modelId="{92316C8C-480E-4677-B8B2-A159982E768F}" type="parTrans" cxnId="{3978615A-4587-4FD2-9A01-8643A71FC851}">
      <dgm:prSet/>
      <dgm:spPr/>
      <dgm:t>
        <a:bodyPr/>
        <a:lstStyle/>
        <a:p>
          <a:endParaRPr lang="en-US"/>
        </a:p>
      </dgm:t>
    </dgm:pt>
    <dgm:pt modelId="{F46FD33F-B45E-44D6-9077-18A32526E2F5}" type="sibTrans" cxnId="{3978615A-4587-4FD2-9A01-8643A71FC851}">
      <dgm:prSet/>
      <dgm:spPr/>
      <dgm:t>
        <a:bodyPr/>
        <a:lstStyle/>
        <a:p>
          <a:endParaRPr lang="en-US"/>
        </a:p>
      </dgm:t>
    </dgm:pt>
    <dgm:pt modelId="{D81971C2-19BD-476A-8259-A2E7FDAD0162}">
      <dgm:prSet/>
      <dgm:spPr/>
      <dgm:t>
        <a:bodyPr/>
        <a:lstStyle/>
        <a:p>
          <a:pPr rtl="0"/>
          <a:r>
            <a:rPr lang="en-US" b="1" dirty="0" smtClean="0"/>
            <a:t>UDDI</a:t>
          </a:r>
          <a:r>
            <a:rPr lang="en-US" dirty="0" smtClean="0"/>
            <a:t> </a:t>
          </a:r>
          <a:r>
            <a:rPr lang="en-US" dirty="0" smtClean="0">
              <a:latin typeface="Arial"/>
              <a:cs typeface="Arial"/>
            </a:rPr>
            <a:t>► </a:t>
          </a:r>
          <a:r>
            <a:rPr lang="en-US" dirty="0" smtClean="0"/>
            <a:t>untuk mendaftar service apa saja yang tersedia</a:t>
          </a:r>
          <a:endParaRPr lang="en-US" dirty="0"/>
        </a:p>
      </dgm:t>
    </dgm:pt>
    <dgm:pt modelId="{4BDF21C2-E9F0-4381-AC74-146401521538}" type="parTrans" cxnId="{33B64542-6AD9-4040-AEF7-B373C04E4DBD}">
      <dgm:prSet/>
      <dgm:spPr/>
      <dgm:t>
        <a:bodyPr/>
        <a:lstStyle/>
        <a:p>
          <a:endParaRPr lang="en-US"/>
        </a:p>
      </dgm:t>
    </dgm:pt>
    <dgm:pt modelId="{11120BC4-B117-42D0-9AED-6517EAD5BDD1}" type="sibTrans" cxnId="{33B64542-6AD9-4040-AEF7-B373C04E4DBD}">
      <dgm:prSet/>
      <dgm:spPr/>
      <dgm:t>
        <a:bodyPr/>
        <a:lstStyle/>
        <a:p>
          <a:endParaRPr lang="en-US"/>
        </a:p>
      </dgm:t>
    </dgm:pt>
    <dgm:pt modelId="{B1A7C603-AFA5-45A2-A7A4-3269061F710A}" type="pres">
      <dgm:prSet presAssocID="{DF7828EA-CE5D-4B85-9E48-2ED40ECD9C5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5A6373-680A-4884-A8D2-F3C5C6AB98FC}" type="pres">
      <dgm:prSet presAssocID="{F48EAC81-3BEF-4405-8845-B94F511ECA49}" presName="composite" presStyleCnt="0"/>
      <dgm:spPr/>
    </dgm:pt>
    <dgm:pt modelId="{E2AE3A5F-38FB-442C-817A-591297DD79FC}" type="pres">
      <dgm:prSet presAssocID="{F48EAC81-3BEF-4405-8845-B94F511ECA49}" presName="imgShp" presStyleLbl="fgImgPlace1" presStyleIdx="0" presStyleCnt="4" custLinFactNeighborY="-8530"/>
      <dgm:spPr/>
    </dgm:pt>
    <dgm:pt modelId="{8689A202-550F-4904-961D-C9215D3BC28E}" type="pres">
      <dgm:prSet presAssocID="{F48EAC81-3BEF-4405-8845-B94F511ECA4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3349F-B94D-440D-A321-FF50EC5A32B4}" type="pres">
      <dgm:prSet presAssocID="{F833BD61-4F68-4B8A-8AC1-48647166D217}" presName="spacing" presStyleCnt="0"/>
      <dgm:spPr/>
    </dgm:pt>
    <dgm:pt modelId="{9B17FC3E-232C-416B-A810-BEFB5D2F2AE0}" type="pres">
      <dgm:prSet presAssocID="{4A96BCCF-2F6E-4C64-9073-D8AF0F25093B}" presName="composite" presStyleCnt="0"/>
      <dgm:spPr/>
    </dgm:pt>
    <dgm:pt modelId="{908FD902-BA69-4EB5-A2B3-7F36D7ACAD2E}" type="pres">
      <dgm:prSet presAssocID="{4A96BCCF-2F6E-4C64-9073-D8AF0F25093B}" presName="imgShp" presStyleLbl="fgImgPlace1" presStyleIdx="1" presStyleCnt="4"/>
      <dgm:spPr/>
    </dgm:pt>
    <dgm:pt modelId="{97B7DF22-3893-4EE9-A800-01757C21B7AB}" type="pres">
      <dgm:prSet presAssocID="{4A96BCCF-2F6E-4C64-9073-D8AF0F25093B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19620-B693-45D2-8806-E9787C27A93C}" type="pres">
      <dgm:prSet presAssocID="{F47956CE-E96A-4EF7-BE38-67B1DACFBAE3}" presName="spacing" presStyleCnt="0"/>
      <dgm:spPr/>
    </dgm:pt>
    <dgm:pt modelId="{743C53C2-4104-4940-AB67-72508CE16A71}" type="pres">
      <dgm:prSet presAssocID="{FE2CBA55-0386-4700-AFBC-3D78FD4C3F47}" presName="composite" presStyleCnt="0"/>
      <dgm:spPr/>
    </dgm:pt>
    <dgm:pt modelId="{9EE3215A-AE40-4D70-80B3-4D5FDD242006}" type="pres">
      <dgm:prSet presAssocID="{FE2CBA55-0386-4700-AFBC-3D78FD4C3F47}" presName="imgShp" presStyleLbl="fgImgPlace1" presStyleIdx="2" presStyleCnt="4"/>
      <dgm:spPr/>
    </dgm:pt>
    <dgm:pt modelId="{AB1F43D5-86DF-4BC0-919E-25B72C351CCD}" type="pres">
      <dgm:prSet presAssocID="{FE2CBA55-0386-4700-AFBC-3D78FD4C3F47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76C23-516D-470E-8F54-2C636CAD279F}" type="pres">
      <dgm:prSet presAssocID="{F46FD33F-B45E-44D6-9077-18A32526E2F5}" presName="spacing" presStyleCnt="0"/>
      <dgm:spPr/>
    </dgm:pt>
    <dgm:pt modelId="{8EE5616F-9F76-40C2-BB2F-18FCAE68094B}" type="pres">
      <dgm:prSet presAssocID="{D81971C2-19BD-476A-8259-A2E7FDAD0162}" presName="composite" presStyleCnt="0"/>
      <dgm:spPr/>
    </dgm:pt>
    <dgm:pt modelId="{C5194F86-15F0-452D-88A8-81BF951AD07A}" type="pres">
      <dgm:prSet presAssocID="{D81971C2-19BD-476A-8259-A2E7FDAD0162}" presName="imgShp" presStyleLbl="fgImgPlace1" presStyleIdx="3" presStyleCnt="4"/>
      <dgm:spPr/>
    </dgm:pt>
    <dgm:pt modelId="{B6A01A16-AF03-4C1B-8C26-4C91FF238F45}" type="pres">
      <dgm:prSet presAssocID="{D81971C2-19BD-476A-8259-A2E7FDAD016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85A8DD-FDB3-4277-9EAE-D00421A7F79F}" type="presOf" srcId="{DF7828EA-CE5D-4B85-9E48-2ED40ECD9C59}" destId="{B1A7C603-AFA5-45A2-A7A4-3269061F710A}" srcOrd="0" destOrd="0" presId="urn:microsoft.com/office/officeart/2005/8/layout/vList3"/>
    <dgm:cxn modelId="{6E15B548-FDC4-4A74-8F9F-2C2E3BFD4231}" type="presOf" srcId="{FE2CBA55-0386-4700-AFBC-3D78FD4C3F47}" destId="{AB1F43D5-86DF-4BC0-919E-25B72C351CCD}" srcOrd="0" destOrd="0" presId="urn:microsoft.com/office/officeart/2005/8/layout/vList3"/>
    <dgm:cxn modelId="{3685F797-29C1-4AD2-9030-ADFE140CB85B}" srcId="{DF7828EA-CE5D-4B85-9E48-2ED40ECD9C59}" destId="{4A96BCCF-2F6E-4C64-9073-D8AF0F25093B}" srcOrd="1" destOrd="0" parTransId="{4EFA0D88-50B4-4B3F-90B8-224D4B32DDCE}" sibTransId="{F47956CE-E96A-4EF7-BE38-67B1DACFBAE3}"/>
    <dgm:cxn modelId="{859F2B7A-10DA-446B-97C0-9246672EF22F}" type="presOf" srcId="{4A96BCCF-2F6E-4C64-9073-D8AF0F25093B}" destId="{97B7DF22-3893-4EE9-A800-01757C21B7AB}" srcOrd="0" destOrd="0" presId="urn:microsoft.com/office/officeart/2005/8/layout/vList3"/>
    <dgm:cxn modelId="{F1B5F639-B677-4B47-925A-4018D37077F3}" srcId="{DF7828EA-CE5D-4B85-9E48-2ED40ECD9C59}" destId="{F48EAC81-3BEF-4405-8845-B94F511ECA49}" srcOrd="0" destOrd="0" parTransId="{4DA7659E-4B8B-4CEA-8092-268417683A48}" sibTransId="{F833BD61-4F68-4B8A-8AC1-48647166D217}"/>
    <dgm:cxn modelId="{12BB251D-AC07-4B17-B98E-2BAF7E2214B1}" type="presOf" srcId="{F48EAC81-3BEF-4405-8845-B94F511ECA49}" destId="{8689A202-550F-4904-961D-C9215D3BC28E}" srcOrd="0" destOrd="0" presId="urn:microsoft.com/office/officeart/2005/8/layout/vList3"/>
    <dgm:cxn modelId="{3978615A-4587-4FD2-9A01-8643A71FC851}" srcId="{DF7828EA-CE5D-4B85-9E48-2ED40ECD9C59}" destId="{FE2CBA55-0386-4700-AFBC-3D78FD4C3F47}" srcOrd="2" destOrd="0" parTransId="{92316C8C-480E-4677-B8B2-A159982E768F}" sibTransId="{F46FD33F-B45E-44D6-9077-18A32526E2F5}"/>
    <dgm:cxn modelId="{4F5791D4-91FC-4863-B6BC-334FAEF9C55F}" type="presOf" srcId="{D81971C2-19BD-476A-8259-A2E7FDAD0162}" destId="{B6A01A16-AF03-4C1B-8C26-4C91FF238F45}" srcOrd="0" destOrd="0" presId="urn:microsoft.com/office/officeart/2005/8/layout/vList3"/>
    <dgm:cxn modelId="{33B64542-6AD9-4040-AEF7-B373C04E4DBD}" srcId="{DF7828EA-CE5D-4B85-9E48-2ED40ECD9C59}" destId="{D81971C2-19BD-476A-8259-A2E7FDAD0162}" srcOrd="3" destOrd="0" parTransId="{4BDF21C2-E9F0-4381-AC74-146401521538}" sibTransId="{11120BC4-B117-42D0-9AED-6517EAD5BDD1}"/>
    <dgm:cxn modelId="{7C83BA1B-4F84-421D-AC30-8EFB2D1B6CD7}" type="presParOf" srcId="{B1A7C603-AFA5-45A2-A7A4-3269061F710A}" destId="{C25A6373-680A-4884-A8D2-F3C5C6AB98FC}" srcOrd="0" destOrd="0" presId="urn:microsoft.com/office/officeart/2005/8/layout/vList3"/>
    <dgm:cxn modelId="{8999D950-EEA8-4617-9222-8DEF737D57FE}" type="presParOf" srcId="{C25A6373-680A-4884-A8D2-F3C5C6AB98FC}" destId="{E2AE3A5F-38FB-442C-817A-591297DD79FC}" srcOrd="0" destOrd="0" presId="urn:microsoft.com/office/officeart/2005/8/layout/vList3"/>
    <dgm:cxn modelId="{B8D1D985-BC1D-4FBB-8EF6-3D0E5F311D35}" type="presParOf" srcId="{C25A6373-680A-4884-A8D2-F3C5C6AB98FC}" destId="{8689A202-550F-4904-961D-C9215D3BC28E}" srcOrd="1" destOrd="0" presId="urn:microsoft.com/office/officeart/2005/8/layout/vList3"/>
    <dgm:cxn modelId="{8AC524EF-F1CC-4D45-A25A-DA33B44F4D82}" type="presParOf" srcId="{B1A7C603-AFA5-45A2-A7A4-3269061F710A}" destId="{EFE3349F-B94D-440D-A321-FF50EC5A32B4}" srcOrd="1" destOrd="0" presId="urn:microsoft.com/office/officeart/2005/8/layout/vList3"/>
    <dgm:cxn modelId="{23E4F23D-6D31-41CD-87A2-A1BE651AAA39}" type="presParOf" srcId="{B1A7C603-AFA5-45A2-A7A4-3269061F710A}" destId="{9B17FC3E-232C-416B-A810-BEFB5D2F2AE0}" srcOrd="2" destOrd="0" presId="urn:microsoft.com/office/officeart/2005/8/layout/vList3"/>
    <dgm:cxn modelId="{1C53EB33-CB0F-4B98-B815-03A095D6C8E1}" type="presParOf" srcId="{9B17FC3E-232C-416B-A810-BEFB5D2F2AE0}" destId="{908FD902-BA69-4EB5-A2B3-7F36D7ACAD2E}" srcOrd="0" destOrd="0" presId="urn:microsoft.com/office/officeart/2005/8/layout/vList3"/>
    <dgm:cxn modelId="{A484F950-947B-4E43-A096-ED6523B61E5C}" type="presParOf" srcId="{9B17FC3E-232C-416B-A810-BEFB5D2F2AE0}" destId="{97B7DF22-3893-4EE9-A800-01757C21B7AB}" srcOrd="1" destOrd="0" presId="urn:microsoft.com/office/officeart/2005/8/layout/vList3"/>
    <dgm:cxn modelId="{429E1A77-B72F-4FBD-97DA-9BC39F9C491F}" type="presParOf" srcId="{B1A7C603-AFA5-45A2-A7A4-3269061F710A}" destId="{CF219620-B693-45D2-8806-E9787C27A93C}" srcOrd="3" destOrd="0" presId="urn:microsoft.com/office/officeart/2005/8/layout/vList3"/>
    <dgm:cxn modelId="{845A9527-DBDD-48AC-A947-B46911B20748}" type="presParOf" srcId="{B1A7C603-AFA5-45A2-A7A4-3269061F710A}" destId="{743C53C2-4104-4940-AB67-72508CE16A71}" srcOrd="4" destOrd="0" presId="urn:microsoft.com/office/officeart/2005/8/layout/vList3"/>
    <dgm:cxn modelId="{BEAA9EE9-A5B3-41A6-A77F-82276AC5FEF9}" type="presParOf" srcId="{743C53C2-4104-4940-AB67-72508CE16A71}" destId="{9EE3215A-AE40-4D70-80B3-4D5FDD242006}" srcOrd="0" destOrd="0" presId="urn:microsoft.com/office/officeart/2005/8/layout/vList3"/>
    <dgm:cxn modelId="{C6C78138-42F5-4D5C-B80D-FD15D9DAA1EF}" type="presParOf" srcId="{743C53C2-4104-4940-AB67-72508CE16A71}" destId="{AB1F43D5-86DF-4BC0-919E-25B72C351CCD}" srcOrd="1" destOrd="0" presId="urn:microsoft.com/office/officeart/2005/8/layout/vList3"/>
    <dgm:cxn modelId="{713F36E9-E39B-4B0A-94F4-8D3ED2797A6D}" type="presParOf" srcId="{B1A7C603-AFA5-45A2-A7A4-3269061F710A}" destId="{E2476C23-516D-470E-8F54-2C636CAD279F}" srcOrd="5" destOrd="0" presId="urn:microsoft.com/office/officeart/2005/8/layout/vList3"/>
    <dgm:cxn modelId="{EBCE2352-2B45-4015-AFC0-2E9D184761A9}" type="presParOf" srcId="{B1A7C603-AFA5-45A2-A7A4-3269061F710A}" destId="{8EE5616F-9F76-40C2-BB2F-18FCAE68094B}" srcOrd="6" destOrd="0" presId="urn:microsoft.com/office/officeart/2005/8/layout/vList3"/>
    <dgm:cxn modelId="{862D6078-3288-4F9D-8792-05A94DA34CB1}" type="presParOf" srcId="{8EE5616F-9F76-40C2-BB2F-18FCAE68094B}" destId="{C5194F86-15F0-452D-88A8-81BF951AD07A}" srcOrd="0" destOrd="0" presId="urn:microsoft.com/office/officeart/2005/8/layout/vList3"/>
    <dgm:cxn modelId="{F929E919-1601-4D92-BF59-591B04BE92CE}" type="presParOf" srcId="{8EE5616F-9F76-40C2-BB2F-18FCAE68094B}" destId="{B6A01A16-AF03-4C1B-8C26-4C91FF238F4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5DADCC-FE0F-423E-9461-5B7FFF65F475}" type="doc">
      <dgm:prSet loTypeId="urn:microsoft.com/office/officeart/2005/8/layout/venn1" loCatId="relationship" qsTypeId="urn:microsoft.com/office/officeart/2005/8/quickstyle/3d1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D0152AE-4CCE-4400-9A8E-CF30758A59EF}">
      <dgm:prSet/>
      <dgm:spPr/>
      <dgm:t>
        <a:bodyPr/>
        <a:lstStyle/>
        <a:p>
          <a:pPr rtl="0"/>
          <a:r>
            <a:rPr lang="en-US" dirty="0" smtClean="0"/>
            <a:t>Aplikasi berbasis OBJECT</a:t>
          </a:r>
          <a:endParaRPr lang="en-US" dirty="0"/>
        </a:p>
      </dgm:t>
    </dgm:pt>
    <dgm:pt modelId="{9BA4F1FF-40C1-4D61-B599-5FA7EB84AA8D}" type="parTrans" cxnId="{EF204B52-C23F-40BE-8581-00A0F77CCE1B}">
      <dgm:prSet/>
      <dgm:spPr/>
      <dgm:t>
        <a:bodyPr/>
        <a:lstStyle/>
        <a:p>
          <a:endParaRPr lang="en-US"/>
        </a:p>
      </dgm:t>
    </dgm:pt>
    <dgm:pt modelId="{EF42C54B-D327-4600-9170-95BB459B62B6}" type="sibTrans" cxnId="{EF204B52-C23F-40BE-8581-00A0F77CCE1B}">
      <dgm:prSet/>
      <dgm:spPr/>
      <dgm:t>
        <a:bodyPr/>
        <a:lstStyle/>
        <a:p>
          <a:endParaRPr lang="en-US"/>
        </a:p>
      </dgm:t>
    </dgm:pt>
    <dgm:pt modelId="{875894B9-FEB6-49F7-ACC1-67D7F89392ED}">
      <dgm:prSet/>
      <dgm:spPr/>
      <dgm:t>
        <a:bodyPr/>
        <a:lstStyle/>
        <a:p>
          <a:pPr rtl="0"/>
          <a:r>
            <a:rPr lang="en-US" dirty="0" smtClean="0"/>
            <a:t>Reusable application</a:t>
          </a:r>
          <a:endParaRPr lang="en-US" dirty="0"/>
        </a:p>
      </dgm:t>
    </dgm:pt>
    <dgm:pt modelId="{D6423723-0F66-49C0-8334-C40B8CC4F2BC}" type="parTrans" cxnId="{2713260E-17FB-4E80-B5D2-C24760B0AD6E}">
      <dgm:prSet/>
      <dgm:spPr/>
      <dgm:t>
        <a:bodyPr/>
        <a:lstStyle/>
        <a:p>
          <a:endParaRPr lang="en-US"/>
        </a:p>
      </dgm:t>
    </dgm:pt>
    <dgm:pt modelId="{306B62CE-C5BE-4908-9274-3BDB2307F847}" type="sibTrans" cxnId="{2713260E-17FB-4E80-B5D2-C24760B0AD6E}">
      <dgm:prSet/>
      <dgm:spPr/>
      <dgm:t>
        <a:bodyPr/>
        <a:lstStyle/>
        <a:p>
          <a:endParaRPr lang="en-US"/>
        </a:p>
      </dgm:t>
    </dgm:pt>
    <dgm:pt modelId="{F750F57E-69FB-4713-ABB0-0047561844D3}">
      <dgm:prSet/>
      <dgm:spPr/>
      <dgm:t>
        <a:bodyPr/>
        <a:lstStyle/>
        <a:p>
          <a:pPr rtl="0"/>
          <a:r>
            <a:rPr lang="en-US" dirty="0" smtClean="0"/>
            <a:t>Simple maintenance</a:t>
          </a:r>
          <a:endParaRPr lang="en-US" dirty="0"/>
        </a:p>
      </dgm:t>
    </dgm:pt>
    <dgm:pt modelId="{9D6C9ED3-3196-41B8-B1C2-FB8B4019FAD5}" type="parTrans" cxnId="{96DF28B7-44C5-4B6A-97CD-5509504AF14C}">
      <dgm:prSet/>
      <dgm:spPr/>
      <dgm:t>
        <a:bodyPr/>
        <a:lstStyle/>
        <a:p>
          <a:endParaRPr lang="en-US"/>
        </a:p>
      </dgm:t>
    </dgm:pt>
    <dgm:pt modelId="{B9C11C83-969E-41B4-AF4A-F544E8E9C7E8}" type="sibTrans" cxnId="{96DF28B7-44C5-4B6A-97CD-5509504AF14C}">
      <dgm:prSet/>
      <dgm:spPr/>
      <dgm:t>
        <a:bodyPr/>
        <a:lstStyle/>
        <a:p>
          <a:endParaRPr lang="en-US"/>
        </a:p>
      </dgm:t>
    </dgm:pt>
    <dgm:pt modelId="{0F602606-476F-4A5E-8FFA-44A0D54A3F8F}" type="pres">
      <dgm:prSet presAssocID="{675DADCC-FE0F-423E-9461-5B7FFF65F47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728768-3706-4A34-B113-23F02EF88BD5}" type="pres">
      <dgm:prSet presAssocID="{AD0152AE-4CCE-4400-9A8E-CF30758A59EF}" presName="circ1" presStyleLbl="vennNode1" presStyleIdx="0" presStyleCnt="3"/>
      <dgm:spPr/>
      <dgm:t>
        <a:bodyPr/>
        <a:lstStyle/>
        <a:p>
          <a:endParaRPr lang="en-US"/>
        </a:p>
      </dgm:t>
    </dgm:pt>
    <dgm:pt modelId="{5D155E08-1343-4FBE-8ECE-C757E59D581F}" type="pres">
      <dgm:prSet presAssocID="{AD0152AE-4CCE-4400-9A8E-CF30758A59E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74685-5E88-47AD-AFA3-F41AAC702BF1}" type="pres">
      <dgm:prSet presAssocID="{875894B9-FEB6-49F7-ACC1-67D7F89392ED}" presName="circ2" presStyleLbl="vennNode1" presStyleIdx="1" presStyleCnt="3"/>
      <dgm:spPr/>
      <dgm:t>
        <a:bodyPr/>
        <a:lstStyle/>
        <a:p>
          <a:endParaRPr lang="en-US"/>
        </a:p>
      </dgm:t>
    </dgm:pt>
    <dgm:pt modelId="{EE6EC555-51F7-4886-8C3A-D40D10F1E47B}" type="pres">
      <dgm:prSet presAssocID="{875894B9-FEB6-49F7-ACC1-67D7F89392E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AEBF0-3B3D-4E1A-B9F9-9AE31F466A4D}" type="pres">
      <dgm:prSet presAssocID="{F750F57E-69FB-4713-ABB0-0047561844D3}" presName="circ3" presStyleLbl="vennNode1" presStyleIdx="2" presStyleCnt="3"/>
      <dgm:spPr/>
      <dgm:t>
        <a:bodyPr/>
        <a:lstStyle/>
        <a:p>
          <a:endParaRPr lang="en-US"/>
        </a:p>
      </dgm:t>
    </dgm:pt>
    <dgm:pt modelId="{782D94FE-67DF-49D4-85B0-8A88FD88F8BC}" type="pres">
      <dgm:prSet presAssocID="{F750F57E-69FB-4713-ABB0-0047561844D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5656BC-02B6-4368-9140-1D1857C0C8B9}" type="presOf" srcId="{875894B9-FEB6-49F7-ACC1-67D7F89392ED}" destId="{4FB74685-5E88-47AD-AFA3-F41AAC702BF1}" srcOrd="0" destOrd="0" presId="urn:microsoft.com/office/officeart/2005/8/layout/venn1"/>
    <dgm:cxn modelId="{EF204B52-C23F-40BE-8581-00A0F77CCE1B}" srcId="{675DADCC-FE0F-423E-9461-5B7FFF65F475}" destId="{AD0152AE-4CCE-4400-9A8E-CF30758A59EF}" srcOrd="0" destOrd="0" parTransId="{9BA4F1FF-40C1-4D61-B599-5FA7EB84AA8D}" sibTransId="{EF42C54B-D327-4600-9170-95BB459B62B6}"/>
    <dgm:cxn modelId="{96DF28B7-44C5-4B6A-97CD-5509504AF14C}" srcId="{675DADCC-FE0F-423E-9461-5B7FFF65F475}" destId="{F750F57E-69FB-4713-ABB0-0047561844D3}" srcOrd="2" destOrd="0" parTransId="{9D6C9ED3-3196-41B8-B1C2-FB8B4019FAD5}" sibTransId="{B9C11C83-969E-41B4-AF4A-F544E8E9C7E8}"/>
    <dgm:cxn modelId="{7669D5D2-0868-4199-951E-63BD7B7B4305}" type="presOf" srcId="{875894B9-FEB6-49F7-ACC1-67D7F89392ED}" destId="{EE6EC555-51F7-4886-8C3A-D40D10F1E47B}" srcOrd="1" destOrd="0" presId="urn:microsoft.com/office/officeart/2005/8/layout/venn1"/>
    <dgm:cxn modelId="{38ABA002-C4F5-4C25-8F9B-0B95C5F9C525}" type="presOf" srcId="{AD0152AE-4CCE-4400-9A8E-CF30758A59EF}" destId="{C0728768-3706-4A34-B113-23F02EF88BD5}" srcOrd="0" destOrd="0" presId="urn:microsoft.com/office/officeart/2005/8/layout/venn1"/>
    <dgm:cxn modelId="{8A6B8704-6E36-44AE-982E-0007C845BCAB}" type="presOf" srcId="{AD0152AE-4CCE-4400-9A8E-CF30758A59EF}" destId="{5D155E08-1343-4FBE-8ECE-C757E59D581F}" srcOrd="1" destOrd="0" presId="urn:microsoft.com/office/officeart/2005/8/layout/venn1"/>
    <dgm:cxn modelId="{6EFAB5BB-7C5B-4D4B-8724-4CE82FC0B827}" type="presOf" srcId="{F750F57E-69FB-4713-ABB0-0047561844D3}" destId="{782D94FE-67DF-49D4-85B0-8A88FD88F8BC}" srcOrd="1" destOrd="0" presId="urn:microsoft.com/office/officeart/2005/8/layout/venn1"/>
    <dgm:cxn modelId="{2713260E-17FB-4E80-B5D2-C24760B0AD6E}" srcId="{675DADCC-FE0F-423E-9461-5B7FFF65F475}" destId="{875894B9-FEB6-49F7-ACC1-67D7F89392ED}" srcOrd="1" destOrd="0" parTransId="{D6423723-0F66-49C0-8334-C40B8CC4F2BC}" sibTransId="{306B62CE-C5BE-4908-9274-3BDB2307F847}"/>
    <dgm:cxn modelId="{BC7EC198-D42F-4701-A38D-C529673F06B6}" type="presOf" srcId="{F750F57E-69FB-4713-ABB0-0047561844D3}" destId="{2C6AEBF0-3B3D-4E1A-B9F9-9AE31F466A4D}" srcOrd="0" destOrd="0" presId="urn:microsoft.com/office/officeart/2005/8/layout/venn1"/>
    <dgm:cxn modelId="{403C8196-8498-43B2-AC00-D28EA39807F0}" type="presOf" srcId="{675DADCC-FE0F-423E-9461-5B7FFF65F475}" destId="{0F602606-476F-4A5E-8FFA-44A0D54A3F8F}" srcOrd="0" destOrd="0" presId="urn:microsoft.com/office/officeart/2005/8/layout/venn1"/>
    <dgm:cxn modelId="{73BA584E-71C3-4AA8-8EB4-F510079AB909}" type="presParOf" srcId="{0F602606-476F-4A5E-8FFA-44A0D54A3F8F}" destId="{C0728768-3706-4A34-B113-23F02EF88BD5}" srcOrd="0" destOrd="0" presId="urn:microsoft.com/office/officeart/2005/8/layout/venn1"/>
    <dgm:cxn modelId="{8A1C920D-318D-45ED-A713-6084BC01F198}" type="presParOf" srcId="{0F602606-476F-4A5E-8FFA-44A0D54A3F8F}" destId="{5D155E08-1343-4FBE-8ECE-C757E59D581F}" srcOrd="1" destOrd="0" presId="urn:microsoft.com/office/officeart/2005/8/layout/venn1"/>
    <dgm:cxn modelId="{7542E4AE-1E1F-4339-8C69-07ABDCF587DD}" type="presParOf" srcId="{0F602606-476F-4A5E-8FFA-44A0D54A3F8F}" destId="{4FB74685-5E88-47AD-AFA3-F41AAC702BF1}" srcOrd="2" destOrd="0" presId="urn:microsoft.com/office/officeart/2005/8/layout/venn1"/>
    <dgm:cxn modelId="{84FA6877-17EB-43BA-A456-9BD2EAF7DB89}" type="presParOf" srcId="{0F602606-476F-4A5E-8FFA-44A0D54A3F8F}" destId="{EE6EC555-51F7-4886-8C3A-D40D10F1E47B}" srcOrd="3" destOrd="0" presId="urn:microsoft.com/office/officeart/2005/8/layout/venn1"/>
    <dgm:cxn modelId="{2652484F-5D4A-4F2B-96A6-35D75413D0DB}" type="presParOf" srcId="{0F602606-476F-4A5E-8FFA-44A0D54A3F8F}" destId="{2C6AEBF0-3B3D-4E1A-B9F9-9AE31F466A4D}" srcOrd="4" destOrd="0" presId="urn:microsoft.com/office/officeart/2005/8/layout/venn1"/>
    <dgm:cxn modelId="{2E437DB7-55D4-4117-9620-62FB67AE8348}" type="presParOf" srcId="{0F602606-476F-4A5E-8FFA-44A0D54A3F8F}" destId="{782D94FE-67DF-49D4-85B0-8A88FD88F8B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E0E500-E5DD-4837-B7CF-C723CD7C1E1F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Web Site</a:t>
          </a:r>
          <a:endParaRPr lang="en-US" sz="4600" kern="1200" dirty="0"/>
        </a:p>
      </dsp:txBody>
      <dsp:txXfrm rot="16200000">
        <a:off x="342" y="304031"/>
        <a:ext cx="3917900" cy="3917900"/>
      </dsp:txXfrm>
    </dsp:sp>
    <dsp:sp modelId="{F38B62F8-1A61-46FD-95C0-6C1A1A15096E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Web Service</a:t>
          </a:r>
          <a:endParaRPr lang="en-US" sz="4600" kern="1200" dirty="0"/>
        </a:p>
      </dsp:txBody>
      <dsp:txXfrm rot="5400000">
        <a:off x="4311357" y="304031"/>
        <a:ext cx="3917900" cy="39179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9506DA-0003-4834-8A24-5DA093168221}">
      <dsp:nvSpPr>
        <dsp:cNvPr id="0" name=""/>
        <dsp:cNvSpPr/>
      </dsp:nvSpPr>
      <dsp:spPr>
        <a:xfrm>
          <a:off x="0" y="745581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DBC79-21F7-42F6-A052-97A413B26B1F}">
      <dsp:nvSpPr>
        <dsp:cNvPr id="0" name=""/>
        <dsp:cNvSpPr/>
      </dsp:nvSpPr>
      <dsp:spPr>
        <a:xfrm>
          <a:off x="411480" y="302781"/>
          <a:ext cx="5760720" cy="88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Memiliki interface</a:t>
          </a:r>
          <a:endParaRPr lang="en-US" sz="3000" kern="1200" dirty="0"/>
        </a:p>
      </dsp:txBody>
      <dsp:txXfrm>
        <a:off x="411480" y="302781"/>
        <a:ext cx="5760720" cy="885600"/>
      </dsp:txXfrm>
    </dsp:sp>
    <dsp:sp modelId="{378BE322-3E79-4517-84CC-9BB879CE4C58}">
      <dsp:nvSpPr>
        <dsp:cNvPr id="0" name=""/>
        <dsp:cNvSpPr/>
      </dsp:nvSpPr>
      <dsp:spPr>
        <a:xfrm>
          <a:off x="0" y="2106381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8420E-54BA-40EC-8D59-6554C5339399}">
      <dsp:nvSpPr>
        <dsp:cNvPr id="0" name=""/>
        <dsp:cNvSpPr/>
      </dsp:nvSpPr>
      <dsp:spPr>
        <a:xfrm>
          <a:off x="411480" y="1663581"/>
          <a:ext cx="5760720" cy="88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Untuk berinteraksi dengan user</a:t>
          </a:r>
          <a:endParaRPr lang="en-US" sz="3000" kern="1200" dirty="0"/>
        </a:p>
      </dsp:txBody>
      <dsp:txXfrm>
        <a:off x="411480" y="1663581"/>
        <a:ext cx="5760720" cy="885600"/>
      </dsp:txXfrm>
    </dsp:sp>
    <dsp:sp modelId="{E86F1A3E-FA73-4ECA-BE7E-6DDC60198C8C}">
      <dsp:nvSpPr>
        <dsp:cNvPr id="0" name=""/>
        <dsp:cNvSpPr/>
      </dsp:nvSpPr>
      <dsp:spPr>
        <a:xfrm>
          <a:off x="0" y="3467181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44CE6-F313-464E-8B85-6D796B872582}">
      <dsp:nvSpPr>
        <dsp:cNvPr id="0" name=""/>
        <dsp:cNvSpPr/>
      </dsp:nvSpPr>
      <dsp:spPr>
        <a:xfrm>
          <a:off x="411480" y="3024381"/>
          <a:ext cx="5760720" cy="88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Untuk bekerja pada web browser</a:t>
          </a:r>
          <a:endParaRPr lang="en-US" sz="3000" kern="1200" dirty="0"/>
        </a:p>
      </dsp:txBody>
      <dsp:txXfrm>
        <a:off x="411480" y="3024381"/>
        <a:ext cx="5760720" cy="885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9506DA-0003-4834-8A24-5DA093168221}">
      <dsp:nvSpPr>
        <dsp:cNvPr id="0" name=""/>
        <dsp:cNvSpPr/>
      </dsp:nvSpPr>
      <dsp:spPr>
        <a:xfrm>
          <a:off x="0" y="566940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DBC79-21F7-42F6-A052-97A413B26B1F}">
      <dsp:nvSpPr>
        <dsp:cNvPr id="0" name=""/>
        <dsp:cNvSpPr/>
      </dsp:nvSpPr>
      <dsp:spPr>
        <a:xfrm>
          <a:off x="411480" y="20819"/>
          <a:ext cx="5760720" cy="1092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Tidak memiliki interface</a:t>
          </a:r>
          <a:endParaRPr lang="en-US" sz="2800" kern="1200" dirty="0"/>
        </a:p>
      </dsp:txBody>
      <dsp:txXfrm>
        <a:off x="411480" y="20819"/>
        <a:ext cx="5760720" cy="1092240"/>
      </dsp:txXfrm>
    </dsp:sp>
    <dsp:sp modelId="{378BE322-3E79-4517-84CC-9BB879CE4C58}">
      <dsp:nvSpPr>
        <dsp:cNvPr id="0" name=""/>
        <dsp:cNvSpPr/>
      </dsp:nvSpPr>
      <dsp:spPr>
        <a:xfrm>
          <a:off x="0" y="2245260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8420E-54BA-40EC-8D59-6554C5339399}">
      <dsp:nvSpPr>
        <dsp:cNvPr id="0" name=""/>
        <dsp:cNvSpPr/>
      </dsp:nvSpPr>
      <dsp:spPr>
        <a:xfrm>
          <a:off x="411480" y="1699140"/>
          <a:ext cx="5760720" cy="1092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Untuk berinteraksi dengan aplikasi lain yang berbeda platform</a:t>
          </a:r>
          <a:endParaRPr lang="en-US" sz="2800" kern="1200" dirty="0"/>
        </a:p>
      </dsp:txBody>
      <dsp:txXfrm>
        <a:off x="411480" y="1699140"/>
        <a:ext cx="5760720" cy="1092240"/>
      </dsp:txXfrm>
    </dsp:sp>
    <dsp:sp modelId="{E86F1A3E-FA73-4ECA-BE7E-6DDC60198C8C}">
      <dsp:nvSpPr>
        <dsp:cNvPr id="0" name=""/>
        <dsp:cNvSpPr/>
      </dsp:nvSpPr>
      <dsp:spPr>
        <a:xfrm>
          <a:off x="0" y="3923580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44CE6-F313-464E-8B85-6D796B872582}">
      <dsp:nvSpPr>
        <dsp:cNvPr id="0" name=""/>
        <dsp:cNvSpPr/>
      </dsp:nvSpPr>
      <dsp:spPr>
        <a:xfrm>
          <a:off x="411480" y="3377460"/>
          <a:ext cx="5760720" cy="1092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Untuk bekerja pada semua tipe client aplikasi/perangkat divice</a:t>
          </a:r>
          <a:endParaRPr lang="en-US" sz="2800" kern="1200" dirty="0"/>
        </a:p>
      </dsp:txBody>
      <dsp:txXfrm>
        <a:off x="411480" y="3377460"/>
        <a:ext cx="5760720" cy="10922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89A202-550F-4904-961D-C9215D3BC28E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XML</a:t>
          </a:r>
          <a:r>
            <a:rPr lang="en-US" sz="2500" kern="1200" dirty="0" smtClean="0"/>
            <a:t>  </a:t>
          </a:r>
          <a:r>
            <a:rPr lang="en-US" sz="2500" kern="1200" dirty="0" smtClean="0">
              <a:latin typeface="Arial"/>
              <a:cs typeface="Arial"/>
            </a:rPr>
            <a:t>► </a:t>
          </a:r>
          <a:r>
            <a:rPr lang="en-US" sz="2500" kern="1200" dirty="0" smtClean="0"/>
            <a:t>untuk layanan data</a:t>
          </a:r>
          <a:endParaRPr lang="en-US" sz="2500" kern="1200" dirty="0"/>
        </a:p>
      </dsp:txBody>
      <dsp:txXfrm rot="10800000">
        <a:off x="1609322" y="2573"/>
        <a:ext cx="5472684" cy="923459"/>
      </dsp:txXfrm>
    </dsp:sp>
    <dsp:sp modelId="{E2AE3A5F-38FB-442C-817A-591297DD79FC}">
      <dsp:nvSpPr>
        <dsp:cNvPr id="0" name=""/>
        <dsp:cNvSpPr/>
      </dsp:nvSpPr>
      <dsp:spPr>
        <a:xfrm>
          <a:off x="1147593" y="0"/>
          <a:ext cx="923459" cy="923459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B7DF22-3893-4EE9-A800-01757C21B7AB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SOAP</a:t>
          </a:r>
          <a:r>
            <a:rPr lang="en-US" sz="2500" kern="1200" dirty="0" smtClean="0"/>
            <a:t>  </a:t>
          </a:r>
          <a:r>
            <a:rPr lang="en-US" sz="2500" kern="1200" dirty="0" smtClean="0">
              <a:latin typeface="Arial"/>
              <a:cs typeface="Arial"/>
            </a:rPr>
            <a:t>► </a:t>
          </a:r>
          <a:r>
            <a:rPr lang="en-US" sz="2500" kern="1200" dirty="0" smtClean="0"/>
            <a:t> untuk men-transfer data</a:t>
          </a:r>
          <a:endParaRPr lang="en-US" sz="2500" kern="1200" dirty="0"/>
        </a:p>
      </dsp:txBody>
      <dsp:txXfrm rot="10800000">
        <a:off x="1609322" y="1201692"/>
        <a:ext cx="5472684" cy="923459"/>
      </dsp:txXfrm>
    </dsp:sp>
    <dsp:sp modelId="{908FD902-BA69-4EB5-A2B3-7F36D7ACAD2E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solidFill>
          <a:schemeClr val="accent2">
            <a:tint val="50000"/>
            <a:hueOff val="1667625"/>
            <a:satOff val="-1491"/>
            <a:lumOff val="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F43D5-86DF-4BC0-919E-25B72C351CCD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WSDL</a:t>
          </a:r>
          <a:r>
            <a:rPr lang="en-US" sz="2500" kern="1200" dirty="0" smtClean="0"/>
            <a:t> </a:t>
          </a:r>
          <a:r>
            <a:rPr lang="en-US" sz="2500" kern="1200" dirty="0" smtClean="0">
              <a:latin typeface="Arial"/>
              <a:cs typeface="Arial"/>
            </a:rPr>
            <a:t>► </a:t>
          </a:r>
          <a:r>
            <a:rPr lang="en-US" sz="2500" kern="1200" dirty="0" smtClean="0"/>
            <a:t>untuk menggambarkan service yang tersedia</a:t>
          </a:r>
          <a:endParaRPr lang="en-US" sz="2500" kern="1200" dirty="0"/>
        </a:p>
      </dsp:txBody>
      <dsp:txXfrm rot="10800000">
        <a:off x="1609322" y="2400811"/>
        <a:ext cx="5472684" cy="923459"/>
      </dsp:txXfrm>
    </dsp:sp>
    <dsp:sp modelId="{9EE3215A-AE40-4D70-80B3-4D5FDD242006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solidFill>
          <a:schemeClr val="accent2">
            <a:tint val="50000"/>
            <a:hueOff val="3335250"/>
            <a:satOff val="-2982"/>
            <a:lumOff val="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A01A16-AF03-4C1B-8C26-4C91FF238F45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UDDI</a:t>
          </a:r>
          <a:r>
            <a:rPr lang="en-US" sz="2500" kern="1200" dirty="0" smtClean="0"/>
            <a:t> </a:t>
          </a:r>
          <a:r>
            <a:rPr lang="en-US" sz="2500" kern="1200" dirty="0" smtClean="0">
              <a:latin typeface="Arial"/>
              <a:cs typeface="Arial"/>
            </a:rPr>
            <a:t>► </a:t>
          </a:r>
          <a:r>
            <a:rPr lang="en-US" sz="2500" kern="1200" dirty="0" smtClean="0"/>
            <a:t>untuk mendaftar service apa saja yang tersedia</a:t>
          </a:r>
          <a:endParaRPr lang="en-US" sz="2500" kern="1200" dirty="0"/>
        </a:p>
      </dsp:txBody>
      <dsp:txXfrm rot="10800000">
        <a:off x="1609322" y="3599929"/>
        <a:ext cx="5472684" cy="923459"/>
      </dsp:txXfrm>
    </dsp:sp>
    <dsp:sp modelId="{C5194F86-15F0-452D-88A8-81BF951AD07A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728768-3706-4A34-B113-23F02EF88BD5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Aplikasi berbasis OBJECT</a:t>
          </a:r>
          <a:endParaRPr lang="en-US" sz="2400" kern="1200" dirty="0"/>
        </a:p>
      </dsp:txBody>
      <dsp:txXfrm>
        <a:off x="3119088" y="531800"/>
        <a:ext cx="1991423" cy="1222010"/>
      </dsp:txXfrm>
    </dsp:sp>
    <dsp:sp modelId="{4FB74685-5E88-47AD-AFA3-F41AAC702BF1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Reusable application</a:t>
          </a:r>
          <a:endParaRPr lang="en-US" sz="2400" kern="1200" dirty="0"/>
        </a:p>
      </dsp:txBody>
      <dsp:txXfrm>
        <a:off x="4567396" y="2455334"/>
        <a:ext cx="1629346" cy="1493567"/>
      </dsp:txXfrm>
    </dsp:sp>
    <dsp:sp modelId="{2C6AEBF0-3B3D-4E1A-B9F9-9AE31F466A4D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Simple maintenance</a:t>
          </a:r>
          <a:endParaRPr lang="en-US" sz="24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9B050-A437-4DAB-93CD-29522550EC2D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39F1C-2341-4CE9-BCB8-D57D99D45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39F1C-2341-4CE9-BCB8-D57D99D4556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aettenschweiler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ight Triangle 6"/>
          <p:cNvSpPr/>
          <p:nvPr userDrawn="1"/>
        </p:nvSpPr>
        <p:spPr>
          <a:xfrm>
            <a:off x="0" y="6248400"/>
            <a:ext cx="8839200" cy="609600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 userDrawn="1"/>
        </p:nvSpPr>
        <p:spPr>
          <a:xfrm>
            <a:off x="0" y="6477000"/>
            <a:ext cx="8001000" cy="3810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alf Frame 8"/>
          <p:cNvSpPr/>
          <p:nvPr userDrawn="1"/>
        </p:nvSpPr>
        <p:spPr>
          <a:xfrm>
            <a:off x="381000" y="228600"/>
            <a:ext cx="228600" cy="457200"/>
          </a:xfrm>
          <a:prstGeom prst="halfFram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 userDrawn="1"/>
        </p:nvSpPr>
        <p:spPr>
          <a:xfrm rot="10800000">
            <a:off x="8534400" y="990600"/>
            <a:ext cx="228600" cy="457200"/>
          </a:xfrm>
          <a:prstGeom prst="halfFram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07BC-FA4A-4132-A1D9-8316B121C584}" type="datetimeFigureOut">
              <a:rPr lang="en-US" smtClean="0"/>
              <a:pPr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5A0EA-9DEE-4B57-B7C7-BAED82FE5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odoni MT Black" pitchFamily="18" charset="0"/>
                <a:cs typeface="David" pitchFamily="2" charset="-79"/>
              </a:rPr>
              <a:t>Web Service</a:t>
            </a:r>
            <a:endParaRPr lang="en-US" sz="4800" dirty="0">
              <a:latin typeface="Bodoni MT Black" pitchFamily="18" charset="0"/>
              <a:cs typeface="David" pitchFamily="2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Technology of Web Service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Manfaat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Ukuran aplikasi menjadi lebih kecil</a:t>
            </a:r>
          </a:p>
          <a:p>
            <a:pPr lvl="1"/>
            <a:r>
              <a:rPr lang="en-US" dirty="0" smtClean="0"/>
              <a:t>Kebanyakan datanya disimpan di Web Service (tidak perlu secara lokal disimpan)</a:t>
            </a:r>
          </a:p>
          <a:p>
            <a:pPr lvl="1"/>
            <a:r>
              <a:rPr lang="en-US" dirty="0" smtClean="0"/>
              <a:t>Pembaharuan data dilakukan di server yang berfungsi sebagai Web Service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Cocok untuk diterapkan pada aplikasi mobile</a:t>
            </a:r>
          </a:p>
          <a:p>
            <a:pPr lvl="1"/>
            <a:r>
              <a:rPr lang="en-US" dirty="0" smtClean="0"/>
              <a:t>Memiliki resource yang terbatas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Service bisa dipanggil dari protokol lain seperti SMTP (Simple Mail Transfer Protocol)</a:t>
            </a:r>
          </a:p>
          <a:p>
            <a:pPr lvl="1"/>
            <a:r>
              <a:rPr lang="en-US" dirty="0" smtClean="0"/>
              <a:t>Umumnya pakai HTTP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33400" y="4953000"/>
            <a:ext cx="8229600" cy="1066800"/>
          </a:xfrm>
          <a:prstGeom prst="round2Diag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533400" y="3505200"/>
            <a:ext cx="8229600" cy="1066800"/>
          </a:xfrm>
          <a:prstGeom prst="round2Diag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Diagonal Corner Rectangle 3"/>
          <p:cNvSpPr/>
          <p:nvPr/>
        </p:nvSpPr>
        <p:spPr>
          <a:xfrm>
            <a:off x="533400" y="1600200"/>
            <a:ext cx="8229600" cy="1371600"/>
          </a:xfrm>
          <a:prstGeom prst="round2Diag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Manfaat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Menyelesaikan masalah pada sistem bisnis konvensional menjadi sebuah sistem yang terintegrasi</a:t>
            </a:r>
          </a:p>
          <a:p>
            <a:endParaRPr lang="en-US" dirty="0" smtClean="0"/>
          </a:p>
          <a:p>
            <a:r>
              <a:rPr lang="en-US" dirty="0" smtClean="0"/>
              <a:t>Pertukaran data antar berbagai sistem yang berbeda secara platform bisa diatasi</a:t>
            </a:r>
          </a:p>
          <a:p>
            <a:endParaRPr lang="en-US" dirty="0" smtClean="0"/>
          </a:p>
          <a:p>
            <a:r>
              <a:rPr lang="en-US" dirty="0" smtClean="0"/>
              <a:t>Sebagai alat bantu transisi dari sistem lama ke sistem baru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Application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752600" y="4572000"/>
            <a:ext cx="2438400" cy="1295400"/>
            <a:chOff x="1752600" y="4572000"/>
            <a:chExt cx="2438400" cy="1295400"/>
          </a:xfrm>
        </p:grpSpPr>
        <p:sp>
          <p:nvSpPr>
            <p:cNvPr id="5" name="Parallelogram 4"/>
            <p:cNvSpPr/>
            <p:nvPr/>
          </p:nvSpPr>
          <p:spPr>
            <a:xfrm>
              <a:off x="2209800" y="4572000"/>
              <a:ext cx="1981200" cy="838200"/>
            </a:xfrm>
            <a:prstGeom prst="parallelogram">
              <a:avLst>
                <a:gd name="adj" fmla="val 4924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5"/>
            <p:cNvSpPr/>
            <p:nvPr/>
          </p:nvSpPr>
          <p:spPr>
            <a:xfrm>
              <a:off x="1752600" y="5486400"/>
              <a:ext cx="1981200" cy="381000"/>
            </a:xfrm>
            <a:prstGeom prst="parallelogram">
              <a:avLst>
                <a:gd name="adj" fmla="val 107021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133600" y="5562600"/>
              <a:ext cx="12954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981200" y="5791200"/>
              <a:ext cx="12954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5410200" y="2743200"/>
            <a:ext cx="3505200" cy="3200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638800" y="3124200"/>
            <a:ext cx="1752600" cy="838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Service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086600" y="3886200"/>
            <a:ext cx="1752600" cy="7620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17" name="Can 16"/>
          <p:cNvSpPr/>
          <p:nvPr/>
        </p:nvSpPr>
        <p:spPr>
          <a:xfrm>
            <a:off x="5791200" y="4572000"/>
            <a:ext cx="1447800" cy="990600"/>
          </a:xfrm>
          <a:prstGeom prst="ca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</a:t>
            </a:r>
            <a:endParaRPr lang="en-US" dirty="0"/>
          </a:p>
        </p:txBody>
      </p:sp>
      <p:cxnSp>
        <p:nvCxnSpPr>
          <p:cNvPr id="19" name="Straight Connector 18"/>
          <p:cNvCxnSpPr>
            <a:stCxn id="15" idx="4"/>
            <a:endCxn id="17" idx="1"/>
          </p:cNvCxnSpPr>
          <p:nvPr/>
        </p:nvCxnSpPr>
        <p:spPr>
          <a:xfrm rot="5400000">
            <a:off x="6210300" y="42672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6"/>
            <a:endCxn id="16" idx="0"/>
          </p:cNvCxnSpPr>
          <p:nvPr/>
        </p:nvCxnSpPr>
        <p:spPr>
          <a:xfrm>
            <a:off x="7391400" y="3543300"/>
            <a:ext cx="5715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38600" y="5181600"/>
            <a:ext cx="1219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43200" y="3276600"/>
            <a:ext cx="2667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67400" y="2514600"/>
            <a:ext cx="990600" cy="381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odoni MT Black" pitchFamily="18" charset="0"/>
              </a:rPr>
              <a:t>Server</a:t>
            </a:r>
            <a:endParaRPr lang="en-US" b="1" dirty="0">
              <a:latin typeface="Bodoni MT Black" pitchFamily="18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838200" y="2286000"/>
            <a:ext cx="1828800" cy="1295400"/>
          </a:xfrm>
          <a:prstGeom prst="fra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3657600"/>
            <a:ext cx="1828800" cy="228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85800" y="3849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Desktop Application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447800" y="586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Web Browser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Pendukung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DBMS</a:t>
            </a:r>
          </a:p>
          <a:p>
            <a:r>
              <a:rPr lang="en-US" dirty="0" smtClean="0"/>
              <a:t>J2SDK+J2EE</a:t>
            </a:r>
          </a:p>
          <a:p>
            <a:r>
              <a:rPr lang="en-US" dirty="0" smtClean="0"/>
              <a:t>Apache AXIS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Selesai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Perangkat lunak sistem yang dirancang untuk mendukung interaksi antar mesin/komputer dalam suatu jaringan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W3C (World Wide Web Consortium)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algn="just"/>
            <a:r>
              <a:rPr lang="en-US" dirty="0" smtClean="0"/>
              <a:t>Program aplikasi yang dibuat agar bisa dipanggil/diakses oleh aplikasi lain melalui jaringan komputer dengan menggunakan XML sebagai format pengiriman pesannya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733800" y="3733800"/>
            <a:ext cx="2438400" cy="3810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Bedanya ???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Untuk Apa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Memudahkan interaksi antar berbagai aplikasi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Tidak terikat oleh salah satu platform (</a:t>
            </a:r>
            <a:r>
              <a:rPr lang="en-US" i="1" dirty="0" smtClean="0"/>
              <a:t>platform-neutral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Tidak terikat oleh salah satu programming language (</a:t>
            </a:r>
            <a:r>
              <a:rPr lang="en-US" i="1" dirty="0" smtClean="0"/>
              <a:t>language-neutral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657600" y="2667000"/>
            <a:ext cx="2057400" cy="3810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Teknologi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XML</a:t>
            </a:r>
            <a:r>
              <a:rPr lang="en-US" dirty="0" smtClean="0"/>
              <a:t> (</a:t>
            </a:r>
            <a:r>
              <a:rPr lang="en-US" i="1" dirty="0" smtClean="0"/>
              <a:t>Extensible Markup Language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Digunakan untuk sumber daya data yang memiliki interoperabilitas tinggi (dapat diakses dan didukung oleh berbagai aplikasi dan teknologi)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SOAP</a:t>
            </a:r>
            <a:r>
              <a:rPr lang="en-US" dirty="0" smtClean="0"/>
              <a:t> (</a:t>
            </a:r>
            <a:r>
              <a:rPr lang="en-US" i="1" dirty="0" smtClean="0"/>
              <a:t>Simple Object Access Protocol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Protokol ringan untuk XML sehingga dapat digunakan untuk menganalisis informasi dari request dan response pada Web Service sebelum dikimkan melalui jaringan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Teknologi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WSDL</a:t>
            </a:r>
            <a:r>
              <a:rPr lang="en-US" dirty="0" smtClean="0"/>
              <a:t> (</a:t>
            </a:r>
            <a:r>
              <a:rPr lang="en-US" i="1" dirty="0" smtClean="0"/>
              <a:t>Web Service Description Language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Bahasa berbentuk XML yang digunakan untuk mendeskripsikan kemampuan dari Web Service sebagai kumpulan dari </a:t>
            </a:r>
            <a:r>
              <a:rPr lang="en-US" dirty="0" smtClean="0"/>
              <a:t>komunikasi-komunikasi </a:t>
            </a:r>
            <a:r>
              <a:rPr lang="en-US" dirty="0" smtClean="0"/>
              <a:t>yang saling bertransaksi pesan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UDDI</a:t>
            </a:r>
            <a:r>
              <a:rPr lang="en-US" dirty="0" smtClean="0"/>
              <a:t> (</a:t>
            </a:r>
            <a:r>
              <a:rPr lang="en-US" i="1" dirty="0" smtClean="0"/>
              <a:t>Universal Description Discovery &amp; Integration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Sebuah direktori yang didistribusikan secara web based sehingga dapat mendaftarkan diri ke Internet untuk dapat dijelajahi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Prinsip Teknologi 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394</Words>
  <Application>Microsoft Office PowerPoint</Application>
  <PresentationFormat>On-screen Show (4:3)</PresentationFormat>
  <Paragraphs>88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Web Service</vt:lpstr>
      <vt:lpstr>Web Service ?</vt:lpstr>
      <vt:lpstr>Apa Bedanya ???</vt:lpstr>
      <vt:lpstr>Web Site</vt:lpstr>
      <vt:lpstr>Web Service</vt:lpstr>
      <vt:lpstr>Untuk Apa Web Service</vt:lpstr>
      <vt:lpstr>Teknologi Web Service</vt:lpstr>
      <vt:lpstr>Teknologi Web Service</vt:lpstr>
      <vt:lpstr>Prinsip Teknologi WS</vt:lpstr>
      <vt:lpstr>Core Technology of Web Service</vt:lpstr>
      <vt:lpstr>Manfaat Web Service</vt:lpstr>
      <vt:lpstr>Manfaat Web Service</vt:lpstr>
      <vt:lpstr>Web Service Application</vt:lpstr>
      <vt:lpstr>Software Pendukung</vt:lpstr>
      <vt:lpstr>Selesai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19</cp:revision>
  <dcterms:created xsi:type="dcterms:W3CDTF">2011-04-15T22:54:16Z</dcterms:created>
  <dcterms:modified xsi:type="dcterms:W3CDTF">2012-12-29T01:47:05Z</dcterms:modified>
</cp:coreProperties>
</file>